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0C505-16DA-4312-AFF4-B0D52365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0FD1A-0DD5-4F75-BC5F-C53B202A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CDABB-4DEC-45ED-8E8E-07FFED89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E4182-02F7-460A-8CC6-C0DAF23C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DEED4-F235-4C68-9B5F-36E679920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C45AD-4FD9-46CD-87A2-C11C05C6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AB859-9CC6-424C-B3EA-99C9171E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5955C-38AB-48F2-96A6-8D707AB6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EC10E-B24E-4075-A300-07751C89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9411-4275-40F9-AC99-3345D74F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FD1EE-B031-4443-8C4A-728D8BB61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134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农产品市场营销的市场调研实例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农产品市场调研实例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农产品市场调研的挑战和解决方案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通过市场调研，了解消费者对农产品的需求、偏好和消费习惯，为农产品生产和营销提供决策支持。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通过对竞争对手的分析，了解行业内的竞争格局和竞争趋势，为制定有效的市场营销策略提供依据。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通过市场调研，发现新的市场机会和潜在客户群体，为农产品营销拓展市场份额提供参考。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本次调研范围覆盖了多个农产品生产和销售区域，包括城市和农村市场，以及不同年龄、性别和职业的消费者群体。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本次调研采用了问卷调查、访谈、观察等多种调研方法，以确保调研结果的客观性和准确性。同时，还对调研数据进行了统计分析和挖掘，以发现隐藏在数据背后的市场规律和趋势。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农产品市场是一个庞大的市场，包括谷物、水果、蔬菜、肉类、乳制品等多个子市场。根据统计数据，全球农产品市场规模持续扩大，其中亚洲地区的增长速度尤为显著。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随着人口增长和经济发展，农产品市场需求呈上升趋势。消费者对有机、绿色、健康食品的需求增加，推动了农产品市场的进一步发展。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消费者对农产品的需求多样化，包括新鲜度、品质、口感、安全性等方面。同时，消费者对有机、绿色、健康食品的需求也在增加。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消费者的购买行为受到多种因素的影响，如价格、品牌、产地、销售渠道等。现代消费者更加注重产品的品质和安全性，对品牌的信任度逐渐提高。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消费者需求和购买行为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农产品市场竞争激烈，包括大型农业企业、中小型农户、合作社等多个参与者。不同参与者在资源、技术、品牌等方面存在差异，导致市场竞争格局的复杂性。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大型农业企业在农产品市场中占据主导地位，拥有先进的生产技术、完善的销售网络和品牌优势。中小型农户和合作社在特色农产品和地方品牌方面具有竞争优势，但在市场开拓和品牌建设方面仍需努力。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农产品市场调研实例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了解消费者对农产品的需求、偏好和消费习惯，以便为农产品制定合适的市场营销策略。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分析竞争对手的市场份额、产品特点、价格策略等，以便找到自己的市场定位和差异化竞争优势。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寻找未被满足的消费者需求和市场空白，为农产品开发新的市场机会。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调研目的和问题定义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设计问卷，通过线上或线下方式向目标消费者发放，收集消费者对农产品的需求、购买意愿、品牌认知等方面的数据。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在农产品销售现场或相关场所进行观察，记录消费者的购买行为、产品陈列、促销活动等情况。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与目标消费者进行面对面或电话访谈，深入了解他们的消费心理、购买决策过程和对农产品的期望。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利用大数据技术，对社交媒体、电商平台等渠道上的农产品相关数据进行挖掘和分析，获取消费者需求和市场趋势信息。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调研方法和数据收集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数据分析和结果呈现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对收集到的数据进行清洗和整理，去除无效数据和异常值，确保数据的准确性和可靠性。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通过因子分析等方法，提取影响农产品市场需求的主要因素，如价格、品质、品牌等。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对清洗后的数据进行描述性统计分析，如频数分布、均值、标准差等，初步了解数据的分布情况和特征。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将数据分析结果以图表、报告等形式进行呈现，向决策者提供直观、清晰的市场调研结果，为农产品市场营销策略的制定提供数据支持。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https://d.book118.com/835211341132011041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2024-09-02T00:27:52.368</cp:lastPrinted>
  <dcterms:created xsi:type="dcterms:W3CDTF">2024-09-01T16:27:52Z</dcterms:created>
  <dcterms:modified xsi:type="dcterms:W3CDTF">2024-09-01T16:27:54Z</dcterms:modified>
</cp:coreProperties>
</file>