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0432A-20F3-40A1-BA63-143C0773B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247C-C354-4FE3-BC16-25A8250A7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7CD0C-5128-4961-9531-90DCEDCB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0AA3A-69B7-408A-B794-A69E39DE0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25BDF-ADA5-4409-97F1-5DA1ACCD7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FF02C-B1CB-49A3-A07E-7B537B7D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A4050-8A38-438B-9487-10FCBB86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89AC8-B100-4301-9250-F55E14129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1F689-4402-4DA7-A057-61240EEC8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5BC30-A3A7-4E50-8FF4-3BCD3D8C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76D0E-BD32-4FAC-B550-90327C80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20341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游戏研发行业游戏技术创新与游戏内容制作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游戏技术创新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游戏内容制作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游戏技术创新对内容制作的影响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游戏研发行业面临的挑战与机遇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885" r="128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2885" r="12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随着全球游戏市场的不断扩大，游戏研发行业的规模也在持续增长，预计未来几年将保持强劲增长势头。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随着游戏技术的不断创新，如虚拟现实、增强现实、云游戏等新技术不断涌现，为游戏研发行业带来了更多的可能性。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游戏研发行业正与其他娱乐产业进行更多的跨界合作，如电影、音乐、动漫等，以丰富游戏内容，提高游戏体验。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不同类型的游戏在市场上有着不同的需求，如年轻人更偏爱竞技类游戏，而中年人则更喜欢休闲益智类游戏。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根据游戏玩法和受众的不同，游戏可分为角色扮演、动作冒险、射击、策略、体育竞技等多种类型。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不同国家和地区的游戏市场需求也存在差异，如欧美市场更偏爱大型多人在线角色扮演游戏，而亚洲市场则更喜欢手机游戏和社交游戏。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06" r="1330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00" r="1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游戏类型与市场需求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游戏研发流程包括游戏策划、程序开发、美术设计、音效制作、测试与调试等多个环节，每个环节都需要专业的团队进行协作。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游戏研发团队通常由游戏策划师、程序员、美术设计师、音效师等多个专业人员组成，他们需要紧密合作，共同完成游戏的研发工作。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在游戏研发过程中，项目管理至关重要，它涉及到时间管理、进度控制、风险管理等方面，以确保游戏的顺利开发和上线。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研发流程与团队协作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游戏技术创新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引擎技术创新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游戏引擎是游戏研发的核心，创新性的引擎技术能够提升游戏画质、流畅度和交互体验。例如，采用光线追踪技术、物理引擎等先进技术，打造更逼真的游戏世界。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渲染优化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通过优化渲染算法、减少绘制调用、降低多边形数量等手段，提高游戏渲染效率，实现更流畅的游戏体验。同时，利用GPU加速、并行计算等技术，进一步提升渲染性能。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引擎技术与渲染优化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人工智能在游戏中的应用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游戏NPC行为模拟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利用人工智能技术，使游戏中的NPC具备更真实的行为和反应，提高游戏的可玩性和沉浸感。例如，采用机器学习算法训练NPC的决策模型，使其能够根据玩家的行为做出智能反应。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游戏语音交互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通过语音识别和自然语言处理技术，实现玩家与游戏角色之间的语音交互，提供更加自然的游戏体验。同时，利用语音合成技术，为游戏角色赋予更生动的语音表现。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采用高效的网络通信协议和算法，降低游戏数据传输的延迟和丢包率，提高游戏的稳定性和流畅度。例如，采用UDP协议、网络编程接口等技术手段优化网络通信性能。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通过优化服务器架构、降低数据传输量、减少网络请求次数等手段，降低游戏延迟，提高玩家游戏体验。同时，采用分布式服务器架构、负载均衡等技术手段，提高服务器的承载能力和稳定性。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延迟优化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网络通信与延迟优化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实现游戏在不同操作系统和设备上的兼容运行，扩大游戏的受众范围。例如，开发跨平台的游戏客户端和服务器端，支持Windows、MacOS、Linux等操作系统以及手机、平板等设备。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跨平台兼容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实现不同设备间的游戏数据互通和同步，让玩家能够在不同设备上无缝切换游戏体验。例如，采用云存储技术存储游戏数据，实现不同设备间的数据共享和同步更新。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多端互通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跨平台兼容与多端互通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游戏内容制作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注重游戏的易用性和用户体验，从玩家角度出发，优化游戏界面、操作方式和信息呈现。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强化游戏的社交功能，让玩家能够在游戏中结交朋友、组队协作，增强游戏的互动性和趣味性。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玩法创新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不断探索新的游戏玩法，以满足玩家的需求和期待，如多人在线竞技、角色扮演、策略战棋等。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游戏策划与设计理念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根据游戏类型和主题，选择适合的艺术风格，如写实、卡通、像素等，以营造独特的游戏氛围。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6583" r="2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运用先进的图形技术，打造逼真的光影效果、粒子效果和动态模糊等视觉特效，提升游戏的视觉冲击力。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视觉特效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418" r="284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667" r="28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精心设计游戏场景，包括地形、建筑、植被等，以营造丰富多彩的游戏世界。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美术风格与视觉表现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针对游戏中的各种动作和事件，设计逼真的音效，如枪声、脚步声、爆炸声等，增强游戏的沉浸感。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音效设计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042" r="31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配乐选择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042" r="31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708" r="32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根据游戏场景和情节变化，选择合适的背景音乐和音效，营造相应的氛围和情感共鸣。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为游戏角色添加语音交互功能，使玩家能够更深入地了解角色和故事背景。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音效设计与配乐选择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https://d.book118.com/835212034120011043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2024-09-05T02:32:35.829</cp:lastPrinted>
  <dcterms:created xsi:type="dcterms:W3CDTF">2024-09-04T18:32:35Z</dcterms:created>
  <dcterms:modified xsi:type="dcterms:W3CDTF">2024-09-04T18:32:38Z</dcterms:modified>
</cp:coreProperties>
</file>