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37062-8C39-44B4-AAFB-1588A5C19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4F66B-FDB4-4654-B615-E4A9FA5BB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49978-6343-4909-B8B8-4D44A9C08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49255-47D7-4726-A0B2-EE552ACE2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863E2-7A20-4817-A240-FF4FA099E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E5DC26-94CC-4263-976F-443F326E6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E8072B-8BDE-4075-BA9E-99A9C184F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86344-D6BE-4FBC-BA5A-F3E77421A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C6567-DFD6-4A06-83F2-B87CC4D8E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C12CA-E519-4E92-9847-5A7E85515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3DAE8-F7B6-4658-A8FF-1D6BC15A7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12124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心理健康教育起源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心理健康教育的历史发展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心理健康教育的影响与应用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心理健康教育的概念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心理健康教育是指通过一系列的教育活动，帮助个体了解和掌握心理健康知识和技能，提高心理素质和应对能力，促进个体心理健康发展的教育过程。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心理健康教育具有系统性、发展性、预防性和治疗性等特点，它关注个体在各个发展阶段的心理需求，通过预防和干预措施，促进个体心理的健康发展。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治疗心理问题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心理健康教育也可以针对已经出现的心理问题进行干预和治疗，帮助个体恢复心理健康。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通过心理健康教育，帮助个体了解和掌握心理健康知识和技能，提高心理素质和应对能力，增强自我调节和自我完善的能力。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促进心理发展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心理健康教育关注个体在各个发展阶段的心理需求，通过有针对性的教育活动，促进个体心理的健康发展，提高个体的适应能力和创造力。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心理健康教育具有预防性特点，通过预防和干预措施，降低个体出现心理问题的风险，提高个体的心理健康水平。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良好的心理素质和心理健康水平能够提高个体的生活质量，增强幸福感和满足感。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个体心理健康水平的提高能够减少社会矛盾和冲突，促进社会和谐稳定。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心理健康教育是现代教育的重要组成部分，能够提高教育质量和教育水平。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提高教育水平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心理健康教育的发展能够推动心理学的研究和应用，促进心理学的学科发展和进步。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推动心理学发展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心理健康教育的历史发展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250" b="1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心理健康教育的起源可以追溯到古希腊和罗马时期，当时哲学家和医生已经开始关注心理健康问题，并提出了一些心理健康的观念和原则。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随着医学和心理学的发展，心理健康教育的概念逐渐形成。19世纪末和20世纪初，一些心理学家和教育家开始关注儿童和青少年的心理健康问题，并开展了一些心理健康教育和心理咨询的活动。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起源与早期发展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6975" r="69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20世纪初，心理咨询开始兴起，心理健康教育的重点转向了解决心理问题和提高心理素质。在这个时期，许多心理咨询和心理治疗的理论和方法被提出，如行为疗法、认知疗法等。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随着人们对心理健康的认识不断提高，心理健康教育逐渐成为学校和社区的重要服务项目。心理健康教育的内容也更加丰富，包括情绪管理、压力应对、人际关系等方面。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近现代的发展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多元化和个性化的教育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随着社会的发展和人们需求的多样化，心理健康教育逐渐呈现出多元化和个性化的趋势。例如，针对不同年龄段、不同职业的人群，开展有针对性的心理健康教育活动。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科技与心理健康教育的融合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随着科技的进步，心理健康教育也开始与科技融合，如在线心理咨询、虚拟现实疗法等。这些新的技术手段为心理健康教育提供了更多的可能性，但同时也带来了新的挑战和问题。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心理健康教育涉及到多个学科领域，如心理学、教育学、社会学等。因此，跨学科的合作变得越来越重要，需要各学科领域的专家共同合作，才能更好地推进心理健康教育的发展。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当前的趋势与挑战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心理健康教育的方法与技术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https://d.book118.com/835212124002011121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2024-09-23T18:14:19.610</cp:lastPrinted>
  <dcterms:created xsi:type="dcterms:W3CDTF">2024-09-23T10:14:19Z</dcterms:created>
  <dcterms:modified xsi:type="dcterms:W3CDTF">2024-09-23T10:14:21Z</dcterms:modified>
</cp:coreProperties>
</file>