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8678F-24C3-4385-A31A-0A407D5EA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CC5157-1F7A-49B9-BC58-02829876B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7698-E5A9-405F-8462-15E72D3C5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EC7C4-C9AB-4D58-8586-5A5A5ECE9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BEC0F-B1EA-441C-A62B-A32F0D92F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2F2833-7DCE-4546-8CC4-A6A58DF9F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2BD27D-40F6-43AE-BCD8-07B1C1F7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8363B-C315-4336-ADE3-7413E380C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272AF-BE4F-4343-ABE9-D92B341F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1D831-E68C-44DE-A951-A176F39D6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2A2AB-3F31-47DF-B92B-172EB6FE1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1221333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中医诊断学之舌诊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舌象与疾病的关系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舌诊是中医诊断学中的一种重要方法，通过对舌象的观察和分析，判断疾病的原因、性质和病位，从而为治疗提供依据。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舌诊是中医临床诊断的重要手段之一，对于疾病的早期发现、预防和治疗具有重要意义。通过对舌象的观察，可以及时发现疾病的征兆，为早期治疗提供有利时机。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舌诊作为中医诊断的重要手段，有着悠久的历史。早在《黄帝内经》等中医经典著作中就有关于舌诊的记载。随着中医的发展，舌诊的方法和理论也不断完善。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现代中医舌诊在传统的基础上，结合现代医学技术和科学方法，对舌象的形成机制、变化规律和临床意义进行了深入研究，推动了舌诊的现代化发展。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通过观察舌头的颜色、形状、质地、舌苔等变化，分析疾病的性质、病位和病势。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观察舌象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分析病因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判断预后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根据舌象的变化，结合患者的症状、体征和病史，分析病因、病机和病位。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通过对舌象的观察和分析，可以判断疾病的预后和转归，为治疗提供指导。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舌诊的基本原理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舌诊的方法与技巧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望舌的方法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自然光线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选择自然光线充足的环境，避免强光直射，以免影响观察效果。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患者姿势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让患者采取坐姿，头部微仰，自然张口，舌自然伸出口外，便于观察舌体和舌苔。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顺序观察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按照一定的顺序观察舌质、舌苔、舌下络脉等部位，注意观察舌体的颜色、形状、湿润度以及舌苔的颜色、质地、厚薄等。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将患者的舌象与正常舌象进行对比，找出异常之处。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在一段时间内多次观察舌象，了解舌象的变化趋势。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动态观察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将舌象与患者的症状、体征相结合，综合分析病情。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结合症状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通过不断实践和学习，积累望舌的经验，提高诊断准确性。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经验积累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望舌的技巧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对于一些特殊情况，可以结合实验室检查、影像学检查等辅助检查结果，综合判断病情。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使用准确的语言描述舌象的特征，避免主观臆断和夸大其词。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对观察到的舌象进行详细记录，包括舌质、舌苔的颜色、形状、湿润度等信息。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将不同的舌象进行分类归纳，总结出常见的舌象特征及其对应的病证。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分类归纳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舌象的记录与描述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舌象与疾病的关系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https://d.book118.com/835212213333011100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2024-09-09T00:36:11.710</cp:lastPrinted>
  <dcterms:created xsi:type="dcterms:W3CDTF">2024-09-08T16:36:11Z</dcterms:created>
  <dcterms:modified xsi:type="dcterms:W3CDTF">2024-09-08T16:36:13Z</dcterms:modified>
</cp:coreProperties>
</file>