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F124B-1CB1-4B5C-94B0-D4E18173B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A40A5-AFFB-493C-B685-D0066D06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BA28C-82C5-49A3-A008-1B3C68AD2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32DA6-9E6F-4CAE-8B92-5A2C5149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41366-85CE-4343-8E6A-3E24C99F8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DACA1-537A-4AA7-AEA2-1515BB18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94FFF-7791-46FB-A340-6677CE7A7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407C8-00E8-4A22-955A-09B2068DB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A123D-BC6B-40EF-AA01-B306A8072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96A60-73DC-41E9-B695-B68448966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EFED3-3F1C-41D3-AE98-457FD9DC7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13234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善待内心创造快乐校园心理危机干预讲座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善待内心：关注自我心理健康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创造快乐：营造积极校园文化氛围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案例分析：成功应对校园心理危机的经验分享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总结与展望：共同构建健康快乐的校园环境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当前社会竞争压力日益增大，学生面临的心理问题日益突出，校园心理危机事件时有发生，严重影响学生的身心健康和学业发展。因此，开展心理危机干预讲座显得尤为重要。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通过本次讲座，旨在提高学生的心理健康意识，增强学生的心理韧性，帮助学生掌握应对心理危机的方法和技巧，促进校园和谐稳定。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近年来，学生因心理问题引发的危机事件呈上升趋势，包括学业压力、人际关系紧张、情感困扰、网络成瘾等问题。这些问题不仅影响学生的个人发展，还对家庭和社会造成一定的负面影响。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心理危机对学生的影响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可能导致学生出现焦虑、抑郁、自卑、孤独等不良情绪，甚至引发自残、自杀等极端行为。此外，心理危机还可能影响学生的身体健康，导致失眠、食欲不振、注意力不集中等问题，进而影响学业成绩和未来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善待内心：关注自我心理健康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自我认知与接纳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了解自己的内心世界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通过反思和自我观察，了解自己的情感、需求和价值观。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接纳不完美的自己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认识到每个人都有自己的优点和不足，学会接受并欣赏自己独特的价值。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建立自我认同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在了解和接纳自己的基础上，形成积极的自我认同，增强自信心。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学会识别自己和他人的情绪，了解情绪背后的需求和动机。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调节情绪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以适当的方式表达自己的情绪，避免压抑或过度发泄。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掌握情绪调节技巧，如深呼吸、冥想、运动等，以缓解负面情绪和压力。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情绪管理与调节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将注意力集中在积极的事物上，关注生活中的美好和进步。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关注积极面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学会感恩生活中的点滴幸福和他人的付出，增强幸福感和满足感。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培养感恩之心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相信困难只是暂时的，积极寻找解决问题的办法，以乐观的心态面对挑战。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保持乐观态度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培养积极心态与乐观态度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创造快乐：营造积极校园文化氛围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开展体育竞技和健身活动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组织运动会、球类比赛等体育活动，促进学生身心健康。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举办学术讲座和研讨会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邀请专家学者进行学术讲座，拓宽学生视野，激发求知欲。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举办各类文艺演出和比赛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通过音乐会、舞蹈、戏剧等艺术形式，让学生展示才华，提升自信。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丰富校园文化活动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教师应尊重学生的个性差异，理解学生的需求和情感，营造平等、和谐的师生关系。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鼓励学生表达自己的想法和感受，教师积极倾听并给予回应，促进师生之间的有效沟通。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教师关注学生的成长进步，及时给予肯定和鼓励，成为学生成长道路上的支持者和引路人。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关注与支持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建立良好师生关系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https://d.book118.com/835213234031011102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2024-09-10T22:59:57.496</cp:lastPrinted>
  <dcterms:created xsi:type="dcterms:W3CDTF">2024-09-10T14:59:57Z</dcterms:created>
  <dcterms:modified xsi:type="dcterms:W3CDTF">2024-09-10T14:59:59Z</dcterms:modified>
</cp:coreProperties>
</file>