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C673F-C7BE-488B-89CF-8B0680BD4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157DD-CF32-40C4-8AF9-3A4D9478C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47943-3C69-4E55-8CD6-A4BAED7FF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7F64C-017F-4E16-92F7-0BD9C449F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93EB07-618E-4DDA-9AC8-700317B03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3052E-136F-4A23-98F1-68E512BC7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FE5A5-BD81-4366-829F-A16F8C53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8568E-A2D5-4480-B76E-C5EC624D7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F8272-C6EF-44E6-BCF8-7AF7D036A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8908D-DE2D-430B-AB61-5EE412D4B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22227-A891-454A-83DE-F370E3A4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203311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8" r="217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查房时间应尽量避开产妇的休息时间，以免影响产妇的休息和恢复。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选择合适的时间进行查房，确保所有参与人员都能准时参加，避免对产妇和新生儿的护理工作造成干扰。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确定查房人员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根据查房目的和规模，确定参与查房的人员，包括产科医生、护士、助产士等。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确保参与查房的人员具备相应的专业知识和经验，能够胜任查房工作。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准备查房所需的资料，如产妇的病历、护理记录、检查结果等。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检查所需的护理设备和药品，确保其处于良好状态，以备不时之需。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准备相关资料和设备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护士进入产房后，首先向产妇和家属问好，询问他们是否舒适，并告知查房的目的和流程。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护士应保持亲切、友善的态度，让产妇和家属感到放松和信任。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问候产妇和家属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护士应检查产房的清洁度和消毒情况，确保符合医院标准。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护士还需检查产房内的设备，如床位、氧气、急救药品等是否齐全且处于良好状态。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观察产房环境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检查产妇和胎儿状况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护士会测量产妇的血压、心率等基本生命体征，评估其整体状况。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通过触诊和听诊，护士会检查胎儿的胎心和胎动情况，确保胎儿健康。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https://d.book118.com/835220331120011104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2024-09-14T01:53:00.386</cp:lastPrinted>
  <dcterms:created xsi:type="dcterms:W3CDTF">2024-09-13T17:53:00Z</dcterms:created>
  <dcterms:modified xsi:type="dcterms:W3CDTF">2024-09-13T17:53:02Z</dcterms:modified>
</cp:coreProperties>
</file>