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81A781-7C74-45AD-A16F-B88246385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8EFCE-0CD4-4851-8D40-DD0C6D0CA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2D00B0-383B-4EBC-BB16-FCB912CEE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B2CB41-65EB-4658-B810-D5D62E3FD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C6C92F-09CD-4B9E-8174-F013CC3771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3F68B0-4867-42E7-BDC9-05F0E35994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1DF787-E417-4CEF-A578-27DD2B4642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5E24A-CAED-46C7-A9F6-1FF7B5D45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25A501-81AE-47E2-90D0-AD6510FDF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AC359-1A62-42E0-9EF6-36FBF32BF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AC3FF-8E26-4646-A113-4C67DD718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22110021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移动支付：数字金融化进程的核心驱动力</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移动支付概述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数字金融化进程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移动支付在数字金融化进程中的作用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移动支付的未来展望</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移动支付概述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移动支付是指通过手机等移动终端进行资金转移和支付的一种新型支付方式。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便捷性、高效性、个性化、全球化。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19" r="257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快速发展阶段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2009年以后，随着智能手机的普及和移动互联网的发展，移动支付进入快速发展阶段，开始广泛应用于线上购物、线下支付、转账汇款等领域。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起步阶段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2000年代初，移动支付开始出现，主要应用于小额支付和预付费卡领域。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成熟阶段</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2015年以后，移动支付市场逐渐成熟，开始向全球范围拓展，成为数字金融化进程的核心驱动力。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便捷性、高效性、个性化、全球化。移动支付不受时间和地点的限制，可以随时随地进行支付和转账，提高了交易的效率和便捷性；同时，移动支付具有高度的个性化特点，可以根据用户的需求和偏好提供定制化的服务；此外，移动支付还具有全球化特点，可以跨境支付和汇款，方便了跨国交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安全问题、隐私保护、用户教育、法律法规。随着移动支付的普及，安全问题和隐私保护成为亟待解决的问题；同时，由于移动支付涉及到用户的资金和信息，因此需要加强用户教育和法律法规的制定和执行，以保证市场的健康和稳定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移动支付的优势与挑战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数字金融化进程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数据驱动</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特点</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高效便捷、个性化、跨界融合、数据驱动。</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个性化</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数字金融化能够根据用户的需求和偏好，提供个性化的金融产品和服务。</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跨界融合</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数字金融化促进了金融业与其他产业的跨界融合，形成新的商业模式和生态圈。</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数字金融化是指通过数字技术和信息通讯技术，实现金融服务的数字化、网络化和智能化的过程。</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定义</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高效便捷</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数字金融化使得金融服务突破了时间和空间的限制，用户可以随时随地享受金融服务。</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数字金融化以数据为基础，通过数据分析来提升金融服务的精准度和效率。</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数字金融化的定义与特点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334" r="1433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随着移动互联网的普及，移动支付成为数字金融化的重要趋势。</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移动化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人工智能、大数据等技术的发展，使得金融服务越来越智能化。</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数字金融化使得金融服务的门槛降低，更多的小微企业和个人可以享受到金融服务。</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开放化</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数字金融化使得金融服务的范围不断扩大，从传统的存贷款、支付等向综合性金融服务转变。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综合化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数字金融化的发展趋势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数字金融化的兴起使得传统金融业面临来自新兴科技企业的竞争压力。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竞争加剧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服务升级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风险防控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667" r="15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传统金融业需要不断创新和完善服务，提升用户体验和价值。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数字金融化带来了新的风险和挑战，传统金融业需要加强风险防控和合规管理。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数字金融化对传统金融业的影响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移动支付在数字金融化进程中的作用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542" r="17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移动支付使得金融服务更加容易获得，降低了用户门槛，使得更多人能够享受到金融服务。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降低门槛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移动支付服务覆盖范围广泛，无论城市还是农村，都能提供金融服务，提高了金融服务的普及率。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覆盖广泛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移动支付为用户提供了更加便捷的金融服务，用户可以随时随地进行支付和转账等操作。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便捷性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推动金融服务的普及化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https://d.book118.com/835221100214011100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2024-09-08T13:03:25.272</cp:lastPrinted>
  <dcterms:created xsi:type="dcterms:W3CDTF">2024-09-08T05:03:25Z</dcterms:created>
  <dcterms:modified xsi:type="dcterms:W3CDTF">2024-09-08T05:03:27Z</dcterms:modified>
</cp:coreProperties>
</file>