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6133F-93A3-4505-A0F7-29AAE7C3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A86F1-27DF-4495-A5AD-CF4AC132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387D2-8E09-47D8-A73D-DE5208DD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A9813-DDB0-4CEC-81F1-595968CFC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F9A8B-DEBA-4A32-9EF2-947A9C3C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7BCDD-EE39-4E52-9BA8-D34DEA42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36CD1-047E-43AF-8946-237FA6EE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EE079-39D5-4878-A7A9-D2ADDC40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9AE14-7168-45D7-AD61-48F6BEC12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B703B-F13E-436B-98E0-6583C0880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AC900-978F-433B-9F70-7EFAC9EC3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22320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放射诊疗防护的专家论坛与研讨会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放射诊疗设备与技术进展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放射诊疗防护实践与经验分享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未来展望与合作建议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促进放射医学领域的发展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推动放射医学领域的学术交流与合作，促进放射诊疗技术的创新与发展。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保障公众健康与安全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加强放射诊疗防护的监管和规范，保障公众免受不必要的放射伤害。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提高放射诊疗防护水平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通过专家论坛和研讨会，分享和交流放射诊疗防护的最新技术和经验，提高放射诊疗的安全性和有效性。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为放射医学领域的专家、学者和从业人员提供一个学术交流与合作的平台，促进学术思想的碰撞和融合。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通过论坛和研讨会的讨论与交流，推动放射诊疗技术的创新与发展，提高放射诊疗的水平和质量。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通过专家论坛和研讨会的宣传和教育，提高放射医学领域从业人员和公众的放射防护意识，减少放射伤害的发生。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加强放射防护意识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论坛与研讨会的重要性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放射诊疗防护现状与挑战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国际原子能机构（IAEA）和世界卫生组织（WHO）等组织发布了一系列放射诊疗防护标准和指南，为各国提供了参考。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国际放射防护标准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我国已经建立了较为完善的放射诊疗防护法规体系，包括《放射性同位素与射线装置安全和防护条例》等。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国内放射诊疗防护法规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随着医学技术的发展，放射诊疗技术不断更新换代，如CT、MRI、PET等技术的应用日益广泛。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国内外放射诊疗防护现状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放射诊疗设备的安全性和稳定性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部分放射诊疗设备存在安全隐患，如设备老化、维护不足等问题，可能导致辐射泄漏事故。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医护人员和患者的防护意识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部分医护人员和患者对放射诊疗的潜在风险认识不足，缺乏必要的防护意识和技能。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放射诊疗废物的处理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随着放射诊疗技术的广泛应用，产生的放射性废物也越来越多，如何安全、有效地处理这些废物成为一个亟待解决的问题。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远程放射诊疗服务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借助互联网和远程医疗技术，未来患者可以在家中接受远程放射诊疗服务，提高医疗服务的可及性和便捷性。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智能化放射诊疗设备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未来放射诊疗设备将更加智能化，能够实现自动定位、自动曝光等功能，提高诊疗效率和准确性。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个性化放射诊疗方案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随着精准医疗的发展，未来放射诊疗将更加个性化，根据不同患者的病情和需求制定针对性的诊疗方案。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发展趋势和前景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《放射性同位素与射线装置安全和防护条例》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该条例规定了放射性同位素与射线装置的生产、销售、使用、运输、贮存和处置等活动的安全和防护要求，以及相应的监督管理措施。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《放射诊疗管理规定》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该规定明确了放射诊疗的定义、分类、许可、安全防护、人员资质、设备管理、应急处理等方面的要求，是放射诊疗工作的基本规范。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《医疗照射放射防护基本要求》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该标准规定了医疗照射放射防护的基本原则、技术要求和管理要求，适用于医疗机构开展放射诊疗工作的放射防护。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国家相关法规和政策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国际原子能机构（IAEA）安全标准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IAEA制定了一系列关于放射防护的安全标准，包括放射源的安全、辐射防护、放射性废物管理等方面，为各国开展放射防护工作提供了重要参考。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国际放射防护委员会（ICRP）建议书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ICRP是国际放射防护领域的权威机构，其发布的建议书对放射防护的基本原则、限值、方法等方面进行了详细阐述，对各国制定放射防护法规和标准具有重要指导意义。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世界卫生组织（WHO）相关指南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WHO针对放射诊疗工作发布了一系列指南，包括放射诊疗设备的选择和使用、放射防护原则的实施、患者和工作人员的放射防护等方面，为各国提高放射诊疗水平提供了有力支持。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国际标准和指南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放射诊疗许可制度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国家实行放射诊疗许可制度，医疗机构需取得相应许可后方可开展放射诊疗工作。同时，监管部门定期对医疗机构进行监督检查，确保其遵守相关法规和标准。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放射防护评价制度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医疗机构在开展放射诊疗工作前，需进行放射防护评价，确保工作场所、设备和个人防护措施符合相关要求。评价工作需由专业机构或专家进行，评价结果将作为医疗机构申请放射诊疗许可的重要依据。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人员培训和管理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医疗机构需加强对放射工作人员的培训和管理，确保其具备必要的专业知识和操作技能。同时，工作人员需遵守相关法规和标准，认真履行岗位职责，确保放射诊疗工作的安全和有效进行。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实施和评价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https://d.book118.com/835222320300011044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2024-09-07T07:09:02.447</cp:lastPrinted>
  <dcterms:created xsi:type="dcterms:W3CDTF">2024-09-06T23:09:02Z</dcterms:created>
  <dcterms:modified xsi:type="dcterms:W3CDTF">2024-09-06T23:09:04Z</dcterms:modified>
</cp:coreProperties>
</file>