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47DB0-27B8-481A-A08D-82989ABFC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5D514-FCF1-47F0-A78C-1BBD9BEBD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382A7-465F-4167-8B91-63745F54E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CB117-69C2-4D19-B617-0E8D4323A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7E02A2-0A20-404E-8528-27EDEC769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3E008-88B6-4229-8F97-11B4E55F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5E51E-704F-49D2-9D4C-FF1C17A49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39EA2-2B38-4D6A-BCF7-304BD5925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9E980-23B2-4A16-9A1B-2C1174DBE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7818C-95FA-4E2B-99EA-45806687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75204-162C-4D04-AAF8-6FC485C1E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2303322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第三方环保监督简介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第三方环保监督的定义与重要性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第三方环保监督的运作机制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第三方环保监督的优势与挑战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国内外第三方环保监督的发展现状与趋势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第三方环保监督的定义与重要性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48" r="294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92" r="27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56" r="189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第三方环保监督是指由独立于政府和企业的第三方机构或个人，对环境保护工作进行监督、评估和监测的行为。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独立性、专业性、客观性、公正性。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第三方环保监督能够弥补政府监管的不足，提高环境监管的效率和公正性，促进企业环保意识的提高，推动环保产业的发展。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环境评估、环境监测、环保工程监理、环境损害评估等。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587" b="155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18" b="83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5" b="17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与政府环保监管的互补性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政府监管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具有法律强制力，能够提供基本的监管框架和政策支持，但在具体操作和执行中可能存在不足。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第三方环保监督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能够提供专业化的服务和独立公正的评估，对政府监管进行补充和完善，提高环境监管的效率和公正性。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互补性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第三方环保监督与政府监管相互配合、相互补充，共同推动环境保护工作的开展。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第三方环保监督的运作机制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第三方环保监督机构通过安装监测设备、采集样品等方式，对企业的排污情况进行实时监测，确保企业按照规定排放污染物。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监测污染源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第三方环保监督机构负责对区域内的环境质量进行评估，包括空气、水质、土壤等，为政府和企业的决策提供科学依据。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评估环境质量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当出现环境污染事件或异常情况时，第三方环保监督机构能够迅速做出预警，并采取有效措施应对，以降低对环境的损害。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预警与应对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审计企业排污情况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第三方环保监督机构对企业排污情况进行审计，核实企业的排污数据和报告，确保企业如实上报。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编制环境报告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根据监测和评估结果，第三方环保监督机构编制环境报告，向政府和社会公众报告区域内的环境状况和企业的排污情况。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针对存在的问题，第三方环保监督机构为企业提供改进建议，帮助企业降低排污，提高环境治理水平。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环保审计与报告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宣传环保知识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通过举办讲座、展览、宣传活动等方式，第三方环保监督机构向社会公众宣传环保知识，提高公众的环保意识和参与度。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第三方环保监督机构积极促进企业间的合作与交流，推动企业共同参与环保事业，形成良好的环保氛围。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培训企业员工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第三方环保监督机构为企业员工提供环保培训，提高员工的环保意识和技能水平，增强企业的环保责任感。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环保培训与宣传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https://d.book118.com/835223033221011122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2024-09-26T03:42:01.401</cp:lastPrinted>
  <dcterms:created xsi:type="dcterms:W3CDTF">2024-09-25T19:42:01Z</dcterms:created>
  <dcterms:modified xsi:type="dcterms:W3CDTF">2024-09-25T19:42:03Z</dcterms:modified>
</cp:coreProperties>
</file>