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0D070C-2C46-4703-9DF5-9D7101026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EE9858-02DE-46E7-8F11-7C7D823CB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4E5024-1D92-481B-834C-C2E0F69A6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F03B94-A6BB-44FE-95D9-DF5927D08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160385-D9DB-4DB2-AD75-8AB0F4BFFA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E99341-9386-41BF-93DF-2FC589AEC1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8A740F-5D76-457E-B5B2-2195F091D3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B51F1D-2BC8-44C8-84AE-4FCEF2C9E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6C1C3D-A8E4-439F-B50A-C206E86D4D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E1E51A-285A-4133-B35B-AD9DE8CCF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9AB39-AC97-4153-897E-BBE129DEA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224022030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《准静态分析》PPT课件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准静态分析概述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准静态分析的数学模型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准静态分析的数值方法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准静态分析的案例研究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准静态分析的优缺点及未来发展方向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准静态分析概述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准静态分析是一种近似分析方法，用于研究缓慢变化的物理系统。它假设系统从一个平衡状态过渡到另一个平衡状态所需的时间相对于系统内部自然振荡周期或外部激励周期来说是非常短的。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准静态分析基于一个关键假设，即系统从一个平衡状态过渡到另一个平衡状态时，可以忽略系统内部能量耗散和时间延迟效应。这一假设使得准静态分析在处理缓慢变化的物理系统时具有较高的精度和实用性。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准静态分析广泛应用于工程和科学领域，如结构力学、材料科学、热力学等。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结构力学中，准静态分析可用于研究结构的稳定性、屈曲和后屈曲行为。在材料科学中，准静态分析可用于研究材料的力学性能、相变和损伤演化等。在热力学中，准静态分析可用于研究热传导、热对流和热辐射等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准静态分析的应用领域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准静态分析的基本假设包括系统内各点的物理量变化缓慢、系统内部能量耗散忽略不计以及系统达到平衡状态的时间极短。</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首先，准静态分析假设系统内各点的物理量（如应力、应变、温度等）变化缓慢，这意味着系统状态变化的时间尺度远大于系统内部自然振荡周期或外部激励周期。其次，准静态分析忽略系统内部能量耗散，即系统在状态变化过程中不产生热量、不消耗能量。最后，准静态分析假设系统达到平衡状态的时间极短，这意味着系统可以在极短的时间内通过热传导、对流或辐射等方式达到平衡状态。</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准静态分析的基本假设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准静态分析的数学模型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36831"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61279"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08648"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弹性力学方程是描述物体在受力作用下的变形行为的数学模型，包括应力-应变关系、平衡方程和几何方程等。</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弹性力学方程基于连续介质力学和胡克定律，适用于描述弹性材料的变形行为。</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弹性力学方程可以用来解决各种工程问题，如结构分析、材料强度和稳定性等。</a:t>
            </a:r>
          </a:p>
        </p:txBody>
      </p:sp>
      <p:pic>
        <p:nvPicPr>
          <p:cNvPr id="14" name="Picture 14"/>
          <p:cNvPicPr>
            <a:picLocks noChangeAspect="1"/>
          </p:cNvPicPr>
          <p:nvPr/>
        </p:nvPicPr>
        <p:blipFill>
          <a:blip r:embed="rId2"/>
          <a:srcRect l="16074" r="16074"/>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弹性力学方程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能量守恒定律是物理学的基本定律之一，它指出在一个封闭系统中，能量不能被创造或消灭，只能从一种形式转化为另一种形式。</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在准静态分析中，能量守恒定律用于描述系统的能量平衡和热传导等问题。</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能量守恒定律可以用来建立系统的热平衡方程和能量平衡方程，以解决传热和热力学相关的问题。</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能量守恒定律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热力学第二定律是关于热力过程的方向性和自发性的定律，它指出热量自发地从高温物体传递到低温物体，而不是相反方向。</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在准静态分析中，热力学第一定律和第二定律用于描述系统的热传导、热辐射和热力学过程等问题。</a:t>
            </a:r>
          </a:p>
        </p:txBody>
      </p:sp>
      <p:pic>
        <p:nvPicPr>
          <p:cNvPr id="4" name="Picture 4"/>
          <p:cNvPicPr>
            <a:picLocks noChangeAspect="1"/>
          </p:cNvPicPr>
          <p:nvPr/>
        </p:nvPicPr>
        <p:blipFill>
          <a:blip r:embed="rId2"/>
          <a:srcRect l="12500" r="12500"/>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热力学第一定律是能量守恒定律在热力学中的表述，它指出在一个封闭系统中，热量不能被创造或消灭，只能从一种物体传递到另一种物体。</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热力学第一定律和第二定律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02" r="16602"/>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边界条件是指在求解域的边界上施加的限制条件，如温度、压力和速度等。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初始条件是指在时间t=0时系统所处的状态或条件。</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在准静态分析中，边界条件和初始条件用于限制求解域内的物理量变化范围和初始状态，以使求解过程更加精确和可靠。</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边界条件和初始条件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准静态分析的数值方法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https://d.book118.com/835224022030011040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2024-08-31T01:00:19.450</cp:lastPrinted>
  <dcterms:created xsi:type="dcterms:W3CDTF">2024-08-30T17:00:19Z</dcterms:created>
  <dcterms:modified xsi:type="dcterms:W3CDTF">2024-08-30T17:00:21Z</dcterms:modified>
</cp:coreProperties>
</file>