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DDCFB-C4EB-46A0-B7DD-D7C985776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C864D-C2B2-4EDD-ACBA-E68CB4D2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F280C-478C-46DB-93E9-97B768D35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26900-1D4E-495B-AE22-20DC1087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F6884-22E7-4F5D-A1FE-088527BA7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ECA21-6EE0-4655-AA95-089FA8E8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F333E-50AC-4785-905D-C4A13310E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F0DB0-FCA0-4563-97AA-5F640E29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74534-137C-4DC8-9AC0-BF5E435B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76CA8-0EAA-4DC6-A5C4-EB5FAF30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E1D57-D3E1-486F-93F5-C9D43711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31114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促进学生心理健康发展的途径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学校环境对心理健康的影响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社会环境对心理健康的影响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促进学生心理健康发展的途径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心理健康干预措施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心理健康不仅包括没有心理疾病，还涉及到积极情绪、自我认知、人际关系和社会适应等多个方面。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心理健康是指个体内部心理过程和外部行为在逻辑上一致，能够适应环境，保持心理平衡，并具有幸福感的状态。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心理健康对个体成长和发展至关重要，良好的心理状态有助于提高学习效率、增强自我调节能力、促进人际关系和谐。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心理健康有助于个体更好地应对生活中的挑战和压力，减少心理问题的发生，提高生活质量。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在这种氛围中成长的孩子更有可能发展出积极的人际关系，面对困难和挫折时能够积极应对，保持乐观的心态。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家庭氛围对孩子的心理健康发展有着至关重要的影响。一个和谐、温暖、支持的家庭氛围能够为孩子提供安全感，有助于培养孩子的自尊心和自信心。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家庭教育方式是影响学生心理健康发展的重要因素。家长的教育方式直接决定了孩子在家庭中的情感体验和成长环境。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权威和民主的教育方式被广泛认为是最有利于孩子心理健康发展的。在这种教育方式下，家长会给予孩子适当的自主权，同时也会提供必要的指导和支持。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家庭经济状况对学生的心理健康发展有一定影响。虽然经济条件不是决定性因素，但贫困和压力可能增加学生的心理压力，影响其心理健康。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家长可以通过合理规划家庭经济，为孩子提供稳定的生活环境，同时关注孩子的情感需求，尽可能减轻经济压力对孩子的负面影响。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31" r="2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学校环境对心理健康的影响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88" b="3988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学校氛围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学校应营造积极、健康、和谐的氛围，鼓励学生积极参与校园活动，增强归属感和安全感。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学校应尊重学生的个性差异，提供多元化的学习和发展机会，支持学生自主探索和成长。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学校应建立良好的师生沟通机制，鼓励学生表达自己的想法和情感，及时解决学生在学习和生活中遇到的问题。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教师应关注学生的个性化需求，了解学生的学习风格和兴趣爱好，提供有针对性的指导和支持。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鼓励与激励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教师应以积极的方式评价学生，注重培养学生的自信心和自尊心，激发学生的学习动力和创造力。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教师应对学生提供情感支持，关注学生的情绪变化，帮助学生处理情绪问题，促进学生的情感发展。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教师教育方式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合理安排学习任务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学校和教师应合理安排学习任务，避免过重的学习负担，确保学生在学习过程中有足够的休息和放松时间。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多元化评价方式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学校和教师应采用多元化的评价方式，注重学生的过程性评价，减轻学生的考试压力。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提供心理辅导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学校应提供心理辅导服务，帮助学生处理学习压力和情绪问题，促进学生心理健康发展。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https://d.book118.com/835231114044011112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2024-09-18T10:59:20.369</cp:lastPrinted>
  <dcterms:created xsi:type="dcterms:W3CDTF">2024-09-18T02:59:20Z</dcterms:created>
  <dcterms:modified xsi:type="dcterms:W3CDTF">2024-09-18T02:59:22Z</dcterms:modified>
</cp:coreProperties>
</file>