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5E07873-14AC-4354-A5ED-FB7558B902E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A9C27-CECC-4F45-854E-95CA861ED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86684-E06F-4C72-91F5-C22D0EA98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0F69D-4FBA-40D4-BDA3-538976B0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690F8-C901-4C20-870D-987A5AD31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5FF09-2B35-4C6D-9D87-32280FD8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F3317-6567-4FCB-848B-824FF773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CD57AC-41AA-4AB0-9F29-679546147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A139E-D662-4775-8B5A-7F2D59C87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D0C4F-85AB-4092-8FC6-E99502F2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B4A43-9867-4DC2-9CBB-2185145F7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0A32E-B452-402B-ABAE-9AC8BA809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388F4FA-B1D5-4DE7-8B89-7ABF62CCD21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AA92FB-B56F-4B3C-8E26-FF4779CEF07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3112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智能工厂的生产效率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智能工厂的生产效率简介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智能工厂的生产自动化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智能工厂的数据管理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智能工厂的供应链管理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智能工厂的人机协作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智能工厂的环境可持续性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智能工厂的总结与展望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智能工厂的生产效率简介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什么是智能工厂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智能工厂具有高度灵活性，生产效率高，而且生产成本较低。这些特点使得智能工厂在当今工业中越来越受到重视。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推动经济发展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促进产业升级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云计算技术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数据存储云端化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设备互联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智能机器学习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随着人工智能、云计算和物联网技术的不断发展，智能工厂将迎来更广阔的发展空间。这些趋势的应用将进一步提升工厂的生产效率和竞争力。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智能工厂的生产自动化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生产自动化的定义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生产自动化是指通过自动化设备和系统，实现生产过程中的无人操作，提高生产效率和质量的一种生产模式。在现代工厂中，生产自动化已经成为重要的发展趋势。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生产自动化的优势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减少人为因素的影响，稳定生产效率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减少人力成本，提高生产效率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减少人为因素导致的质量问题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生产自动化的技术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可以代替人工完成重复性工作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机器人技术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实现生产流程的自动化控制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自动化生产线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实现对生产过程的智能监控和控制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智能传感器技术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生产自动化的发展趋势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实现整个生产过程的自动化控制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全自动化生产线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人员和机器人共同参与生产，提高效率和灵活性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人机协作生产模式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集成物联网、大数据等技术的智能化工厂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智能化制造工厂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生产自动化作为智能工厂的重要组成部分，将会在未来持续发展，并对工业生产产生深远影响。借助先进的技术手段，实现生产过程的智能化控制和优化，是提高生产效率、降低成本、提高质量的重要途径。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智能工厂的数据管理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数据管理的意义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实时监控生产过程的数据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数据收集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根据数据优化生产流程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发现生产过程中的潜在问题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智能制造设备实现自动化生产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提升生产效率和质量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云计算技术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实现远程监控和管理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IT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数据管理的关键技术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利用海量数据挖掘生产模式规律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提供生产决策支持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数据管理的挑战和解决方案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数据管理过程中存在着数据安全隐患和数据处理效率低下等挑战。为解决这些问题，企业需要加强数据安全防护措施，引入高效的数据处理工具和技术，提高数据管理的效率和质量。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数据管理的未来发展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促进跨部门协作和信息共享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提供直观的数据展示和分析结果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数据可视化分析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应用人工智能技术提升数据管理效率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智能化数据管理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智能工厂的供应链管理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供应链管理的定义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确保供应链高效运作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规划供应链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监督和优化供应链运行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控制供应链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促进各环节之间的合作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协调供应链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提高供应链反应速度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减少交付时间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降低供应链成本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优化成本分配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供应链管理的重要性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优化供应链结构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降低冗余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https://d.book118.com/835231123013011130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智能工厂的生产效率</vt:lpstr>
      <vt:lpstr>目录</vt:lpstr>
      <vt:lpstr>第1章 智能工厂的生产效率简介</vt:lpstr>
      <vt:lpstr>什么是智能工厂</vt:lpstr>
      <vt:lpstr>智能工厂的特点</vt:lpstr>
      <vt:lpstr>智能工厂的重要性</vt:lpstr>
      <vt:lpstr>智能工厂的发展趋势</vt:lpstr>
      <vt:lpstr>智能工厂的发展趋势</vt:lpstr>
      <vt:lpstr>第2章 智能工厂的生产自动化</vt:lpstr>
      <vt:lpstr> </vt:lpstr>
      <vt:lpstr>生产自动化的优势</vt:lpstr>
      <vt:lpstr>生产自动化的技术</vt:lpstr>
      <vt:lpstr>生产自动化的发展趋势</vt:lpstr>
      <vt:lpstr>结论</vt:lpstr>
      <vt:lpstr>第3章 智能工厂的数据管理</vt:lpstr>
      <vt:lpstr>数据管理的意义</vt:lpstr>
      <vt:lpstr>数据管理的关键技术</vt:lpstr>
      <vt:lpstr> </vt:lpstr>
      <vt:lpstr>数据管理的未来发展</vt:lpstr>
      <vt:lpstr>第四章 智能工厂的供应链管理</vt:lpstr>
      <vt:lpstr>供应链管理的定义</vt:lpstr>
      <vt:lpstr>供应链管理的重要性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2024-09-29T14:23:10.044</cp:lastPrinted>
  <dcterms:created xsi:type="dcterms:W3CDTF">2024-09-29T06:23:10Z</dcterms:created>
  <dcterms:modified xsi:type="dcterms:W3CDTF">2024-09-29T06:23:12Z</dcterms:modified>
</cp:coreProperties>
</file>