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4DF5FD-88AA-49F7-AA96-2302E36FF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F83C3-07DC-4520-98A6-DDA60784C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32BA33-63A9-46BB-8213-973B0BDC8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60C203-DE04-4881-AFF7-94AF8417E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823671-7932-44DB-934B-A2CB4777C4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4E13CC-393F-4C2F-BCC7-75FE03D258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13BE95-33BE-4046-B396-3B72A01F3A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7F3FC1-C6F1-4D67-A60A-27313FB4D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1E6AC-9E87-49EE-B70B-63FAC2A14D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3C801-E35C-4010-84FE-1ADF49D52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4F047-BAAB-4393-9F63-D11798940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2331041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生物技术与经济增长</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生物技术简介与经济增长概念
 生物技术对全球经济的影响
 生物技术产业的发展与增长
 生物技术创新与经济增长案例
 生物技术投资与经济增长关系
 生物技术就业与经济增长潜力
 生物技术的挑战与经济增长
 生物技术的未来与经济增长前景</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生物技术简介与经济增长概念</a:t>
            </a:r>
          </a:p>
        </p:txBody>
      </p:sp>
      <p:sp>
        <p:nvSpPr>
          <p:cNvPr id="3" name="Subtitle 2"/>
          <p:cNvSpPr>
            <a:spLocks noGrp="1"/>
          </p:cNvSpPr>
          <p:nvPr>
            <p:ph type="subTitle" idx="1"/>
          </p:nvPr>
        </p:nvSpPr>
        <p:spPr/>
        <p:txBody>
          <a:bodyPr/>
          <a:lstStyle/>
          <a:p>
            <a:r>
              <a:t>生物技术与经济增长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生物技术简介与经济增长概念</a:t>
            </a:r>
          </a:p>
        </p:txBody>
      </p:sp>
      <p:sp>
        <p:nvSpPr>
          <p:cNvPr id="3" name="Text Placeholder 2"/>
          <p:cNvSpPr>
            <a:spLocks noGrp="1"/>
          </p:cNvSpPr>
          <p:nvPr>
            <p:ph type="body" idx="1"/>
          </p:nvPr>
        </p:nvSpPr>
        <p:spPr/>
        <p:txBody>
          <a:bodyPr/>
          <a:lstStyle/>
          <a:p>
            <a:r>
              <a:t>生物技术简介</a:t>
            </a:r>
          </a:p>
        </p:txBody>
      </p:sp>
      <p:sp>
        <p:nvSpPr>
          <p:cNvPr id="4" name="Content Placeholder 3"/>
          <p:cNvSpPr>
            <a:spLocks noGrp="1"/>
          </p:cNvSpPr>
          <p:nvPr>
            <p:ph sz="half" idx="2"/>
          </p:nvPr>
        </p:nvSpPr>
        <p:spPr/>
        <p:txBody>
          <a:bodyPr/>
          <a:lstStyle/>
          <a:p>
            <a:r>
              <a:t>1.生物技术是应用生物学原理和技术开发、制造和改良产品、过程和服务的一门科学。它涵盖多个领域，包括基因工程、蛋白质工程、细胞工程等，对经济增长有重要推动作用。</a:t>
            </a:r>
          </a:p>
          <a:p>
            <a:r>
              <a:t>2.生物技术的发展加速了人类对生命科学的理解，并不断推动医疗、农业、工业等领域的创新。</a:t>
            </a:r>
          </a:p>
          <a:p/>
        </p:txBody>
      </p:sp>
      <p:sp>
        <p:nvSpPr>
          <p:cNvPr id="5" name="Text Placeholder 4"/>
          <p:cNvSpPr>
            <a:spLocks noGrp="1"/>
          </p:cNvSpPr>
          <p:nvPr>
            <p:ph type="body" idx="3"/>
          </p:nvPr>
        </p:nvSpPr>
        <p:spPr/>
        <p:txBody>
          <a:bodyPr/>
          <a:lstStyle/>
          <a:p>
            <a:r>
              <a:t>经济增长概念</a:t>
            </a:r>
          </a:p>
        </p:txBody>
      </p:sp>
      <p:sp>
        <p:nvSpPr>
          <p:cNvPr id="6" name="Content Placeholder 5"/>
          <p:cNvSpPr>
            <a:spLocks noGrp="1"/>
          </p:cNvSpPr>
          <p:nvPr>
            <p:ph sz="half" idx="4"/>
          </p:nvPr>
        </p:nvSpPr>
        <p:spPr/>
        <p:txBody>
          <a:bodyPr/>
          <a:lstStyle/>
          <a:p>
            <a:r>
              <a:t>1.经济增长通常是指一个经济体在一段时间内总产出或人均产出的持续增加。这不仅包括量的增长，也涵盖质的提升。</a:t>
            </a:r>
          </a:p>
          <a:p>
            <a:r>
              <a:t>2.经济增长受多种因素影响，如技术进步、资本投入、劳动力供应等。生物技术作为前沿技术，对经济增长有重要影响。</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生物技术简介与经济增长概念</a:t>
            </a:r>
          </a:p>
        </p:txBody>
      </p:sp>
      <p:sp>
        <p:nvSpPr>
          <p:cNvPr id="3" name="Text Placeholder 2"/>
          <p:cNvSpPr>
            <a:spLocks noGrp="1"/>
          </p:cNvSpPr>
          <p:nvPr>
            <p:ph type="body" idx="1"/>
          </p:nvPr>
        </p:nvSpPr>
        <p:spPr/>
        <p:txBody>
          <a:bodyPr/>
          <a:lstStyle/>
          <a:p>
            <a:r>
              <a:t>生物技术与经济增长的关系</a:t>
            </a:r>
          </a:p>
        </p:txBody>
      </p:sp>
      <p:sp>
        <p:nvSpPr>
          <p:cNvPr id="4" name="Content Placeholder 3"/>
          <p:cNvSpPr>
            <a:spLocks noGrp="1"/>
          </p:cNvSpPr>
          <p:nvPr>
            <p:ph sz="half" idx="2"/>
          </p:nvPr>
        </p:nvSpPr>
        <p:spPr/>
        <p:txBody>
          <a:bodyPr/>
          <a:lstStyle/>
          <a:p>
            <a:r>
              <a:t>1.生物技术通过创新驱动经济增长。例如，新的生物技术药物、生物农业技术等都能提高生产效率，推动经济增长。</a:t>
            </a:r>
          </a:p>
          <a:p>
            <a:r>
              <a:t>2.生物技术的发展也带动相关产业的发展，如医疗设备、生物信息等，进一步促进经济增长。</a:t>
            </a:r>
          </a:p>
          <a:p/>
        </p:txBody>
      </p:sp>
      <p:sp>
        <p:nvSpPr>
          <p:cNvPr id="5" name="Text Placeholder 4"/>
          <p:cNvSpPr>
            <a:spLocks noGrp="1"/>
          </p:cNvSpPr>
          <p:nvPr>
            <p:ph type="body" idx="3"/>
          </p:nvPr>
        </p:nvSpPr>
        <p:spPr/>
        <p:txBody>
          <a:bodyPr/>
          <a:lstStyle/>
          <a:p>
            <a:r>
              <a:t>生物技术的发展趋势</a:t>
            </a:r>
          </a:p>
        </p:txBody>
      </p:sp>
      <p:sp>
        <p:nvSpPr>
          <p:cNvPr id="6" name="Content Placeholder 5"/>
          <p:cNvSpPr>
            <a:spLocks noGrp="1"/>
          </p:cNvSpPr>
          <p:nvPr>
            <p:ph sz="half" idx="4"/>
          </p:nvPr>
        </p:nvSpPr>
        <p:spPr/>
        <p:txBody>
          <a:bodyPr/>
          <a:lstStyle/>
          <a:p>
            <a:r>
              <a:t>1.随着基因组学、蛋白质组学等的发展，生物技术将更加精准、高效。</a:t>
            </a:r>
          </a:p>
          <a:p>
            <a:r>
              <a:t>2.人工智能与生物技术的结合将推动生物技术的飞速发展，产生更多的经济增长点。</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生物技术简介与经济增长概念</a:t>
            </a:r>
          </a:p>
        </p:txBody>
      </p:sp>
      <p:sp>
        <p:nvSpPr>
          <p:cNvPr id="3" name="Text Placeholder 2"/>
          <p:cNvSpPr>
            <a:spLocks noGrp="1"/>
          </p:cNvSpPr>
          <p:nvPr>
            <p:ph type="body" idx="1"/>
          </p:nvPr>
        </p:nvSpPr>
        <p:spPr/>
        <p:txBody>
          <a:bodyPr/>
          <a:lstStyle/>
          <a:p>
            <a:r>
              <a:t>生物技术的挑战与机遇</a:t>
            </a:r>
          </a:p>
        </p:txBody>
      </p:sp>
      <p:sp>
        <p:nvSpPr>
          <p:cNvPr id="4" name="Content Placeholder 3"/>
          <p:cNvSpPr>
            <a:spLocks noGrp="1"/>
          </p:cNvSpPr>
          <p:nvPr>
            <p:ph sz="half" idx="2"/>
          </p:nvPr>
        </p:nvSpPr>
        <p:spPr/>
        <p:txBody>
          <a:bodyPr/>
          <a:lstStyle/>
          <a:p>
            <a:r>
              <a:t>1.尽管生物技术带来了诸多机遇，如提高生产效率、改善生活质量等，但也存在挑战，如伦理问题、安全问题等。</a:t>
            </a:r>
          </a:p>
          <a:p>
            <a:r>
              <a:t>2.面对挑战，需要通过立法、监管等手段确保生物技术的健康发展，同时为经济增长提供保障。</a:t>
            </a:r>
          </a:p>
          <a:p/>
        </p:txBody>
      </p:sp>
      <p:sp>
        <p:nvSpPr>
          <p:cNvPr id="5" name="Text Placeholder 4"/>
          <p:cNvSpPr>
            <a:spLocks noGrp="1"/>
          </p:cNvSpPr>
          <p:nvPr>
            <p:ph type="body" idx="3"/>
          </p:nvPr>
        </p:nvSpPr>
        <p:spPr/>
        <p:txBody>
          <a:bodyPr/>
          <a:lstStyle/>
          <a:p>
            <a:r>
              <a:t>政策推动生物技术发展</a:t>
            </a:r>
          </a:p>
        </p:txBody>
      </p:sp>
      <p:sp>
        <p:nvSpPr>
          <p:cNvPr id="6" name="Content Placeholder 5"/>
          <p:cNvSpPr>
            <a:spLocks noGrp="1"/>
          </p:cNvSpPr>
          <p:nvPr>
            <p:ph sz="half" idx="4"/>
          </p:nvPr>
        </p:nvSpPr>
        <p:spPr/>
        <p:txBody>
          <a:bodyPr/>
          <a:lstStyle/>
          <a:p>
            <a:r>
              <a:t>1.政府应通过政策引导，鼓励生物技术的研发和创新，为经济增长提供动力。</a:t>
            </a:r>
          </a:p>
          <a:p>
            <a:r>
              <a:t>2.同时，政府需要建立有效的监管机制，确保生物技术的安全和有效应用。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生物技术对全球经济的影响</a:t>
            </a:r>
          </a:p>
        </p:txBody>
      </p:sp>
      <p:sp>
        <p:nvSpPr>
          <p:cNvPr id="3" name="Subtitle 2"/>
          <p:cNvSpPr>
            <a:spLocks noGrp="1"/>
          </p:cNvSpPr>
          <p:nvPr>
            <p:ph type="subTitle" idx="1"/>
          </p:nvPr>
        </p:nvSpPr>
        <p:spPr/>
        <p:txBody>
          <a:bodyPr/>
          <a:lstStyle/>
          <a:p>
            <a:r>
              <a:t>生物技术与经济增长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生物技术对全球经济的影响</a:t>
            </a:r>
          </a:p>
        </p:txBody>
      </p:sp>
      <p:sp>
        <p:nvSpPr>
          <p:cNvPr id="3" name="Text Placeholder 2"/>
          <p:cNvSpPr>
            <a:spLocks noGrp="1"/>
          </p:cNvSpPr>
          <p:nvPr>
            <p:ph type="body" idx="1"/>
          </p:nvPr>
        </p:nvSpPr>
        <p:spPr/>
        <p:txBody>
          <a:bodyPr/>
          <a:lstStyle/>
          <a:p>
            <a:r>
              <a:t>生物技术与全球经济增长</a:t>
            </a:r>
          </a:p>
        </p:txBody>
      </p:sp>
      <p:sp>
        <p:nvSpPr>
          <p:cNvPr id="4" name="Content Placeholder 3"/>
          <p:cNvSpPr>
            <a:spLocks noGrp="1"/>
          </p:cNvSpPr>
          <p:nvPr>
            <p:ph sz="half" idx="2"/>
          </p:nvPr>
        </p:nvSpPr>
        <p:spPr/>
        <p:txBody>
          <a:bodyPr/>
          <a:lstStyle/>
          <a:p>
            <a:r>
              <a:t>1.生物技术对全球经济产值的贡献：生物技术的快速发展和应用，为全球经济带来了巨大的产值增长。据统计，全球生物技术产业规模已超过数千亿美元，成为全球经济的重要支柱之一。</a:t>
            </a:r>
          </a:p>
          <a:p>
            <a:r>
              <a:t>2.生物技术对就业市场的影响：生物技术的发展不仅创造了大量的高薪就业机会，而且带动了相关产业的发展，进一步增加了就业机会。</a:t>
            </a:r>
          </a:p>
          <a:p/>
        </p:txBody>
      </p:sp>
      <p:sp>
        <p:nvSpPr>
          <p:cNvPr id="5" name="Text Placeholder 4"/>
          <p:cNvSpPr>
            <a:spLocks noGrp="1"/>
          </p:cNvSpPr>
          <p:nvPr>
            <p:ph type="body" idx="3"/>
          </p:nvPr>
        </p:nvSpPr>
        <p:spPr/>
        <p:txBody>
          <a:bodyPr/>
          <a:lstStyle/>
          <a:p>
            <a:r>
              <a:t>生物技术与医药产业</a:t>
            </a:r>
          </a:p>
        </p:txBody>
      </p:sp>
      <p:sp>
        <p:nvSpPr>
          <p:cNvPr id="6" name="Content Placeholder 5"/>
          <p:cNvSpPr>
            <a:spLocks noGrp="1"/>
          </p:cNvSpPr>
          <p:nvPr>
            <p:ph sz="half" idx="4"/>
          </p:nvPr>
        </p:nvSpPr>
        <p:spPr/>
        <p:txBody>
          <a:bodyPr/>
          <a:lstStyle/>
          <a:p>
            <a:r>
              <a:t>1.生物技术在医药研发中的应用：生物技术在医药研发领域的应用已经越来越广泛，为新药研发提供了更高效、更精准的手段。</a:t>
            </a:r>
          </a:p>
          <a:p>
            <a:r>
              <a:t>2.生物技术对医药产业产值的影响：生物技术的应用带动了医药产业的快速增长，为全球经济做出了重要贡献。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生物技术对全球经济的影响</a:t>
            </a:r>
          </a:p>
        </p:txBody>
      </p:sp>
      <p:sp>
        <p:nvSpPr>
          <p:cNvPr id="3" name="Text Placeholder 2"/>
          <p:cNvSpPr>
            <a:spLocks noGrp="1"/>
          </p:cNvSpPr>
          <p:nvPr>
            <p:ph type="body" idx="1"/>
          </p:nvPr>
        </p:nvSpPr>
        <p:spPr/>
        <p:txBody>
          <a:bodyPr/>
          <a:lstStyle/>
          <a:p>
            <a:r>
              <a:t>生物技术与农业产业</a:t>
            </a:r>
          </a:p>
        </p:txBody>
      </p:sp>
      <p:sp>
        <p:nvSpPr>
          <p:cNvPr id="4" name="Content Placeholder 3"/>
          <p:cNvSpPr>
            <a:spLocks noGrp="1"/>
          </p:cNvSpPr>
          <p:nvPr>
            <p:ph sz="half" idx="2"/>
          </p:nvPr>
        </p:nvSpPr>
        <p:spPr/>
        <p:txBody>
          <a:bodyPr/>
          <a:lstStyle/>
          <a:p>
            <a:r>
              <a:t>1.生物技术在农业领域的应用：生物技术在农业领域的应用，为提高农作物产量、改善农产品质量、降低农业生产成本等提供了有效手段。</a:t>
            </a:r>
          </a:p>
          <a:p>
            <a:r>
              <a:t>2.生物技术对农业产值的影响：生物技术的应用促进了农业产业的增长，为全球经济发展做出了重要贡献。</a:t>
            </a:r>
          </a:p>
          <a:p/>
        </p:txBody>
      </p:sp>
      <p:sp>
        <p:nvSpPr>
          <p:cNvPr id="5" name="Text Placeholder 4"/>
          <p:cNvSpPr>
            <a:spLocks noGrp="1"/>
          </p:cNvSpPr>
          <p:nvPr>
            <p:ph type="body" idx="3"/>
          </p:nvPr>
        </p:nvSpPr>
        <p:spPr/>
        <p:txBody>
          <a:bodyPr/>
          <a:lstStyle/>
          <a:p>
            <a:r>
              <a:t>生物技术与环保产业</a:t>
            </a:r>
          </a:p>
        </p:txBody>
      </p:sp>
      <p:sp>
        <p:nvSpPr>
          <p:cNvPr id="6" name="Content Placeholder 5"/>
          <p:cNvSpPr>
            <a:spLocks noGrp="1"/>
          </p:cNvSpPr>
          <p:nvPr>
            <p:ph sz="half" idx="4"/>
          </p:nvPr>
        </p:nvSpPr>
        <p:spPr/>
        <p:txBody>
          <a:bodyPr/>
          <a:lstStyle/>
          <a:p>
            <a:r>
              <a:t>1.生物技术在环保领域的应用：生物技术在环保领域的应用，为污水处理、废气治理、土壤修复等提供了绿色、高效的解决方案。</a:t>
            </a:r>
          </a:p>
          <a:p>
            <a:r>
              <a:t>2.生物技术对环保产业的影响：生物技术的应用带动了环保产业的快速发展，为全球环保事业做出了重要贡献。</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生物技术对全球经济的影响</a:t>
            </a:r>
          </a:p>
        </p:txBody>
      </p:sp>
      <p:sp>
        <p:nvSpPr>
          <p:cNvPr id="3" name="Text Placeholder 2"/>
          <p:cNvSpPr>
            <a:spLocks noGrp="1"/>
          </p:cNvSpPr>
          <p:nvPr>
            <p:ph type="body" idx="1"/>
          </p:nvPr>
        </p:nvSpPr>
        <p:spPr/>
        <p:txBody>
          <a:bodyPr/>
          <a:lstStyle/>
          <a:p>
            <a:r>
              <a:t>生物技术与新兴产业发展</a:t>
            </a:r>
          </a:p>
        </p:txBody>
      </p:sp>
      <p:sp>
        <p:nvSpPr>
          <p:cNvPr id="4" name="Content Placeholder 3"/>
          <p:cNvSpPr>
            <a:spLocks noGrp="1"/>
          </p:cNvSpPr>
          <p:nvPr>
            <p:ph sz="half" idx="2"/>
          </p:nvPr>
        </p:nvSpPr>
        <p:spPr/>
        <p:txBody>
          <a:bodyPr/>
          <a:lstStyle/>
          <a:p>
            <a:r>
              <a:t>1.生物技术在新兴产业中的应用：生物技术在新能源、新材料、人工智能等新兴产业的应用日益广泛，为这些产业的发展提供了重要支持。</a:t>
            </a:r>
          </a:p>
          <a:p>
            <a:r>
              <a:t>2.生物技术对新兴产业发展的推动作用：生物技术的应用促进了新兴产业的快速发展，为全球经济的创新驱动发展注入了新的活力。</a:t>
            </a:r>
          </a:p>
          <a:p/>
        </p:txBody>
      </p:sp>
      <p:sp>
        <p:nvSpPr>
          <p:cNvPr id="5" name="Text Placeholder 4"/>
          <p:cNvSpPr>
            <a:spLocks noGrp="1"/>
          </p:cNvSpPr>
          <p:nvPr>
            <p:ph type="body" idx="3"/>
          </p:nvPr>
        </p:nvSpPr>
        <p:spPr/>
        <p:txBody>
          <a:bodyPr/>
          <a:lstStyle/>
          <a:p>
            <a:r>
              <a:t>生物技术发展趋势与前景</a:t>
            </a:r>
          </a:p>
        </p:txBody>
      </p:sp>
      <p:sp>
        <p:nvSpPr>
          <p:cNvPr id="6" name="Content Placeholder 5"/>
          <p:cNvSpPr>
            <a:spLocks noGrp="1"/>
          </p:cNvSpPr>
          <p:nvPr>
            <p:ph sz="half" idx="4"/>
          </p:nvPr>
        </p:nvSpPr>
        <p:spPr/>
        <p:txBody>
          <a:bodyPr/>
          <a:lstStyle/>
          <a:p>
            <a:r>
              <a:t>1.生物技术发展趋势：随着技术的不断进步，生物技术将继续向更高效、更精准、更绿色的方向发展。</a:t>
            </a:r>
          </a:p>
          <a:p>
            <a:r>
              <a:t>2.生物技术对全球经济的影响前景：生物技术的快速发展和应用将对全球经济产生更加深远的影响，有望成为全球经济发展的重要引擎。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生物技术产业的发展与增长</a:t>
            </a:r>
          </a:p>
        </p:txBody>
      </p:sp>
      <p:sp>
        <p:nvSpPr>
          <p:cNvPr id="3" name="Subtitle 2"/>
          <p:cNvSpPr>
            <a:spLocks noGrp="1"/>
          </p:cNvSpPr>
          <p:nvPr>
            <p:ph type="subTitle" idx="1"/>
          </p:nvPr>
        </p:nvSpPr>
        <p:spPr/>
        <p:txBody>
          <a:bodyPr/>
          <a:lstStyle/>
          <a:p>
            <a:r>
              <a:t>生物技术与经济增长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生物技术产业的发展与增长</a:t>
            </a:r>
          </a:p>
        </p:txBody>
      </p:sp>
      <p:sp>
        <p:nvSpPr>
          <p:cNvPr id="3" name="Text Placeholder 2"/>
          <p:cNvSpPr>
            <a:spLocks noGrp="1"/>
          </p:cNvSpPr>
          <p:nvPr>
            <p:ph type="body" idx="1"/>
          </p:nvPr>
        </p:nvSpPr>
        <p:spPr/>
        <p:txBody>
          <a:bodyPr/>
          <a:lstStyle/>
          <a:p>
            <a:r>
              <a:t>生物技术产业的发展历程</a:t>
            </a:r>
          </a:p>
        </p:txBody>
      </p:sp>
      <p:sp>
        <p:nvSpPr>
          <p:cNvPr id="4" name="Content Placeholder 3"/>
          <p:cNvSpPr>
            <a:spLocks noGrp="1"/>
          </p:cNvSpPr>
          <p:nvPr>
            <p:ph sz="half" idx="2"/>
          </p:nvPr>
        </p:nvSpPr>
        <p:spPr/>
        <p:txBody>
          <a:bodyPr/>
          <a:lstStyle/>
          <a:p>
            <a:r>
              <a:t>1.生物技术产业经历了从基础研究到应用开发的演变过程，目前已成为全球经济发展的重要引擎。</a:t>
            </a:r>
          </a:p>
          <a:p>
            <a:r>
              <a:t>2.随着技术的不断进步，生物技术产业在医药、农业、工业等领域的应用越来越广泛，对经济增长的贡献也越来越显著。</a:t>
            </a:r>
          </a:p>
          <a:p/>
        </p:txBody>
      </p:sp>
      <p:sp>
        <p:nvSpPr>
          <p:cNvPr id="5" name="Text Placeholder 4"/>
          <p:cNvSpPr>
            <a:spLocks noGrp="1"/>
          </p:cNvSpPr>
          <p:nvPr>
            <p:ph type="body" idx="3"/>
          </p:nvPr>
        </p:nvSpPr>
        <p:spPr/>
        <p:txBody>
          <a:bodyPr/>
          <a:lstStyle/>
          <a:p>
            <a:r>
              <a:t>生物技术产业的市场规模与增长趋势</a:t>
            </a:r>
          </a:p>
        </p:txBody>
      </p:sp>
      <p:sp>
        <p:nvSpPr>
          <p:cNvPr id="6" name="Content Placeholder 5"/>
          <p:cNvSpPr>
            <a:spLocks noGrp="1"/>
          </p:cNvSpPr>
          <p:nvPr>
            <p:ph sz="half" idx="4"/>
          </p:nvPr>
        </p:nvSpPr>
        <p:spPr/>
        <p:txBody>
          <a:bodyPr/>
          <a:lstStyle/>
          <a:p>
            <a:r>
              <a:t>1.全球生物技术产业的市场规模在不断扩大，未来几年预计将保持高速增长。</a:t>
            </a:r>
          </a:p>
          <a:p>
            <a:r>
              <a:t>2.随着人口老龄化和健康意识的提高，生物医药领域的需求将会进一步增加，推动生物技术产业的快速发展。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生物技术产业的发展与增长</a:t>
            </a:r>
          </a:p>
        </p:txBody>
      </p:sp>
      <p:sp>
        <p:nvSpPr>
          <p:cNvPr id="3" name="Text Placeholder 2"/>
          <p:cNvSpPr>
            <a:spLocks noGrp="1"/>
          </p:cNvSpPr>
          <p:nvPr>
            <p:ph type="body" idx="1"/>
          </p:nvPr>
        </p:nvSpPr>
        <p:spPr/>
        <p:txBody>
          <a:bodyPr/>
          <a:lstStyle/>
          <a:p>
            <a:r>
              <a:t>生物技术产业的创新力与研发投入</a:t>
            </a:r>
          </a:p>
        </p:txBody>
      </p:sp>
      <p:sp>
        <p:nvSpPr>
          <p:cNvPr id="4" name="Content Placeholder 3"/>
          <p:cNvSpPr>
            <a:spLocks noGrp="1"/>
          </p:cNvSpPr>
          <p:nvPr>
            <p:ph sz="half" idx="2"/>
          </p:nvPr>
        </p:nvSpPr>
        <p:spPr/>
        <p:txBody>
          <a:bodyPr/>
          <a:lstStyle/>
          <a:p>
            <a:r>
              <a:t>1.生物技术产业具有高度的创新性和研发投入，不断推动新技术、新产品的研发和应用。</a:t>
            </a:r>
          </a:p>
          <a:p>
            <a:r>
              <a:t>2.各国政府和企业都在加强生物技术领域的研发投入，以提高产业竞争力和经济增长动力。</a:t>
            </a:r>
          </a:p>
          <a:p/>
        </p:txBody>
      </p:sp>
      <p:sp>
        <p:nvSpPr>
          <p:cNvPr id="5" name="Text Placeholder 4"/>
          <p:cNvSpPr>
            <a:spLocks noGrp="1"/>
          </p:cNvSpPr>
          <p:nvPr>
            <p:ph type="body" idx="3"/>
          </p:nvPr>
        </p:nvSpPr>
        <p:spPr/>
        <p:txBody>
          <a:bodyPr/>
          <a:lstStyle/>
          <a:p>
            <a:r>
              <a:t>生物技术产业的人才需求与教育培训</a:t>
            </a:r>
          </a:p>
        </p:txBody>
      </p:sp>
      <p:sp>
        <p:nvSpPr>
          <p:cNvPr id="6" name="Content Placeholder 5"/>
          <p:cNvSpPr>
            <a:spLocks noGrp="1"/>
          </p:cNvSpPr>
          <p:nvPr>
            <p:ph sz="half" idx="4"/>
          </p:nvPr>
        </p:nvSpPr>
        <p:spPr/>
        <p:txBody>
          <a:bodyPr/>
          <a:lstStyle/>
          <a:p>
            <a:r>
              <a:t>1.生物技术产业需要大量的高素质人才，包括科研人员、技术人员和市场营销人员等。</a:t>
            </a:r>
          </a:p>
          <a:p>
            <a:r>
              <a:t>2.各国政府和高校都在加强生物技术领域的教育培训，以提高人才素质和产业竞争力。</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生物技术产业的发展与增长</a:t>
            </a:r>
          </a:p>
        </p:txBody>
      </p:sp>
      <p:sp>
        <p:nvSpPr>
          <p:cNvPr id="3" name="Text Placeholder 2"/>
          <p:cNvSpPr>
            <a:spLocks noGrp="1"/>
          </p:cNvSpPr>
          <p:nvPr>
            <p:ph type="body" idx="1"/>
          </p:nvPr>
        </p:nvSpPr>
        <p:spPr/>
        <p:txBody>
          <a:bodyPr/>
          <a:lstStyle/>
          <a:p>
            <a:r>
              <a:t>生物技术产业的政策支持与法规监管</a:t>
            </a:r>
          </a:p>
        </p:txBody>
      </p:sp>
      <p:sp>
        <p:nvSpPr>
          <p:cNvPr id="4" name="Content Placeholder 3"/>
          <p:cNvSpPr>
            <a:spLocks noGrp="1"/>
          </p:cNvSpPr>
          <p:nvPr>
            <p:ph sz="half" idx="2"/>
          </p:nvPr>
        </p:nvSpPr>
        <p:spPr/>
        <p:txBody>
          <a:bodyPr/>
          <a:lstStyle/>
          <a:p>
            <a:r>
              <a:t>1.各国政府都在加强生物技术产业的政策支持和法规监管，以促进产业的健康发展。</a:t>
            </a:r>
          </a:p>
          <a:p>
            <a:r>
              <a:t>2.政策支持和法规监管可以有效地提高生物技术产业的创新力和竞争力，推动经济增长和社会发展。</a:t>
            </a:r>
          </a:p>
          <a:p/>
        </p:txBody>
      </p:sp>
      <p:sp>
        <p:nvSpPr>
          <p:cNvPr id="5" name="Text Placeholder 4"/>
          <p:cNvSpPr>
            <a:spLocks noGrp="1"/>
          </p:cNvSpPr>
          <p:nvPr>
            <p:ph type="body" idx="3"/>
          </p:nvPr>
        </p:nvSpPr>
        <p:spPr/>
        <p:txBody>
          <a:bodyPr/>
          <a:lstStyle/>
          <a:p>
            <a:r>
              <a:t>生物技术产业的未来展望与挑战</a:t>
            </a:r>
          </a:p>
        </p:txBody>
      </p:sp>
      <p:sp>
        <p:nvSpPr>
          <p:cNvPr id="6" name="Content Placeholder 5"/>
          <p:cNvSpPr>
            <a:spLocks noGrp="1"/>
          </p:cNvSpPr>
          <p:nvPr>
            <p:ph sz="half" idx="4"/>
          </p:nvPr>
        </p:nvSpPr>
        <p:spPr/>
        <p:txBody>
          <a:bodyPr/>
          <a:lstStyle/>
          <a:p>
            <a:r>
              <a:t>1.生物技术产业未来将面临更多的机遇和挑战，需要不断加强技术创新和产品研发，提高产业竞争力。</a:t>
            </a:r>
          </a:p>
          <a:p>
            <a:r>
              <a:t>2.同时，生物技术产业的发展也需要加强与社会各界的合作与交流，推动产业的协同发展和社会共同进步。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生物技术创新与经济增长案例</a:t>
            </a:r>
          </a:p>
        </p:txBody>
      </p:sp>
      <p:sp>
        <p:nvSpPr>
          <p:cNvPr id="3" name="Subtitle 2"/>
          <p:cNvSpPr>
            <a:spLocks noGrp="1"/>
          </p:cNvSpPr>
          <p:nvPr>
            <p:ph type="subTitle" idx="1"/>
          </p:nvPr>
        </p:nvSpPr>
        <p:spPr/>
        <p:txBody>
          <a:bodyPr/>
          <a:lstStyle/>
          <a:p>
            <a:r>
              <a:t>生物技术与经济增长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https://d.book118.com/835233104142011041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生物技术简介与经济增长概念</vt:lpstr>
      <vt:lpstr> 生物技术简介与经济增长概念</vt:lpstr>
      <vt:lpstr> 生物技术简介与经济增长概念</vt:lpstr>
      <vt:lpstr> 生物技术简介与经济增长概念</vt:lpstr>
      <vt:lpstr> 生物技术对全球经济的影响</vt:lpstr>
      <vt:lpstr> 生物技术对全球经济的影响</vt:lpstr>
      <vt:lpstr> 生物技术对全球经济的影响</vt:lpstr>
      <vt:lpstr> 生物技术对全球经济的影响</vt:lpstr>
      <vt:lpstr> 生物技术产业的发展与增长</vt:lpstr>
      <vt:lpstr> 生物技术产业的发展与增长</vt:lpstr>
      <vt:lpstr> 生物技术产业的发展与增长</vt:lpstr>
      <vt:lpstr> 生物技术产业的发展与增长</vt:lpstr>
      <vt:lpstr> 生物技术创新与经济增长案例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2024-09-02T02:35:32.188</cp:lastPrinted>
  <dcterms:created xsi:type="dcterms:W3CDTF">2024-09-01T18:35:32Z</dcterms:created>
  <dcterms:modified xsi:type="dcterms:W3CDTF">2024-09-01T18:35:34Z</dcterms:modified>
</cp:coreProperties>
</file>