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0DEC1-3243-47D2-9D34-BFE19850A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EF4B6-B41B-4D53-AA10-4E4D37F3D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33E61-1C6F-4B41-8F0F-06F55F593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CFFF2-1369-4390-8EA4-A6FACEE01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7A449F-1247-4769-ABFA-F75D2A184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B9B1EA-BB3D-4D33-94AE-907B54EF2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BE86BC-7830-47D6-89D2-FEC3B4494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6725A-37B0-4B5D-BEC5-9BC571A9E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FAFBB-9CB3-4EBC-8519-E7497E436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E5114-1168-41D3-8DB7-3C9BB6A08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CE671-1C54-485A-9F3A-03F925F49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343320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肠梗阻护理查房总结报告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肠梗阻的护理措施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肠梗阻的预防与控制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肠梗阻的并发症及处理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肠梗阻是指肠道内的内容物在肠道内受阻，无法顺利通过，导致一系列症状和体征的疾病。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肠梗阻的原因有多种，包括肠道肿瘤、肠粘连、肠扭转、肠套叠等。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肠梗阻的症状包括腹痛、呕吐、腹胀、排气排便停止等。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64" r="566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肠梗阻的定义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按梗阻程度可分为完全性梗阻和不完全性梗阻。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按梗阻部位可分为高位梗阻和低位梗阻。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按发病急缓可分为急性和慢性肠梗阻。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肠梗阻的分类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腹胀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停止排气排便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肠梗阻的症状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多表现为阵发性绞痛，疼痛多位于脐周或上腹部。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呕吐物多为胃内容物，后期可出现胆汁、粪渣等。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肠道内容物无法通过梗阻部位，导致排气排便停止。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由于肠道内积聚了大量气体和液体，导致腹部膨胀。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肠梗阻的护理措施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确保患者充分休息，根据病情选择卧位，如病情允许可取半卧位，以利于呼吸和循环。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休息与体位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保持口腔清洁，预防口腔感染。定期为患者清洁口腔，特别注意舌苔和牙齿间的清洁。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密切观察患者的腹痛、腹胀、呕吐等症状，以及排便、排气情况。如发现异常，应及时报告医生。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定时记录患者体温、脉搏、呼吸和血压，以便及时发现病情变化。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症状监测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禁食与饮水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在肠梗阻症状明显时，应禁食和禁水，以减少胃肠道压力。症状缓解后，可遵医嘱给予少量流质食物。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对于不能进食或进食不足的患者，应考虑给予肠外营养支持，以满足患者的营养需求。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88" r="21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43" r="2504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肠梗阻患者常常因腹痛、呕吐等症状而感到焦虑和不安。护理人员应给予关心和安慰，解释病情和治疗方案，帮助患者树立信心。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与患者家属进行充分沟通，让他们了解患者的病情和治疗进展，共同为患者提供心理支持。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https://d.book118.com/835234332014011042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2024-09-03T01:09:06.304</cp:lastPrinted>
  <dcterms:created xsi:type="dcterms:W3CDTF">2024-09-02T17:09:06Z</dcterms:created>
  <dcterms:modified xsi:type="dcterms:W3CDTF">2024-09-02T17:09:08Z</dcterms:modified>
</cp:coreProperties>
</file>