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82B6D8-5654-4C82-8CF8-1FD7C4339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13713E-8EB8-4E84-A853-A998350C5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D154E6-B6A7-4780-980B-16BA5D9E6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BAF71C-136E-42C1-8DEE-E9802619C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A4D9AB-559E-4611-8B59-7B1B7DA5D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82C77A-FC72-430F-A08F-BF3020E69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9E6DCC-3BE6-45F1-B8B3-1C17F894C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85A88D-F55A-4E42-93DE-9112BAB81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E6D1A5-74DF-4E0F-88B0-766F2ADA5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FA2B8-F4B4-494E-BE48-4EF81473E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E3D91E-6DE3-42DC-B4C4-41A7DADF2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14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24031132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税务科室工作个人总结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工作不足与反思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未来工作展望与计划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对税务科室过去一年的工作进行总结，梳理工作成果和经验教训。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总结税务科室工作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通过总结，发现问题和不足，提出改进措施，为下一阶段的工作提供参考。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促进工作改进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向上级领导和相关部门展示税务科室的工作成果，争取更多的支持和资源。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展示工作成果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包括税务登记、纳税申报、税款征收、税务稽查等方面的工作。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包括税收收入、纳税人满意度、税收遵从度等方面的成果。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包括工作中遇到的问题和困难，以及需要改进的地方。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针对存在的问题，提出具体的改进措施和建议。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工作内容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工作成果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存在的问题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改进措施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负责纳税人税务登记工作，包括新办、变更、注销等登记事项。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管理纳税人档案，确保档案信息的完整性和准确性。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定期对纳税人进行巡查，了解其生产经营情况和涉税事项。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税务登记与管理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708" r="1570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指导纳税人进行纳税申报，确保申报数据的准确性和完整性。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对纳税人的申报数据进行审核和核算，确保税收数据的真实性和可靠性。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协助纳税人处理涉税事项，如申请税收优惠、办理退税等。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纳税申报与核算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税务稽查与风险防范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负责对纳税人进行税务稽查，发现和处理税收违法行为。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分析税收风险，制定风险防范措施，确保税收安全。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协助其他部门开展税收专项检查和案件调查工作。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提供税收咨询服务，解答纳税人的涉税问题。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收集纳税人的意见和建议，为改进税收工作提供参考。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3315" r="1331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5892" r="1589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892" r="1589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开展税收宣传活动，提高纳税人的税收意识和遵从度。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税收宣传与咨询服务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通过精细化的税收管理和优质的服务，实现了税收总额的稳步增长，为地方财政做出了积极贡献。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税收总额稳步增长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税源管理效果显著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税收征管质量提升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加强对重点税源企业的监控和管理，确保税收及时足额入库，有效防止了税源流失。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通过完善征管制度和流程，提高了税收征管的准确性和效率，减少了漏征漏管现象。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完成税收任务情况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https://d.book118.com/835240311321011121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2024-09-25T03:00:17.576</cp:lastPrinted>
  <dcterms:created xsi:type="dcterms:W3CDTF">2024-09-24T19:00:17Z</dcterms:created>
  <dcterms:modified xsi:type="dcterms:W3CDTF">2024-09-24T19:00:19Z</dcterms:modified>
</cp:coreProperties>
</file>