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E2662F-0C8A-484E-B087-4259D0A5E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431D5A-2703-4244-A153-6D9A528E2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A4544-E71A-4981-B324-4B7B08FB0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F85C10-7D18-4CBE-9F4F-22FF9A5F16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31992C-A45A-4539-82F9-20C923F69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76A9A3-2E35-4B3E-A0CE-D98D27213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C72763-2DE9-4901-BBB2-4FFD9B563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7CD648-7CB5-4CEB-9A85-6FEB983AB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80FBF4-6366-4085-A10C-24142B873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B0521B-3474-4F47-BEC8-24369130A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4986B-380F-48B5-B017-E74674B68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5240320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肛漏护理查房 doc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肛漏概述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肛漏的护理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肛漏的治疗与康复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肛漏的预防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肛漏护理查房总结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肛漏概述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423" b="24423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肛漏的定义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肛漏是指肛门内部或周围出现管道，导致粪便、气体或液体不自主地流出。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肛漏通常是由于肛门周围的脓肿、感染、创伤或手术引起的。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肛漏的分类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根据病因分类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感染性肛漏和非感染性肛漏。感染性肛漏通常由肛门周围的脓肿引起，而非感染性肛漏则可能由创伤、手术或肿瘤等引起。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根据漏管位置分类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高位肛漏和低位肛漏。高位肛漏的管道位置较高，通常涉及骨盆直肠间隙；低位肛漏的管道位置较低，通常位于肛门括约肌以下。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肛漏的症状与表现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肛门周围流脓、疼痛、瘙痒等症状。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患者可能感到疲劳、发热等全身症状。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排便时疼痛加剧，有时伴有出血。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长期肛漏可能导致营养不良、皮肤病变等并发症。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肛漏的护理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保持肛周清洁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每日清洗肛门，勤换内裤，避免感染。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避免久坐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长时间坐姿会压迫肛门，加重病情，应适时起身活动。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保持大便通畅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养成良好的排便习惯，避免便秘和腹泻。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肛漏的日常护理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保持充足的水分摄入，有助于软化粪便，预防便秘。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多饮水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增加膳食纤维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708" r="18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控制刺激性食物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多吃蔬菜、水果、全谷类食物等富含膳食纤维的食物，促进肠道蠕动。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减少辛辣、油腻食物的摄入，避免刺激肛门。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肛漏的饮食护理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进行适量的有氧运动，如散步、慢跑等，增强体质，促进肠道蠕动。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230" r="1123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避免剧烈运动对肛门的冲击和压迫，如剧烈跑步、跳跃等。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保持良好的作息习惯，保证充足的休息与睡眠时间，有助于病情恢复。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休息与睡眠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肛漏的运动与休息建议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肛漏的治疗与康复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https://d.book118.com/835240320033011044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2024-09-06T08:42:05.347</cp:lastPrinted>
  <dcterms:created xsi:type="dcterms:W3CDTF">2024-09-06T00:42:05Z</dcterms:created>
  <dcterms:modified xsi:type="dcterms:W3CDTF">2024-09-06T00:42:07Z</dcterms:modified>
</cp:coreProperties>
</file>