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B6B2DB-4945-45F3-8F08-8738CD03E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8BAD93-8909-413A-BDE5-F6903606C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EE1A44-A183-4D14-AADE-BD48EB4D9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DCB46B-516A-44EE-8C9D-4268F466B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A261BA-82A3-4D0D-ACE9-89BAE037F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4D3F6F-F9A4-4480-BC75-6D1846F55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7BB8E3-DA1B-4C7C-9871-183CA0806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08FADF-F8C6-41DF-8F74-D511BA436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3C9D2-B3F4-486C-8033-DAE9D76E4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E83E1-D147-4F01-B893-7B0A19893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8A8D9B-8C8B-434E-ADF0-DB86FED93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24114102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鼻硬结病护理PPT\n## 1.鼻硬结病的概念及病因\n### 1.1鼻硬结病的定义与发病特点\n### 1.2鼻硬结病的病因及危险因素\n### 1.3鼻硬结病的分型与临床表现\n## 2.鼻硬结病的诊断与鉴别诊断\n### 2.1鼻硬结病的诊断标准与检查方法\n### 2.2鼻硬结病与相似疾病的鉴别要点\n### 2.3鼻硬结病的诊断流程与病例分析\n## 3.鼻硬结病的治疗与护理\n### 3.1鼻硬结病的治疗方法与选择\n### 3.2鼻硬结病患者的护理措施与实施\n### 3.3鼻硬结病治疗与护理的注意事项与并发症预防\n## 4.鼻硬结病的生活方式与心理调适\n### 4.1鼻硬结病患者的生活方式调整与建议\n### 4.2鼻硬结病患者的心理问题与干预措施\n### 4.3鼻硬结病的生活质量评估与改善策略\n## 5.鼻硬结病的预防与康复\n### 5.1鼻硬结病的预防措施与疫苗接种\n### 5.2鼻硬结病患者的康复训练与康复指导\n### 5.3鼻硬结病患者的随访与长期管理计划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鼻硬结病护理PPT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鼻硬结病的概念及病因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鼻硬结病（Nasal Sarcoidosis）是一种慢性肉芽肿性疾病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病变主要侵犯鼻部，也可累及呼吸道、皮肤、关节等部位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病程呈慢性进展，可能导致呼吸道狭窄、鼻畸形等严重并发症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发病特点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发病年龄多在20-50岁，男女发病率无明显差异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病程较长，症状逐渐加重，易被误诊为其他疾病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病因尚不明确，可能与遗传、免疫、环境等因素有关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鼻硬结病的定义与发病特点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病因</a:t>
                </a:r>
                <a:endParaRPr/>
              </a:p>
            </p:txBody>
          </p:sp>
          <p:sp>
            <p:nvSpPr>
              <p:cNvPr id="1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遗传因素：部分患者有家族史，可能与HLA-B8、DR3等基因有关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免疫因素：病变部位可见大量淋巴细胞、浆细胞浸润，提示免疫异常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环境因素：长期暴露于某些有害物质，如矽尘、石棉等，可能增加发病风险</a:t>
                </a:r>
                <a:endParaRPr/>
              </a:p>
            </p:txBody>
          </p:sp>
          <p:sp>
            <p:nvSpPr>
              <p:cNvPr id="18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危险因素</a:t>
                </a:r>
                <a:endParaRPr/>
              </a:p>
            </p:txBody>
          </p:sp>
          <p:sp>
            <p:nvSpPr>
              <p:cNvPr id="1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年龄：20-50岁发病较多，可能与这个年龄段免疫力变化有关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遗传：有家族史的患者发病风险较高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免疫功能低下：如HIV感染者、器官移植患者等，发病风险增加</a:t>
                </a:r>
                <a:endParaRPr/>
              </a:p>
            </p:txBody>
          </p:sp>
          <p:sp>
            <p:nvSpPr>
              <p:cNvPr id="19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鼻硬结病的病因及危险因素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鼻硬结病的分型与临床表现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根据病变范围分为：鼻部型、呼吸道型、全身型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根据病理类型分为：淋巴细胞型、浆细胞型、混合型</a:t>
                </a:r>
                <a:endParaRPr/>
              </a:p>
            </p:txBody>
          </p:sp>
          <p:pic>
            <p:nvPicPr>
              <p:cNvPr id="2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鼻部症状：鼻塞、流涕、鼻出血、嗅觉减退等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呼吸道症状：咳嗽、气喘、胸痛等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皮肤症状：皮肤结节、红斑、溃疡等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关节症状：关节疼痛、肿胀等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鼻硬结病的诊断与鉴别诊断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诊断标准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根据病史、临床表现及病理检查进行诊断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病理学检查发现非干酪性肉芽肿是诊断的金标准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检查方法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影像学检查：X线、CT、MRI等，评估病变范围及侵犯程度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实验室检查：血常规、免疫球蛋白、肝肾功能等，评估患者免疫功能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病理学检查：鼻黏膜活检、皮肤活检等，确诊疾病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鼻硬结病的诊断标准与检查方法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鼻硬结病与相似疾病的鉴别要点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35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与鼻息肉鉴别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鼻息肉常见于持续性鼻塞、流涕等症状，病理检查无肉芽肿改变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与鼻腔鼻窦恶性肿瘤鉴别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鼻腔鼻窦恶性肿瘤症状进行性加重，常有鼻出血、头痛等，影像学检查可见占位性病变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与Wegener肉芽肿鉴别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Wegener肉芽肿主要侵犯上呼吸道，病理检查可见坏死性肉芽肿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鼻硬结病的诊断流程与病例分析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根据病史、临床表现进行初步诊断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进行影像学、实验室检查，进一步评估病情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进行病理学检查，确诊疾病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病例分析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病例1：35岁男性，鼻塞、流涕、鼻出血半年，影像学检查提示鼻部占位性病变，病理检查诊断为鼻硬结病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病例2：40岁女性，咳嗽、气喘、胸痛2个月，影像学检查提示肺部弥漫性病变，病理检查诊断为呼吸道型鼻硬结病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鼻硬结病的治疗与护理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药物治疗：使用糖皮质激素、免疫抑制剂等药物，抑制炎症反应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放射治疗：对于局部病变严重的患者，可采用放射治疗，减轻症状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手术治疗：对于鼻部狭窄、鼻畸形等患者，可行手术治疗，改善呼吸道通畅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治疗选择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根据患者病情、病变范围、类型等因素选择合适的治疗方法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强调个体化治疗，定期评估治疗效果，调整治疗方案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鼻硬结病的治疗方法与选择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https://d.book118.com/835241141023011111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鼻硬结病护理PPT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2024-09-16T19:02:48.977</cp:lastPrinted>
  <dcterms:created xsi:type="dcterms:W3CDTF">2024-09-16T11:02:48Z</dcterms:created>
  <dcterms:modified xsi:type="dcterms:W3CDTF">2024-09-16T11:02:50Z</dcterms:modified>
</cp:coreProperties>
</file>