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B1399-8F1D-4883-96DD-5A466AE2E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4C2CE-DD98-4593-9EEB-127659D5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2BA99-E74C-4366-B185-FDF542F7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4F56A-A3C5-49D1-A66D-80121BD1A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0FA6CA-CA80-40A2-9A86-485FA2EF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6417A0-3EBF-4E97-9FFD-1501E7B78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4B72F-5DC2-4B7C-B75B-815D5CA2F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6F0AB-AABA-4A5E-93A2-55329DE58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F5607-440C-4FA1-901B-A272F218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08EA8-E7F9-4683-941C-2F913DCA4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F732D-9F05-4692-BE4A-CD404990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334" r:id="rId2"/>
    <p:sldLayoutId id="2147487335" r:id="rId3"/>
    <p:sldLayoutId id="2147487336" r:id="rId4"/>
    <p:sldLayoutId id="2147487337" r:id="rId5"/>
    <p:sldLayoutId id="2147487338" r:id="rId6"/>
    <p:sldLayoutId id="2147487339" r:id="rId7"/>
    <p:sldLayoutId id="2147487340" r:id="rId8"/>
    <p:sldLayoutId id="2147487341" r:id="rId9"/>
    <p:sldLayoutId id="2147487342" r:id="rId10"/>
    <p:sldLayoutId id="214748734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22013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电气自动化技术对工业节能减排的影响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19"/>
          <p:cNvSpPr/>
          <p:nvPr>
            <p:custDataLst>
              <p:tags r:id="rId5"/>
            </p:custDataLst>
          </p:nvPr>
        </p:nvSpPr>
        <p:spPr>
          <a:xfrm>
            <a:off x="4478655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06620" y="229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70598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电气自动化技术的优势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25"/>
          <p:cNvSpPr/>
          <p:nvPr>
            <p:custDataLst>
              <p:tags r:id="rId8"/>
            </p:custDataLst>
          </p:nvPr>
        </p:nvSpPr>
        <p:spPr>
          <a:xfrm>
            <a:off x="4497196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25035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724400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电气自动化技术对工业节能减排的贡献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42"/>
          <p:cNvSpPr/>
          <p:nvPr>
            <p:custDataLst>
              <p:tags r:id="rId11"/>
            </p:custDataLst>
          </p:nvPr>
        </p:nvSpPr>
        <p:spPr>
          <a:xfrm>
            <a:off x="8079357" y="12071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8307070" y="23380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8306435" y="12573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电气自动化技术在工业节能减排中的应用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38"/>
          <p:cNvSpPr/>
          <p:nvPr>
            <p:custDataLst>
              <p:tags r:id="rId14"/>
            </p:custDataLst>
          </p:nvPr>
        </p:nvSpPr>
        <p:spPr>
          <a:xfrm>
            <a:off x="8097898" y="3709035"/>
            <a:ext cx="3234690" cy="191135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26120" y="4839970"/>
            <a:ext cx="3008630" cy="101282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66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66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25485" y="3759200"/>
            <a:ext cx="2800800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电气自动化技术在工业节能减排中的挑战与展望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电气自动化技术的优势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提高生产效率</a:t>
            </a:r>
            <a:endParaRPr lang="zh-CN" altLang="en-US"/>
          </a:p>
        </p:txBody>
      </p:sp>
      <p:sp>
        <p:nvSpPr>
          <p:cNvPr id="104907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优化生产流程：通过自动化技术优化生产流程，提高生产效率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提高产品质量：自动化技术可以提高产品质量，减少废品率，提高生产效率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自动化控制：减少人工操作，提高生产效率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实时监控：实时监控生产过程，及时发现问题，提高生产效率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降低能源消耗</a:t>
            </a:r>
            <a:endParaRPr lang="zh-CN" altLang="en-US"/>
          </a:p>
        </p:txBody>
      </p:sp>
      <p:sp>
        <p:nvSpPr>
          <p:cNvPr id="104915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自动化控制：通过自动化控制技术，实现能源的合理分配和利用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优化生产流程：通过优化生产流程，减少能源浪费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提高能源效率：通过提高能源效率，降低能源消耗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减少人工干预：通过减少人工干预，降低能源消耗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减少环境污染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自动化控制：减少人为操作误差，提高生产效率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节能技术：采用高效节能设备，降低能源消耗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环保技术：采用环保材料和工艺，减少污染物排放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智能化管理：实现生产过程的智能化管理，提高资源利用率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提升工业自动化水平</a:t>
            </a:r>
            <a:endParaRPr lang="zh-CN" altLang="en-US"/>
          </a:p>
        </p:txBody>
      </p:sp>
      <p:sp>
        <p:nvSpPr>
          <p:cNvPr id="104930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电气自动化技术能够提高工业生产的效率，减少人工干预，降低生产成本。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通过自动化控制和监测，可以实时掌握生产过程中的能源消耗和排放情况，及时调整优化。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自动化技术能够实现精确控制，提高能源利用效率，减少能源浪费。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自动化技术的应用可以减少对环境的影响，降低污染物的排放，促进工业的可持续发展。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3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电气自动化技术在工业节能减排中的应用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节能减排技术在工业锅炉中的应用</a:t>
            </a:r>
            <a:endParaRPr lang="zh-CN" altLang="en-US"/>
          </a:p>
        </p:txBody>
      </p:sp>
      <p:sp>
        <p:nvSpPr>
          <p:cNvPr id="104946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6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6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燃烧优化：通过智能控制技术，实现燃烧效率最大化，降低燃料消耗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7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热效率提升：采用高效换热器，提高热交换效率，降低热损失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7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废气处理：采用先进的废气处理技术，降低废气排放，减少环境污染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智能监控：通过实时监控系统，实现对锅炉运行状态的实时监控，提高运行效率，降低能耗。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节能减排技术在钢铁工业中的应用</a:t>
            </a:r>
            <a:endParaRPr lang="zh-CN" altLang="en-US"/>
          </a:p>
        </p:txBody>
      </p:sp>
      <p:sp>
        <p:nvSpPr>
          <p:cNvPr id="10495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8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电气自动化技术在钢铁工业中的应用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节能减排技术在钢铁工业中的应用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0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电气自动化技术在钢铁工业中的应用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2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节能减排技术在钢铁工业中的应用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节能减排技术在水泥工业中的应用</a:t>
            </a:r>
            <a:endParaRPr lang="zh-CN" altLang="en-US"/>
          </a:p>
        </p:txBody>
      </p:sp>
      <p:sp>
        <p:nvSpPr>
          <p:cNvPr id="104962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5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电气自动化技术在生产过程中的应用，如自动控制、智能监测等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电气自动化技术在设备维护中的应用，如设备故障诊断、设备寿命预测等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电气自动化技术在环保处理中的应用，如废气处理、废水处理等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电气自动化技术在能源管理中的应用，如能源消耗监测、能源优化调度等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https://d.book118.com/835242201323011111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3_2"/>
  <p:tag name="KSO_WM_UNIT_INDEX" val="1_3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2_2"/>
  <p:tag name="KSO_WM_UNIT_INDEX" val="1_2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电气自动化技术对工业节能减排的影响</vt:lpstr>
      <vt:lpstr>目录</vt:lpstr>
      <vt:lpstr>电气自动化技术的优势</vt:lpstr>
      <vt:lpstr>提高生产效率</vt:lpstr>
      <vt:lpstr>降低能源消耗</vt:lpstr>
      <vt:lpstr>减少环境污染</vt:lpstr>
      <vt:lpstr>提升工业自动化水平</vt:lpstr>
      <vt:lpstr>电气自动化技术在工业节能减排中的应用</vt:lpstr>
      <vt:lpstr>节能减排技术在工业锅炉中的应用</vt:lpstr>
      <vt:lpstr>节能减排技术在钢铁工业中的应用</vt:lpstr>
      <vt:lpstr>节能减排技术在水泥工业中的应用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2024-09-17T22:20:43.988</cp:lastPrinted>
  <dcterms:created xsi:type="dcterms:W3CDTF">2024-09-17T14:20:44Z</dcterms:created>
  <dcterms:modified xsi:type="dcterms:W3CDTF">2024-09-17T14:20:46Z</dcterms:modified>
</cp:coreProperties>
</file>