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0D2C7-970F-4C06-8FC9-B40605904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ABAAF-9202-4920-BD20-62854DA75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E117B-993B-4502-8C52-2D2BFB367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0211B7-3B8B-4C78-BCDE-AFD9BD480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DA117B-FCF8-450D-AA81-D1F7D6497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24105A-2BA8-4B4E-913A-FD84A32C1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9396B1-3957-43A9-BAAD-7E8D30B5A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33786C-0F72-4C90-8A46-8A9F32E0F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51AB03-8BAD-4509-AFE1-724E77DCD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11441-36C7-4133-9145-290B67702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DDA35-F741-4BD6-A0E0-1F2D952E7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24222102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培养解决问题能力的六个策略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提出假设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具备良好问题解决能力的人更容易在职场和生活中脱颖而出。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提升个人竞争力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417" r="13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应对复杂挑战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" r="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推动创新和发展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现代社会中，人们面临的问题越来越复杂，需要有效的策略来应对。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问题解决能力有助于激发创新思维，推动个人和组织的发展。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问题解决能力的重要性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采取主动态度，勇于面对和解决问题。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六个策略概述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积极面对问题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深入分析问题，抓住问题核心和本质。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理解问题本质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根据问题性质，制定针对性解决方案。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制定解决方案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善于借助他人力量，共同解决问题。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寻求他人帮助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通过持续学习，增强自身问题解决能力。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不断学习和提升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将解决方案付诸实践，并在过程中不断反思和调整。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实践与反思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明确问题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08" b="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抓住问题关键信息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从大量信息中筛选出与问题直接相关的信息，忽略无关细节。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透过现象看本质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分析问题的表面现象，深入探究其根本原因和内在规律。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用专业眼光审视问题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运用所学知识和经验，对问题进行专业分析和判断。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识别问题本质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了解来龙去脉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掌握问题的历史、现状和未来发展趋势，以便全面理解问题。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分析相关因素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研究影响问题的各种因素，包括政治、经济、社会、技术等方面。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挖掘潜在信息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通过深入调查和研究，发现隐藏在问题背后的信息和线索。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分析问题背景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界定问题的范围，避免将问题扩大化或缩小化。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明确问题边界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将问题分解成若干个子问题，分别进行研究和解决。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划分问题层次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根据问题的紧急程度和重要性，合理安排解决问题的顺序和时间。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确定优先级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确定问题范围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从权威、可靠的渠道获取信息，如专业书籍、学术期刊、官方网站等。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确定信息来源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671" r="1267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尽可能多地收集与问题相关的信息，包括不同观点和角度。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广泛搜集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将收集到的信息及时记录下来，以便后续整理和分析。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记录信息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获取相关信息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83" r="12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分析不同信息之间的关联和逻辑关系，形成对问题的全面理解。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分类整理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将收集到的信息按照主题、来源或其他相关标准进行分类整理。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提炼要点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从整理好的信息中提炼出关键要点和核心观点。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整理与分析信息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比较分析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将不同来源的信息进行比较分析，以验证信息的准确性和一致性。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参考专家意见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寻求专家或权威人士的意见和建议，以评估信息的可靠性。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核实来源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确认信息的来源是否可靠，避免使用未经证实的消息或谣言。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9447" r="944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评估信息可靠性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提出假设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基于经验提出假设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利用过去的经验和知识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回顾类似问题的解决方案，借鉴过去的经验和知识，提出可能的假设。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分析问题的本质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深入理解问题的本质和背景，从而提出更贴近实际的假设。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https://d.book118.com/835242221021011110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2024-09-15T05:30:52.173</cp:lastPrinted>
  <dcterms:created xsi:type="dcterms:W3CDTF">2024-09-14T21:30:52Z</dcterms:created>
  <dcterms:modified xsi:type="dcterms:W3CDTF">2024-09-14T21:30:54Z</dcterms:modified>
</cp:coreProperties>
</file>