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F2EB-A252-4961-8C4A-A2C11FB8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D7A28-C338-481B-BF6A-15967897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35E67-4D0B-4B0D-BC2B-DC279F9C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0F23B-D8EF-4E87-B10D-606F24D3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5A0A7-8488-486F-B90E-7B4980E5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07DA8-2818-4791-997E-40A64953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FB120-0195-47BB-93A2-9887B6601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99B7C-95EC-4344-9615-920DB70A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87FFD-A5C5-47BC-AD11-770BA2E8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B7FAB-DBB5-4DFA-9BD0-591B0AC3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7A44C-D019-4B73-A718-D4A33534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302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传染性眼病护理培训PPT\n## 1.传染性眼病的概述及分类\n### 1.1传染性眼病的定义和传染途径\n### 1.2传染性眼病的常见类型及特点\n### 1.3传染性眼病对患者的生活和工作影响\n## 2.传染性眼病的预防措施\n### 2.1个人卫生习惯的养成\n### 2.2工作环境及生活环境的卫生要求\n### 2.3疫苗接种与定期检查的重要性\n## 3.传染性眼病的诊断方法\n### 3.1症状观察与自我评估\n### 3.2专业医疗机构的检查与诊断\n### 3.3实验室检测在诊断中的作用\n## 4.传染性眼病的治疗方法\n### 4.1药物治疗的基本原则与注意事项\n### 4.2物理治疗和心理治疗的辅助作用\n### 4.3手术治疗的选择与康复期护理\n## 5.传染性眼病患者的护理指导\n### 5.1患者在家庭护理中的注意事项\n### 5.2患者在住院治疗期间的护理需求\n### 5.3患者康复期的生活习惯调整与康复训练\n## 6.传染性眼病护理团队的培训与协作\n### 6.1护理团队的专业培训与知识更新\n### 6.2护理团队的分工与协作机制\n### 6.3护理团队与患者的沟通技巧与心理支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传染性眼病护理培训PPT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传染性眼病的概述及分类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传染性眼病是指通过直接或间接接触传播的眼部疾病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直接接触传播：如握手、拥抱等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间接接触传播：如使用污染的毛巾、床单等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常见的传染途径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空气飞沫传播：如咳嗽、打喷嚏等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接触传播：如接触患者的眼部分泌物、泪水等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血液传播：如输血、器官移植等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传染性眼病的病原体种类繁多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细菌：如结膜炎杆菌、肺炎链球菌等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真菌：如白色念珠菌、曲霉菌等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传染性眼病的定义和传染途径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病毒性角膜炎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病原体：多种病毒，以腺病毒最常见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特点：起病急，症状重，易导致角膜溃疡和穿孔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细菌性结膜炎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病原体：以结膜炎杆菌、肺炎链球菌等细菌为主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特点：起病急，症状明显，分泌物多，易引起并发症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真菌性角膜炎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病原体：以白色念珠菌、曲霉菌等真菌为主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特点：起病慢，症状较轻，但治疗困难，易复发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传染性眼病的常见类型及特点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传染性眼病对患者的生活和工作影响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眼部不适：如疼痛、瘙痒、红肿等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视力下降：如角膜溃疡、白内障等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心理压力：如担心传染给家人、同事等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对工作的影响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暂时性失明：如急性角膜炎、葡萄膜炎等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工作效率下降：如视线模糊、注意力不集中等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职业暴露风险：如眼科医生、护士等职业人群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传染性眼病的预防措施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勤洗手：尤其在接触眼部分泌物、泪水等后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避免用手揉眼睛：以防将病原体带入眼内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规律更换枕套：保持眼部清洁，减少病原体滋生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个人卫生习惯的养成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工作环境：保持空气流通，避免空气污染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定期消毒：如使用紫外线灯、消毒液等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配备防护用品：如护目镜、手套等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生活环境：保持室内清洁，避免过敏原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定期打扫：如清洁地毯、窗帘等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减少植物摆放：如避免花粉过敏等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工作环境及生活环境的卫生要求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疫苗接种与定期检查的重要性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疫苗接种：如流感病毒疫苗、乙肝疫苗等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减少病毒感染的风险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提高免疫力，降低发病几率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定期检查：如每年进行一次眼科检查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早发现、早治疗：防止病情加重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及时发现并发症：如青光眼、白内障等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传染性眼病的诊断方法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注意眼部症状：如疼痛、瘙痒、红肿等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自我评估：如是否有眼部不适、视力下降等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及时就医：如症状持续加重、分泌物增多等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症状观察与自我评估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眼部检查：如视力检查、眼底检查等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病原体检测：如细菌培养、病毒检测等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诊断：根据检查结果，明确病原体类型和感染部位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专业医疗机构的检查与诊断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病原体检测：如细菌培养、病毒检测等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明确病原体类型：有助于选择合适的治疗方法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监测病情变化：如药物敏感性试验等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免疫学检测：如抗体检测、免疫细胞检测等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了解机体免疫状况：有助于评估病情和预后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指导治疗方案：如免疫调节治疗等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实验室检测在诊断中的作用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https://d.book118.com/835243022010011110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传染性眼病护理培训PPT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2024-09-15T02:28:40.550</cp:lastPrinted>
  <dcterms:created xsi:type="dcterms:W3CDTF">2024-09-14T18:28:40Z</dcterms:created>
  <dcterms:modified xsi:type="dcterms:W3CDTF">2024-09-14T18:28:42Z</dcterms:modified>
</cp:coreProperties>
</file>