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58DEF-398B-4A7B-A1E1-C248A015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1AE18-01FF-4277-93CE-D2781358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CBEA7-DDBD-4437-828E-B60A757C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F4D5A-A438-4983-AE40-2C0DB828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3BF3F-4978-4AD9-BC14-259DE28F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093F1-87D6-4C9F-8BAD-51E2A38A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115F2-4F56-485E-A170-A9B3597FF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6EA88-A643-4411-846F-5C10DF58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1927F-B518-4779-A1BA-60976F7E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E583-DA5F-40A7-B781-21180EA0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79AB-52D5-481F-9386-0BDBB39DA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3033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化学品管理的危害评价与防范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危害评价方法与流程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应急预案与处置能力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42" r="23642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化学品是指各种元素、化合物、混合物以及它们的制品，包括天然的或者人造的。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根据化学品的物理、化学性质，毒性和环境危害等因素，将化学品分为不同的类别，如易燃、易爆、有毒、腐蚀等。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通过对化学品的有效管理，可以降低其对人体健康和环境造成的潜在危害。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化学品管理是实现可持续发展的重要环节，有助于推动绿色化学和循环经济的发展。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履行国际公约和法规要求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加强化学品管理是履行国际公约和法规的必然要求，有助于提高我国在国际化学品管理领域的地位和影响力。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国际管理趋势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国内外管理现状及趋势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对化学品管理的重视程度不断提高，各国纷纷加强化学品管理法规的制定和执行，推动化学品管理向更加严格、科学、精细化的方向发展。同时，国际合作和交流也在不断加强，共同应对全球化学品管理面临的挑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我国已经建立了一套相对完善的化学品管理体系，包括法律法规、标准规范、监管机制等方面，但仍存在一些问题和挑战。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危害评价方法与流程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专家咨询与研讨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现场调查与监测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危害识别途径与技术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通过查阅相关文献资料，了解化学品的理化性质、毒性、生态毒性等信息，初步识别其可能存在的危害。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邀请相关领域的专家进行咨询和研讨，借助他们的专业知识和经验，进一步识别化学品的潜在危害。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对化学品生产、储存、使用等现场进行调查和监测，收集实际数据，分析化学品在实际环境中的危害情况。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根据化学品的危害性质和暴露情况，采用定性方法对其风险进行评估，如安全检查表法、预先危险性分析法等。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通过数学模型和统计方法，对化学品的危害程度和风险进行量化评估，如概率风险评估法、故障树分析法等。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综合考虑化学品的多种危害因素和风险情况，采用综合评价方法对其风险进行全面评估。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综合风险评估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危害评价流程与规范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进行危害识别和风险评估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采用适当的识别途径和技术，对化学品的危害进行识别；采用风险评估方法，对化学品的风险进行评估。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收集资料和数据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收集与评价对象相关的文献资料、现场调查数据、监测数据等，为评价提供基础信息。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明确评价目的和范围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确定评价的目标、对象和范围，明确评价的重点和要求。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制定防范措施和应急预案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根据危害评价和风险评估的结果，制定相应的防范措施和应急预案，降低化学品的危害和风险。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编制评价报告和审查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编制详细的评价报告，对评价过程、结果和结论进行说明；组织专家对评价报告进行审查，提出意见和建议。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明确各级管理人员和操作人员的安全生产责任，建立责任追究制度。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定期开展安全生产责任制考核，确保责任得到有效落实。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加强对安全生产责任制的宣传和培训，提高全员安全意识和责任感。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3" b="873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29" b="222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定期开展规章制度培训和考核，提高员工对规章制度的认知和执行能力。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制定完善的安全生产规章制度，确保各项操作有章可循。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加强对规章制度执行情况的监督检查，及时发现和纠正违规行为。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安全生产规章制度执行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https://d.book118.com/835243033230011112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2024-09-19T03:55:12.207</cp:lastPrinted>
  <dcterms:created xsi:type="dcterms:W3CDTF">2024-09-18T19:55:12Z</dcterms:created>
  <dcterms:modified xsi:type="dcterms:W3CDTF">2024-09-18T19:55:14Z</dcterms:modified>
</cp:coreProperties>
</file>