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diagrams/colors1.xml" ContentType="application/vnd.openxmlformats-officedocument.drawingml.diagramColors+xml"/>
  <Override PartName="/ppt/diagrams/colors2.xml" ContentType="application/vnd.openxmlformats-officedocument.drawingml.diagramColors+xml"/>
  <Override PartName="/ppt/diagrams/colors3.xml" ContentType="application/vnd.openxmlformats-officedocument.drawingml.diagramColors+xml"/>
  <Override PartName="/ppt/diagrams/data1.xml" ContentType="application/vnd.openxmlformats-officedocument.drawingml.diagramData+xml"/>
  <Override PartName="/ppt/diagrams/data2.xml" ContentType="application/vnd.openxmlformats-officedocument.drawingml.diagramData+xml"/>
  <Override PartName="/ppt/diagrams/data3.xml" ContentType="application/vnd.openxmlformats-officedocument.drawingml.diagramData+xml"/>
  <Override PartName="/ppt/diagrams/drawing1.xml" ContentType="application/vnd.ms-office.drawingml.diagramDrawing+xml"/>
  <Override PartName="/ppt/diagrams/drawing2.xml" ContentType="application/vnd.ms-office.drawingml.diagramDrawing+xml"/>
  <Override PartName="/ppt/diagrams/drawing3.xml" ContentType="application/vnd.ms-office.drawingml.diagramDrawing+xml"/>
  <Override PartName="/ppt/diagrams/layout1.xml" ContentType="application/vnd.openxmlformats-officedocument.drawingml.diagramLayout+xml"/>
  <Override PartName="/ppt/diagrams/layout2.xml" ContentType="application/vnd.openxmlformats-officedocument.drawingml.diagramLayout+xml"/>
  <Override PartName="/ppt/diagrams/layout3.xml" ContentType="application/vnd.openxmlformats-officedocument.drawingml.diagramLayout+xml"/>
  <Override PartName="/ppt/diagrams/quickStyle1.xml" ContentType="application/vnd.openxmlformats-officedocument.drawingml.diagramStyle+xml"/>
  <Override PartName="/ppt/diagrams/quickStyle2.xml" ContentType="application/vnd.openxmlformats-officedocument.drawingml.diagramStyle+xml"/>
  <Override PartName="/ppt/diagrams/quickStyle3.xml" ContentType="application/vnd.openxmlformats-officedocument.drawingml.diagramStyl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0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diagrams/colors1.xml><?xml version="1.0" encoding="utf-8"?>
<dgm:colorsDef xmlns:a="http://schemas.openxmlformats.org/drawingml/2006/main" xmlns:dgm="http://schemas.openxmlformats.org/drawingml/2006/diagram" uniqueId="urn:microsoft.com/office/officeart/2005/8/colors/accent0_3#1">
  <dgm:title val=""/>
  <dgm:desc val=""/>
  <dgm:catLst>
    <dgm:cat type="mainScheme" pri="10300"/>
  </dgm:catLst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</dgm:colorsDef>
</file>

<file path=ppt/diagrams/colors2.xml><?xml version="1.0" encoding="utf-8"?>
<dgm:colorsDef xmlns:a="http://schemas.openxmlformats.org/drawingml/2006/main" xmlns:dgm="http://schemas.openxmlformats.org/drawingml/2006/diagram" uniqueId="urn:microsoft.com/office/officeart/2005/8/colors/accent1_2">
  <dgm:title val=""/>
  <dgm:desc val=""/>
  <dgm:catLst>
    <dgm:cat type="accent1" pri="11200"/>
  </dgm:catLst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</dgm:colorsDef>
</file>

<file path=ppt/diagrams/colors3.xml><?xml version="1.0" encoding="utf-8"?>
<dgm:colorsDef xmlns:a="http://schemas.openxmlformats.org/drawingml/2006/main" xmlns:dgm="http://schemas.openxmlformats.org/drawingml/2006/diagram" uniqueId="urn:microsoft.com/office/officeart/2005/8/colors/accent0_3#1">
  <dgm:title val=""/>
  <dgm:desc val=""/>
  <dgm:catLst>
    <dgm:cat type="mainScheme" pri="10300"/>
  </dgm:catLst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</dgm:colorsDef>
</file>

<file path=ppt/diagrams/data1.xml><?xml version="1.0" encoding="utf-8"?>
<dgm:dataModel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dgm="http://schemas.openxmlformats.org/drawingml/2006/diagram">
  <dgm:ptLst>
    <dgm:pt modelId="{9E4703A2-10FB-4869-A797-1EE97028710B}" type="doc">
      <dgm:prSet loTypeId="islide.smartart.onepicture" loCatId="picture" qsTypeId="urn:microsoft.com/office/officeart/2005/8/quickstyle/simple1#1" qsCatId="simple" csTypeId="urn:microsoft.com/office/officeart/2005/8/colors/accent0_3#1" csCatId="mainScheme" phldr="1"/>
      <dgm:spPr/>
      <dgm:t>
        <a:bodyPr/>
        <a:lstStyle/>
        <a:p>
          <a:endParaRPr lang="zh-CN" altLang="en-US"/>
        </a:p>
      </dgm:t>
    </dgm:pt>
    <dgm:pt modelId="{A35B93DF-E8B8-45C9-9825-017E52611F06}" type="parTrans" cxnId="{1FD19B5A-E91A-46C9-A0D3-52613A92FDE5}">
      <dgm:prSet/>
      <dgm:spPr/>
      <dgm:t>
        <a:bodyPr/>
        <a:lstStyle/>
        <a:p>
          <a:endParaRPr lang="zh-CN" altLang="en-US"/>
        </a:p>
      </dgm:t>
    </dgm:pt>
    <dgm:pt modelId="{4161F128-FBC3-4E39-B6A1-34C7B5EF323B}">
      <dgm:prSet/>
      <dgm:spPr/>
      <dgm:t>
        <a:bodyPr/>
        <a:lstStyle/>
        <a:p>
          <a:endParaRPr lang="zh-CN" altLang="en-US">
            <a:latin typeface="+mn-lt"/>
            <a:ea typeface="+mn-ea"/>
            <a:cs typeface="+mn-ea"/>
            <a:sym typeface="+mn-lt"/>
          </a:endParaRPr>
        </a:p>
      </dgm:t>
    </dgm:pt>
    <dgm:pt modelId="{63B53EA4-050B-4C97-ABB7-336EE0895839}" type="sibTrans" cxnId="{1FD19B5A-E91A-46C9-A0D3-52613A92FDE5}">
      <dgm:prSet/>
      <dgm:spPr/>
      <dgm:t>
        <a:bodyPr/>
        <a:lstStyle/>
        <a:p>
          <a:endParaRPr lang="zh-CN" altLang="en-US"/>
        </a:p>
      </dgm:t>
    </dgm:pt>
    <dgm:pt modelId="{9844862B-BB9A-421C-AD39-9090704A225C}" type="parTrans" cxnId="{396B202C-6016-4F4B-BA1A-2B11E5AC9BA2}">
      <dgm:prSet/>
      <dgm:spPr/>
      <dgm:t>
        <a:bodyPr/>
        <a:lstStyle/>
        <a:p>
          <a:endParaRPr lang="zh-CN" altLang="en-US"/>
        </a:p>
      </dgm:t>
    </dgm:pt>
    <dgm:pt modelId="{CD4F4671-ACDE-4C23-B362-6ADD372920AA}">
      <dgm:prSet/>
      <dgm:spPr/>
      <dgm:t>
        <a:bodyPr/>
        <a:lstStyle/>
        <a:p>
          <a:endParaRPr lang="zh-CN" altLang="en-US">
            <a:latin typeface="+mn-lt"/>
            <a:ea typeface="+mn-ea"/>
            <a:cs typeface="+mn-ea"/>
            <a:sym typeface="+mn-lt"/>
          </a:endParaRPr>
        </a:p>
      </dgm:t>
    </dgm:pt>
    <dgm:pt modelId="{53EE4BE0-D329-42F6-AF46-D3F130E439E5}" type="sibTrans" cxnId="{396B202C-6016-4F4B-BA1A-2B11E5AC9BA2}">
      <dgm:prSet/>
      <dgm:spPr/>
      <dgm:t>
        <a:bodyPr/>
        <a:lstStyle/>
        <a:p>
          <a:endParaRPr lang="zh-CN" altLang="en-US"/>
        </a:p>
      </dgm:t>
    </dgm:pt>
    <dgm:pt modelId="{FD67ED7A-1D06-481B-86AC-D8229A40D605}" type="parTrans" cxnId="{25B3DF9F-4BB2-4028-B7FB-319B41FEC3CC}">
      <dgm:prSet/>
      <dgm:spPr/>
      <dgm:t>
        <a:bodyPr/>
        <a:lstStyle/>
        <a:p>
          <a:endParaRPr lang="zh-CN" altLang="en-US"/>
        </a:p>
      </dgm:t>
    </dgm:pt>
    <dgm:pt modelId="{6C8FAB9A-5ED5-4ED1-9385-16D9E48DD3D8}">
      <dgm:prSet/>
      <dgm:spPr/>
      <dgm:t>
        <a:bodyPr/>
        <a:lstStyle/>
        <a:p>
          <a:endParaRPr lang="zh-CN" altLang="en-US">
            <a:latin typeface="+mn-lt"/>
            <a:ea typeface="+mn-ea"/>
            <a:cs typeface="+mn-ea"/>
            <a:sym typeface="+mn-lt"/>
          </a:endParaRPr>
        </a:p>
      </dgm:t>
    </dgm:pt>
    <dgm:pt modelId="{F36694EA-FC93-4EFA-812E-E91E7293C4B2}" type="sibTrans" cxnId="{25B3DF9F-4BB2-4028-B7FB-319B41FEC3CC}">
      <dgm:prSet/>
      <dgm:spPr/>
      <dgm:t>
        <a:bodyPr/>
        <a:lstStyle/>
        <a:p>
          <a:endParaRPr lang="zh-CN" altLang="en-US"/>
        </a:p>
      </dgm:t>
    </dgm:pt>
    <dgm:pt modelId="{FA769293-6C0D-4117-9EC0-6F43B97F8271}" type="pres">
      <dgm:prSet presAssocID="{9E4703A2-10FB-4869-A797-1EE97028710B}" presName="compNode"/>
      <dgm:spPr/>
      <dgm:t>
        <a:bodyPr/>
        <a:lstStyle/>
        <a:p>
          <a:endParaRPr lang="zh-CN" altLang="en-US"/>
        </a:p>
      </dgm:t>
    </dgm:pt>
    <dgm:pt modelId="{409CD644-6D84-42A3-A40F-54ED168C8E6F}" type="pres">
      <dgm:prSet presAssocID="{9E4703A2-10FB-4869-A797-1EE97028710B}" presName="pictRect" presStyleLbl="node1" presStyleCnt="1" custLinFactY="-94517" custLinFactNeighborX="-14479" custLinFactNeighborY="-100000"/>
      <dgm:spPr>
        <a:solidFill>
          <a:schemeClr val="accent6"/>
        </a:solidFill>
        <a:ln>
          <a:noFill/>
        </a:ln>
      </dgm:spPr>
      <dgm:t>
        <a:bodyPr/>
        <a:lstStyle/>
        <a:p/>
      </dgm:t>
    </dgm:pt>
  </dgm:ptLst>
  <dgm:cxnLst>
    <dgm:cxn modelId="{1FD19B5A-E91A-46C9-A0D3-52613A92FDE5}" srcId="{9E4703A2-10FB-4869-A797-1EE97028710B}" destId="{4161F128-FBC3-4E39-B6A1-34C7B5EF323B}" srcOrd="0" destOrd="0" parTransId="{A35B93DF-E8B8-45C9-9825-017E52611F06}" sibTransId="{63B53EA4-050B-4C97-ABB7-336EE0895839}"/>
    <dgm:cxn modelId="{396B202C-6016-4F4B-BA1A-2B11E5AC9BA2}" srcId="{9E4703A2-10FB-4869-A797-1EE97028710B}" destId="{CD4F4671-ACDE-4C23-B362-6ADD372920AA}" srcOrd="1" destOrd="0" parTransId="{9844862B-BB9A-421C-AD39-9090704A225C}" sibTransId="{53EE4BE0-D329-42F6-AF46-D3F130E439E5}"/>
    <dgm:cxn modelId="{25B3DF9F-4BB2-4028-B7FB-319B41FEC3CC}" srcId="{9E4703A2-10FB-4869-A797-1EE97028710B}" destId="{6C8FAB9A-5ED5-4ED1-9385-16D9E48DD3D8}" srcOrd="2" destOrd="0" parTransId="{FD67ED7A-1D06-481B-86AC-D8229A40D605}" sibTransId="{F36694EA-FC93-4EFA-812E-E91E7293C4B2}"/>
    <dgm:cxn modelId="{600C94F8-CE93-40EB-AC99-0D578F3FF3FE}" type="presOf" srcId="{9E4703A2-10FB-4869-A797-1EE97028710B}" destId="{FA769293-6C0D-4117-9EC0-6F43B97F8271}" srcOrd="0" destOrd="0" presId="islide.smartart.onepicture"/>
    <dgm:cxn modelId="{F0FA087E-BE37-4C9B-B2D3-B1FFB4748E3C}" type="presParOf" srcId="{FA769293-6C0D-4117-9EC0-6F43B97F8271}" destId="{409CD644-6D84-42A3-A40F-54ED168C8E6F}" srcOrd="0" destOrd="0" presId="islide.smartart.onepicture"/>
  </dgm:cxnLst>
  <dgm:bg/>
  <dgm:whole/>
  <dgm:extLst>
    <a:ext uri="http://schemas.microsoft.com/office/drawing/2008/diagram">
      <dsp:dataModelExt xmlns:dsp="http://schemas.microsoft.com/office/drawing/2008/diagram" relId="rId2" minVer="http://schemas.openxmlformats.org/drawingml/2006/main"/>
    </a:ext>
  </dgm:extLst>
</dgm:dataModel>
</file>

<file path=ppt/diagrams/data2.xml><?xml version="1.0" encoding="utf-8"?>
<dgm:dataModel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dgm="http://schemas.openxmlformats.org/drawingml/2006/diagram">
  <dgm:ptLst>
    <dgm:pt modelId="{26C320EB-5352-40AA-A0A9-C13066E1373C}" type="doc">
      <dgm:prSet loTypeId="urn:microsoft.com/office/officeart/2005/8/layout/list1" loCatId="list" qsTypeId="urn:microsoft.com/office/officeart/2005/8/quickstyle/simple1" qsCatId="simple" csTypeId="urn:microsoft.com/office/officeart/2005/8/colors/accent1_2" csCatId="accent1" phldr="0"/>
      <dgm:spPr/>
      <dgm:t>
        <a:bodyPr/>
        <a:lstStyle/>
        <a:p>
          <a:endParaRPr lang="zh-CN" altLang="en-US"/>
        </a:p>
      </dgm:t>
    </dgm:pt>
    <dgm:pt modelId="{E1399106-9BE2-43F4-9430-F473CB36780F}" type="parTrans" cxnId="{F425BFDC-94EB-44AD-A31B-7522EF9F90ED}">
      <dgm:prSet/>
      <dgm:spPr/>
      <dgm:t>
        <a:bodyPr/>
        <a:lstStyle/>
        <a:p>
          <a:endParaRPr lang="zh-CN" altLang="en-US"/>
        </a:p>
      </dgm:t>
    </dgm:pt>
    <dgm:pt modelId="{773C5012-55F9-436E-B78B-2A38D8AAA0C0}">
      <dgm:prSet phldrT="[文本]" custT="0"/>
      <dgm:spPr/>
      <dgm:t>
        <a:bodyPr vert="horz" wrap="square"/>
        <a:lstStyle/>
        <a:p>
          <a:pPr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zh-CN" altLang="en-US"/>
            <a:t>第一阶段：文艺复兴时期</a:t>
          </a:r>
          <a:endParaRPr lang="zh-CN" altLang="en-US"/>
        </a:p>
      </dgm:t>
    </dgm:pt>
    <dgm:pt modelId="{507A6FE3-4D55-4ED6-A973-429D64C5DF28}" type="sibTrans" cxnId="{F425BFDC-94EB-44AD-A31B-7522EF9F90ED}">
      <dgm:prSet/>
      <dgm:spPr/>
      <dgm:t>
        <a:bodyPr/>
        <a:lstStyle/>
        <a:p>
          <a:endParaRPr lang="zh-CN" altLang="en-US"/>
        </a:p>
      </dgm:t>
    </dgm:pt>
    <dgm:pt modelId="{EBAD4DA7-135F-4F4E-9475-804E7DC205D2}" type="parTrans" cxnId="{FD7471A2-A18A-4020-94CF-9425945C1FFA}">
      <dgm:prSet/>
      <dgm:spPr/>
      <dgm:t>
        <a:bodyPr/>
        <a:lstStyle/>
        <a:p>
          <a:endParaRPr lang="zh-CN" altLang="en-US"/>
        </a:p>
      </dgm:t>
    </dgm:pt>
    <dgm:pt modelId="{CA58FE74-4619-4E47-BA6C-E0CD35AF5AC2}">
      <dgm:prSet phldrT="[文本]" custT="0"/>
      <dgm:spPr/>
      <dgm:t>
        <a:bodyPr vert="horz" wrap="square"/>
        <a:lstStyle/>
        <a:p>
          <a:pPr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zh-CN" altLang="en-US"/>
            <a:t>第二阶段：工业革命时期</a:t>
          </a:r>
          <a:endParaRPr lang="zh-CN" altLang="en-US"/>
        </a:p>
      </dgm:t>
    </dgm:pt>
    <dgm:pt modelId="{5723A07A-E737-45B0-B84E-97FB4DE86580}" type="sibTrans" cxnId="{FD7471A2-A18A-4020-94CF-9425945C1FFA}">
      <dgm:prSet/>
      <dgm:spPr/>
      <dgm:t>
        <a:bodyPr/>
        <a:lstStyle/>
        <a:p>
          <a:endParaRPr lang="zh-CN" altLang="en-US"/>
        </a:p>
      </dgm:t>
    </dgm:pt>
    <dgm:pt modelId="{A2E240DA-ABFA-4A24-BE34-ABE926603D67}" type="parTrans" cxnId="{17B65E3A-B93E-4D0F-8600-412602EAC99D}">
      <dgm:prSet/>
      <dgm:spPr/>
      <dgm:t>
        <a:bodyPr/>
        <a:lstStyle/>
        <a:p>
          <a:endParaRPr lang="zh-CN" altLang="en-US"/>
        </a:p>
      </dgm:t>
    </dgm:pt>
    <dgm:pt modelId="{D3284563-CEAB-43B3-81C4-5F6C081CBB78}">
      <dgm:prSet phldrT="[文本]" custT="0"/>
      <dgm:spPr/>
      <dgm:t>
        <a:bodyPr vert="horz" wrap="square"/>
        <a:lstStyle/>
        <a:p>
          <a:pPr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zh-CN" altLang="en-US"/>
            <a:t>第三阶段：第二次世界大战至</a:t>
          </a:r>
          <a:r>
            <a:rPr lang="en-US" altLang="zh-CN"/>
            <a:t>20</a:t>
          </a:r>
          <a:r>
            <a:rPr lang="zh-CN" altLang="en-US"/>
            <a:t>世纪</a:t>
          </a:r>
          <a:r>
            <a:rPr lang="en-US" altLang="zh-CN"/>
            <a:t>80</a:t>
          </a:r>
          <a:r>
            <a:rPr lang="zh-CN" altLang="en-US"/>
            <a:t>年代</a:t>
          </a:r>
          <a:endParaRPr lang="zh-CN" altLang="en-US"/>
        </a:p>
      </dgm:t>
    </dgm:pt>
    <dgm:pt modelId="{2E43EE94-FE21-4F90-81B3-CED5B1ECC8C9}" type="sibTrans" cxnId="{17B65E3A-B93E-4D0F-8600-412602EAC99D}">
      <dgm:prSet/>
      <dgm:spPr/>
      <dgm:t>
        <a:bodyPr/>
        <a:lstStyle/>
        <a:p>
          <a:endParaRPr lang="zh-CN" altLang="en-US"/>
        </a:p>
      </dgm:t>
    </dgm:pt>
    <dgm:pt modelId="{91030C14-8A62-42E6-B180-4BB9A87662C9}" type="parTrans" cxnId="{6750DAA9-C171-484E-8704-208FC7227F2F}">
      <dgm:prSet/>
      <dgm:spPr/>
      <dgm:t>
        <a:bodyPr/>
        <a:lstStyle/>
        <a:p/>
      </dgm:t>
    </dgm:pt>
    <dgm:pt modelId="{CCB63069-CF51-4659-85A7-278CEB39A55A}">
      <dgm:prSet custT="0"/>
      <dgm:spPr/>
      <dgm:t>
        <a:bodyPr vert="horz" wrap="square"/>
        <a:lstStyle/>
        <a:p>
          <a:pPr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>
              <a:sym typeface="+mn-ea"/>
            </a:rPr>
            <a:t>第</a:t>
          </a:r>
          <a:r>
            <a:rPr lang="zh-CN" altLang="en-US">
              <a:sym typeface="+mn-ea"/>
            </a:rPr>
            <a:t>四阶段：</a:t>
          </a:r>
          <a:r>
            <a:rPr>
              <a:sym typeface="+mn-ea"/>
            </a:rPr>
            <a:t>2</a:t>
          </a:r>
          <a:r>
            <a:rPr lang="en-US" altLang="zh-CN">
              <a:sym typeface="+mn-ea"/>
            </a:rPr>
            <a:t>0</a:t>
          </a:r>
          <a:r>
            <a:rPr>
              <a:sym typeface="+mn-ea"/>
            </a:rPr>
            <a:t>世</a:t>
          </a:r>
          <a:r>
            <a:rPr lang="zh-CN" altLang="en-US">
              <a:sym typeface="+mn-ea"/>
            </a:rPr>
            <a:t>纪</a:t>
          </a:r>
          <a:r>
            <a:rPr>
              <a:sym typeface="+mn-ea"/>
            </a:rPr>
            <a:t>8</a:t>
          </a:r>
          <a:r>
            <a:rPr lang="en-US" altLang="zh-CN">
              <a:sym typeface="+mn-ea"/>
            </a:rPr>
            <a:t>0</a:t>
          </a:r>
          <a:r>
            <a:rPr>
              <a:sym typeface="+mn-ea"/>
            </a:rPr>
            <a:t>年</a:t>
          </a:r>
          <a:r>
            <a:rPr lang="zh-CN" altLang="en-US">
              <a:sym typeface="+mn-ea"/>
            </a:rPr>
            <a:t>代以后</a:t>
          </a:r>
          <a:endParaRPr lang="zh-CN" altLang="en-US"/>
        </a:p>
      </dgm:t>
    </dgm:pt>
    <dgm:pt modelId="{616DA990-8874-4DB0-9AA6-DC31B881E8DB}" type="sibTrans" cxnId="{6750DAA9-C171-484E-8704-208FC7227F2F}">
      <dgm:prSet/>
      <dgm:spPr/>
      <dgm:t>
        <a:bodyPr/>
        <a:lstStyle/>
        <a:p/>
      </dgm:t>
    </dgm:pt>
    <dgm:pt modelId="{E5EECCA3-F875-4B71-92CC-9CCDFB7DBFEF}" type="pres">
      <dgm:prSet presAssocID="{26C320EB-5352-40AA-A0A9-C13066E1373C}" presName="linear">
        <dgm:presLayoutVars>
          <dgm:dir/>
          <dgm:animLvl val="lvl"/>
          <dgm:resizeHandles val="exact"/>
        </dgm:presLayoutVars>
      </dgm:prSet>
      <dgm:spPr/>
      <dgm:t>
        <a:bodyPr/>
        <a:lstStyle/>
        <a:p/>
      </dgm:t>
    </dgm:pt>
    <dgm:pt modelId="{667CAF5C-37C0-43B7-8B7E-02CCA3754DB9}" type="pres">
      <dgm:prSet presAssocID="{773C5012-55F9-436E-B78B-2A38D8AAA0C0}" presName="parentLin"/>
      <dgm:spPr/>
      <dgm:t>
        <a:bodyPr/>
        <a:lstStyle/>
        <a:p/>
      </dgm:t>
    </dgm:pt>
    <dgm:pt modelId="{58B158CB-C1D2-4676-88E6-6B3937A00A96}" type="pres">
      <dgm:prSet presAssocID="{773C5012-55F9-436E-B78B-2A38D8AAA0C0}" presName="parentLeftMargin" presStyleLbl="node1" presStyleCnt="4"/>
      <dgm:spPr/>
      <dgm:t>
        <a:bodyPr/>
        <a:lstStyle/>
        <a:p/>
      </dgm:t>
    </dgm:pt>
    <dgm:pt modelId="{D0971512-D8E1-4E4B-89F4-FF2EB164C196}" type="pres">
      <dgm:prSet presAssocID="{773C5012-55F9-436E-B78B-2A38D8AAA0C0}" presName="parentText" presStyleLbl="node1" presStyleCnt="4">
        <dgm:presLayoutVars>
          <dgm:chMax val="0"/>
          <dgm:bulletEnabled val="1"/>
        </dgm:presLayoutVars>
      </dgm:prSet>
      <dgm:spPr/>
      <dgm:t>
        <a:bodyPr/>
        <a:lstStyle/>
        <a:p/>
      </dgm:t>
    </dgm:pt>
    <dgm:pt modelId="{05E10EBB-C85A-471E-9935-B48B9C39A12E}" type="pres">
      <dgm:prSet presAssocID="{773C5012-55F9-436E-B78B-2A38D8AAA0C0}" presName="negativeSpace"/>
      <dgm:spPr/>
      <dgm:t>
        <a:bodyPr/>
        <a:lstStyle/>
        <a:p/>
      </dgm:t>
    </dgm:pt>
    <dgm:pt modelId="{1F055725-8984-42CB-98CB-8E7728DD5EAB}" type="pres">
      <dgm:prSet presAssocID="{773C5012-55F9-436E-B78B-2A38D8AAA0C0}" presName="childText" presStyleLbl="conFgAcc1" presStyleCnt="4">
        <dgm:presLayoutVars>
          <dgm:bulletEnabled val="1"/>
        </dgm:presLayoutVars>
      </dgm:prSet>
      <dgm:spPr/>
      <dgm:t>
        <a:bodyPr/>
        <a:lstStyle/>
        <a:p/>
      </dgm:t>
    </dgm:pt>
    <dgm:pt modelId="{5785404B-F53E-4CF2-A702-90A46E89CED8}" type="pres">
      <dgm:prSet presAssocID="{507A6FE3-4D55-4ED6-A973-429D64C5DF28}" presName="spaceBetweenRectangles"/>
      <dgm:spPr/>
      <dgm:t>
        <a:bodyPr/>
        <a:lstStyle/>
        <a:p/>
      </dgm:t>
    </dgm:pt>
    <dgm:pt modelId="{EF963990-07B7-4DBC-8CFE-C86D15B61BB6}" type="pres">
      <dgm:prSet presAssocID="{CA58FE74-4619-4E47-BA6C-E0CD35AF5AC2}" presName="parentLin"/>
      <dgm:spPr/>
      <dgm:t>
        <a:bodyPr/>
        <a:lstStyle/>
        <a:p/>
      </dgm:t>
    </dgm:pt>
    <dgm:pt modelId="{AEA4B341-6C57-43B8-BC42-9813D43D1335}" type="pres">
      <dgm:prSet presAssocID="{CA58FE74-4619-4E47-BA6C-E0CD35AF5AC2}" presName="parentLeftMargin" presStyleLbl="node1" presStyleIdx="1" presStyleCnt="4"/>
      <dgm:spPr/>
      <dgm:t>
        <a:bodyPr/>
        <a:lstStyle/>
        <a:p/>
      </dgm:t>
    </dgm:pt>
    <dgm:pt modelId="{DD07B078-3354-4F1B-9438-E4F95C4B43A6}" type="pres">
      <dgm:prSet presAssocID="{CA58FE74-4619-4E47-BA6C-E0CD35AF5AC2}" presName="parentText" presStyleLbl="node1" presStyleIdx="1" presStyleCnt="4">
        <dgm:presLayoutVars>
          <dgm:chMax val="0"/>
          <dgm:bulletEnabled val="1"/>
        </dgm:presLayoutVars>
      </dgm:prSet>
      <dgm:spPr/>
      <dgm:t>
        <a:bodyPr/>
        <a:lstStyle/>
        <a:p/>
      </dgm:t>
    </dgm:pt>
    <dgm:pt modelId="{98F9047E-C8BE-4990-B6F7-84F4581E1FEA}" type="pres">
      <dgm:prSet presAssocID="{CA58FE74-4619-4E47-BA6C-E0CD35AF5AC2}" presName="negativeSpace"/>
      <dgm:spPr/>
      <dgm:t>
        <a:bodyPr/>
        <a:lstStyle/>
        <a:p/>
      </dgm:t>
    </dgm:pt>
    <dgm:pt modelId="{FB20FF5F-D131-4A8A-AEBC-01A2B84D6655}" type="pres">
      <dgm:prSet presAssocID="{CA58FE74-4619-4E47-BA6C-E0CD35AF5AC2}" presName="childText" presStyleLbl="conFgAcc1" presStyleIdx="1" presStyleCnt="4">
        <dgm:presLayoutVars>
          <dgm:bulletEnabled val="1"/>
        </dgm:presLayoutVars>
      </dgm:prSet>
      <dgm:spPr/>
      <dgm:t>
        <a:bodyPr/>
        <a:lstStyle/>
        <a:p/>
      </dgm:t>
    </dgm:pt>
    <dgm:pt modelId="{AC1FEB9E-7ED9-4E44-9D47-B63AE5862158}" type="pres">
      <dgm:prSet presAssocID="{5723A07A-E737-45B0-B84E-97FB4DE86580}" presName="spaceBetweenRectangles"/>
      <dgm:spPr/>
      <dgm:t>
        <a:bodyPr/>
        <a:lstStyle/>
        <a:p/>
      </dgm:t>
    </dgm:pt>
    <dgm:pt modelId="{04A221FB-3A34-4804-9E1E-FAA254BEF819}" type="pres">
      <dgm:prSet presAssocID="{D3284563-CEAB-43B3-81C4-5F6C081CBB78}" presName="parentLin"/>
      <dgm:spPr/>
      <dgm:t>
        <a:bodyPr/>
        <a:lstStyle/>
        <a:p/>
      </dgm:t>
    </dgm:pt>
    <dgm:pt modelId="{09CBCBA7-E2EE-4654-BCFB-AB2C2D77E66B}" type="pres">
      <dgm:prSet presAssocID="{D3284563-CEAB-43B3-81C4-5F6C081CBB78}" presName="parentLeftMargin" presStyleLbl="node1" presStyleIdx="2" presStyleCnt="4"/>
      <dgm:spPr/>
      <dgm:t>
        <a:bodyPr/>
        <a:lstStyle/>
        <a:p/>
      </dgm:t>
    </dgm:pt>
    <dgm:pt modelId="{F8B30F84-9FC1-4455-B8FC-CA5DC2189586}" type="pres">
      <dgm:prSet presAssocID="{D3284563-CEAB-43B3-81C4-5F6C081CBB78}" presName="parentText" presStyleLbl="node1" presStyleIdx="2" presStyleCnt="4">
        <dgm:presLayoutVars>
          <dgm:chMax val="0"/>
          <dgm:bulletEnabled val="1"/>
        </dgm:presLayoutVars>
      </dgm:prSet>
      <dgm:spPr/>
      <dgm:t>
        <a:bodyPr/>
        <a:lstStyle/>
        <a:p/>
      </dgm:t>
    </dgm:pt>
    <dgm:pt modelId="{75AF99AA-34AA-4169-A0AA-91E0CC0C2D15}" type="pres">
      <dgm:prSet presAssocID="{D3284563-CEAB-43B3-81C4-5F6C081CBB78}" presName="negativeSpace"/>
      <dgm:spPr/>
      <dgm:t>
        <a:bodyPr/>
        <a:lstStyle/>
        <a:p/>
      </dgm:t>
    </dgm:pt>
    <dgm:pt modelId="{F855875C-E8B4-4273-8C6C-6A8EC3091B3C}" type="pres">
      <dgm:prSet presAssocID="{D3284563-CEAB-43B3-81C4-5F6C081CBB78}" presName="childText" presStyleLbl="conFgAcc1" presStyleIdx="2" presStyleCnt="4">
        <dgm:presLayoutVars>
          <dgm:bulletEnabled val="1"/>
        </dgm:presLayoutVars>
      </dgm:prSet>
      <dgm:spPr/>
      <dgm:t>
        <a:bodyPr/>
        <a:lstStyle/>
        <a:p/>
      </dgm:t>
    </dgm:pt>
    <dgm:pt modelId="{CAF56205-6233-4535-99CB-43503981A160}" type="pres">
      <dgm:prSet presAssocID="{2E43EE94-FE21-4F90-81B3-CED5B1ECC8C9}" presName="spaceBetweenRectangles"/>
      <dgm:spPr/>
      <dgm:t>
        <a:bodyPr/>
        <a:lstStyle/>
        <a:p/>
      </dgm:t>
    </dgm:pt>
    <dgm:pt modelId="{3BB8EBB7-EB14-415C-8AA0-93A62F1892F8}" type="pres">
      <dgm:prSet presAssocID="{CCB63069-CF51-4659-85A7-278CEB39A55A}" presName="parentLin"/>
      <dgm:spPr/>
      <dgm:t>
        <a:bodyPr/>
        <a:lstStyle/>
        <a:p/>
      </dgm:t>
    </dgm:pt>
    <dgm:pt modelId="{D4F74581-3262-49C7-9EFD-F6970D799DF7}" type="pres">
      <dgm:prSet presAssocID="{CCB63069-CF51-4659-85A7-278CEB39A55A}" presName="parentLeftMargin" presStyleLbl="node1" presStyleIdx="3" presStyleCnt="4"/>
      <dgm:spPr/>
      <dgm:t>
        <a:bodyPr/>
        <a:lstStyle/>
        <a:p/>
      </dgm:t>
    </dgm:pt>
    <dgm:pt modelId="{3B81CD08-5AAC-4A88-8DB8-D5F496FFE050}" type="pres">
      <dgm:prSet presAssocID="{CCB63069-CF51-4659-85A7-278CEB39A55A}" presName="parentText" presStyleLbl="node1" presStyleIdx="3" presStyleCnt="4">
        <dgm:presLayoutVars>
          <dgm:chMax val="0"/>
          <dgm:bulletEnabled val="1"/>
        </dgm:presLayoutVars>
      </dgm:prSet>
      <dgm:spPr/>
      <dgm:t>
        <a:bodyPr/>
        <a:lstStyle/>
        <a:p/>
      </dgm:t>
    </dgm:pt>
    <dgm:pt modelId="{CBC8B06C-D469-4F61-A1F0-EDBF91CFE6B8}" type="pres">
      <dgm:prSet presAssocID="{CCB63069-CF51-4659-85A7-278CEB39A55A}" presName="negativeSpace"/>
      <dgm:spPr/>
      <dgm:t>
        <a:bodyPr/>
        <a:lstStyle/>
        <a:p/>
      </dgm:t>
    </dgm:pt>
    <dgm:pt modelId="{736ADA3A-1AA0-4FAE-B917-DB17B9A81A65}" type="pres">
      <dgm:prSet presAssocID="{CCB63069-CF51-4659-85A7-278CEB39A55A}" presName="childText" presStyleLbl="conFgAcc1" presStyleIdx="3" presStyleCnt="4">
        <dgm:presLayoutVars>
          <dgm:bulletEnabled val="1"/>
        </dgm:presLayoutVars>
      </dgm:prSet>
      <dgm:spPr/>
      <dgm:t>
        <a:bodyPr/>
        <a:lstStyle/>
        <a:p/>
      </dgm:t>
    </dgm:pt>
  </dgm:ptLst>
  <dgm:cxnLst>
    <dgm:cxn modelId="{F425BFDC-94EB-44AD-A31B-7522EF9F90ED}" srcId="{26C320EB-5352-40AA-A0A9-C13066E1373C}" destId="{773C5012-55F9-436E-B78B-2A38D8AAA0C0}" srcOrd="0" destOrd="0" parTransId="{E1399106-9BE2-43F4-9430-F473CB36780F}" sibTransId="{507A6FE3-4D55-4ED6-A973-429D64C5DF28}"/>
    <dgm:cxn modelId="{FD7471A2-A18A-4020-94CF-9425945C1FFA}" srcId="{26C320EB-5352-40AA-A0A9-C13066E1373C}" destId="{CA58FE74-4619-4E47-BA6C-E0CD35AF5AC2}" srcOrd="1" destOrd="0" parTransId="{EBAD4DA7-135F-4F4E-9475-804E7DC205D2}" sibTransId="{5723A07A-E737-45B0-B84E-97FB4DE86580}"/>
    <dgm:cxn modelId="{17B65E3A-B93E-4D0F-8600-412602EAC99D}" srcId="{26C320EB-5352-40AA-A0A9-C13066E1373C}" destId="{D3284563-CEAB-43B3-81C4-5F6C081CBB78}" srcOrd="2" destOrd="0" parTransId="{A2E240DA-ABFA-4A24-BE34-ABE926603D67}" sibTransId="{2E43EE94-FE21-4F90-81B3-CED5B1ECC8C9}"/>
    <dgm:cxn modelId="{6750DAA9-C171-484E-8704-208FC7227F2F}" srcId="{26C320EB-5352-40AA-A0A9-C13066E1373C}" destId="{CCB63069-CF51-4659-85A7-278CEB39A55A}" srcOrd="3" destOrd="0" parTransId="{91030C14-8A62-42E6-B180-4BB9A87662C9}" sibTransId="{616DA990-8874-4DB0-9AA6-DC31B881E8DB}"/>
    <dgm:cxn modelId="{0FDCEFD4-00F2-435F-BEF6-00E39BAE16D8}" type="presOf" srcId="{26C320EB-5352-40AA-A0A9-C13066E1373C}" destId="{E5EECCA3-F875-4B71-92CC-9CCDFB7DBFEF}" srcOrd="0" destOrd="0" presId="urn:microsoft.com/office/officeart/2005/8/layout/list1"/>
    <dgm:cxn modelId="{E7249BC5-3113-4670-B9A1-053EFF3360FC}" type="presParOf" srcId="{E5EECCA3-F875-4B71-92CC-9CCDFB7DBFEF}" destId="{667CAF5C-37C0-43B7-8B7E-02CCA3754DB9}" srcOrd="0" destOrd="0" presId="urn:microsoft.com/office/officeart/2005/8/layout/list1"/>
    <dgm:cxn modelId="{258EB84E-CADC-4E31-BDC8-CC30FD6FB561}" type="presParOf" srcId="{667CAF5C-37C0-43B7-8B7E-02CCA3754DB9}" destId="{58B158CB-C1D2-4676-88E6-6B3937A00A96}" srcOrd="0" destOrd="0" presId="urn:microsoft.com/office/officeart/2005/8/layout/list1"/>
    <dgm:cxn modelId="{EBDCCCA7-A447-4ABD-A413-630FE9B5B425}" type="presOf" srcId="{773C5012-55F9-436E-B78B-2A38D8AAA0C0}" destId="{58B158CB-C1D2-4676-88E6-6B3937A00A96}" srcOrd="0" destOrd="0" presId="urn:microsoft.com/office/officeart/2005/8/layout/list1"/>
    <dgm:cxn modelId="{B25B53EB-0906-4D7C-9794-8A97BE444A3F}" type="presParOf" srcId="{667CAF5C-37C0-43B7-8B7E-02CCA3754DB9}" destId="{D0971512-D8E1-4E4B-89F4-FF2EB164C196}" srcOrd="1" destOrd="0" presId="urn:microsoft.com/office/officeart/2005/8/layout/list1"/>
    <dgm:cxn modelId="{85BB4C71-A0B1-4928-A644-E5FA204C7223}" type="presOf" srcId="{773C5012-55F9-436E-B78B-2A38D8AAA0C0}" destId="{D0971512-D8E1-4E4B-89F4-FF2EB164C196}" srcOrd="1" destOrd="0" presId="urn:microsoft.com/office/officeart/2005/8/layout/list1"/>
    <dgm:cxn modelId="{DBB1FD05-518E-4D42-AF8B-1EF3CE3F2331}" type="presParOf" srcId="{E5EECCA3-F875-4B71-92CC-9CCDFB7DBFEF}" destId="{05E10EBB-C85A-471E-9935-B48B9C39A12E}" srcOrd="1" destOrd="0" presId="urn:microsoft.com/office/officeart/2005/8/layout/list1"/>
    <dgm:cxn modelId="{6F504BC9-9720-4061-A0A1-CF68761E45BF}" type="presParOf" srcId="{E5EECCA3-F875-4B71-92CC-9CCDFB7DBFEF}" destId="{1F055725-8984-42CB-98CB-8E7728DD5EAB}" srcOrd="2" destOrd="0" presId="urn:microsoft.com/office/officeart/2005/8/layout/list1"/>
    <dgm:cxn modelId="{88129EED-05D3-4AC6-A189-B5F4C3F3D0CC}" type="presParOf" srcId="{E5EECCA3-F875-4B71-92CC-9CCDFB7DBFEF}" destId="{5785404B-F53E-4CF2-A702-90A46E89CED8}" srcOrd="3" destOrd="0" presId="urn:microsoft.com/office/officeart/2005/8/layout/list1"/>
    <dgm:cxn modelId="{1B3DB621-B9E0-41D6-B156-6D0D3816CDA5}" type="presParOf" srcId="{E5EECCA3-F875-4B71-92CC-9CCDFB7DBFEF}" destId="{EF963990-07B7-4DBC-8CFE-C86D15B61BB6}" srcOrd="4" destOrd="0" presId="urn:microsoft.com/office/officeart/2005/8/layout/list1"/>
    <dgm:cxn modelId="{6BD99BFE-2936-48AB-B731-DFED160EAEE2}" type="presParOf" srcId="{EF963990-07B7-4DBC-8CFE-C86D15B61BB6}" destId="{AEA4B341-6C57-43B8-BC42-9813D43D1335}" srcOrd="0" destOrd="0" presId="urn:microsoft.com/office/officeart/2005/8/layout/list1"/>
    <dgm:cxn modelId="{5FD20569-9FF6-4193-8D51-21A82CA7E444}" type="presOf" srcId="{CA58FE74-4619-4E47-BA6C-E0CD35AF5AC2}" destId="{AEA4B341-6C57-43B8-BC42-9813D43D1335}" srcOrd="0" destOrd="0" presId="urn:microsoft.com/office/officeart/2005/8/layout/list1"/>
    <dgm:cxn modelId="{98FA5C00-B1B2-412B-8647-28BA1D4CD8D1}" type="presParOf" srcId="{EF963990-07B7-4DBC-8CFE-C86D15B61BB6}" destId="{DD07B078-3354-4F1B-9438-E4F95C4B43A6}" srcOrd="1" destOrd="0" presId="urn:microsoft.com/office/officeart/2005/8/layout/list1"/>
    <dgm:cxn modelId="{CB22039C-C359-4156-B5F9-E29FDEE9B637}" type="presOf" srcId="{CA58FE74-4619-4E47-BA6C-E0CD35AF5AC2}" destId="{DD07B078-3354-4F1B-9438-E4F95C4B43A6}" srcOrd="1" destOrd="0" presId="urn:microsoft.com/office/officeart/2005/8/layout/list1"/>
    <dgm:cxn modelId="{0E6501AC-79FC-4A6D-B568-67C4F1C1C165}" type="presParOf" srcId="{E5EECCA3-F875-4B71-92CC-9CCDFB7DBFEF}" destId="{98F9047E-C8BE-4990-B6F7-84F4581E1FEA}" srcOrd="5" destOrd="0" presId="urn:microsoft.com/office/officeart/2005/8/layout/list1"/>
    <dgm:cxn modelId="{10FE9411-1A8B-43E5-AADB-9A470C43ADE6}" type="presParOf" srcId="{E5EECCA3-F875-4B71-92CC-9CCDFB7DBFEF}" destId="{FB20FF5F-D131-4A8A-AEBC-01A2B84D6655}" srcOrd="6" destOrd="0" presId="urn:microsoft.com/office/officeart/2005/8/layout/list1"/>
    <dgm:cxn modelId="{495524FE-3CE2-4A59-ABAB-C5E43E216FAE}" type="presParOf" srcId="{E5EECCA3-F875-4B71-92CC-9CCDFB7DBFEF}" destId="{AC1FEB9E-7ED9-4E44-9D47-B63AE5862158}" srcOrd="7" destOrd="0" presId="urn:microsoft.com/office/officeart/2005/8/layout/list1"/>
    <dgm:cxn modelId="{F585242D-D6B4-4DDC-AD94-DF389D2DE719}" type="presParOf" srcId="{E5EECCA3-F875-4B71-92CC-9CCDFB7DBFEF}" destId="{04A221FB-3A34-4804-9E1E-FAA254BEF819}" srcOrd="8" destOrd="0" presId="urn:microsoft.com/office/officeart/2005/8/layout/list1"/>
    <dgm:cxn modelId="{B705E2CB-049B-491F-A240-7229386F07B0}" type="presParOf" srcId="{04A221FB-3A34-4804-9E1E-FAA254BEF819}" destId="{09CBCBA7-E2EE-4654-BCFB-AB2C2D77E66B}" srcOrd="0" destOrd="0" presId="urn:microsoft.com/office/officeart/2005/8/layout/list1"/>
    <dgm:cxn modelId="{CB5863F3-BA77-4B9C-ADA2-377F1230B2DB}" type="presOf" srcId="{D3284563-CEAB-43B3-81C4-5F6C081CBB78}" destId="{09CBCBA7-E2EE-4654-BCFB-AB2C2D77E66B}" srcOrd="0" destOrd="0" presId="urn:microsoft.com/office/officeart/2005/8/layout/list1"/>
    <dgm:cxn modelId="{08173A08-7168-431F-A628-493AC2661D29}" type="presParOf" srcId="{04A221FB-3A34-4804-9E1E-FAA254BEF819}" destId="{F8B30F84-9FC1-4455-B8FC-CA5DC2189586}" srcOrd="1" destOrd="0" presId="urn:microsoft.com/office/officeart/2005/8/layout/list1"/>
    <dgm:cxn modelId="{A2B373AE-0C9D-4E41-9D21-DBAD71B81538}" type="presOf" srcId="{D3284563-CEAB-43B3-81C4-5F6C081CBB78}" destId="{F8B30F84-9FC1-4455-B8FC-CA5DC2189586}" srcOrd="1" destOrd="0" presId="urn:microsoft.com/office/officeart/2005/8/layout/list1"/>
    <dgm:cxn modelId="{A5956AAF-6DB1-4BDA-96B4-2391FADBF74A}" type="presParOf" srcId="{E5EECCA3-F875-4B71-92CC-9CCDFB7DBFEF}" destId="{75AF99AA-34AA-4169-A0AA-91E0CC0C2D15}" srcOrd="9" destOrd="0" presId="urn:microsoft.com/office/officeart/2005/8/layout/list1"/>
    <dgm:cxn modelId="{0851DBD0-52EF-4740-96D0-0798A93A8884}" type="presParOf" srcId="{E5EECCA3-F875-4B71-92CC-9CCDFB7DBFEF}" destId="{F855875C-E8B4-4273-8C6C-6A8EC3091B3C}" srcOrd="10" destOrd="0" presId="urn:microsoft.com/office/officeart/2005/8/layout/list1"/>
    <dgm:cxn modelId="{22F179B6-A869-4F59-86C1-79969E61B878}" type="presParOf" srcId="{E5EECCA3-F875-4B71-92CC-9CCDFB7DBFEF}" destId="{CAF56205-6233-4535-99CB-43503981A160}" srcOrd="11" destOrd="0" presId="urn:microsoft.com/office/officeart/2005/8/layout/list1"/>
    <dgm:cxn modelId="{8714E91B-48DD-4017-BA10-E71C86308F34}" type="presParOf" srcId="{E5EECCA3-F875-4B71-92CC-9CCDFB7DBFEF}" destId="{3BB8EBB7-EB14-415C-8AA0-93A62F1892F8}" srcOrd="12" destOrd="0" presId="urn:microsoft.com/office/officeart/2005/8/layout/list1"/>
    <dgm:cxn modelId="{8D5CE2AC-EDCB-4A25-A99E-553FA47065FE}" type="presParOf" srcId="{3BB8EBB7-EB14-415C-8AA0-93A62F1892F8}" destId="{D4F74581-3262-49C7-9EFD-F6970D799DF7}" srcOrd="0" destOrd="0" presId="urn:microsoft.com/office/officeart/2005/8/layout/list1"/>
    <dgm:cxn modelId="{842F76F3-0299-4F9B-B858-2AF572F213FA}" type="presOf" srcId="{CCB63069-CF51-4659-85A7-278CEB39A55A}" destId="{D4F74581-3262-49C7-9EFD-F6970D799DF7}" srcOrd="0" destOrd="0" presId="urn:microsoft.com/office/officeart/2005/8/layout/list1"/>
    <dgm:cxn modelId="{7DCCB2F0-9380-42E8-AF9A-E35B538CF8DF}" type="presParOf" srcId="{3BB8EBB7-EB14-415C-8AA0-93A62F1892F8}" destId="{3B81CD08-5AAC-4A88-8DB8-D5F496FFE050}" srcOrd="1" destOrd="0" presId="urn:microsoft.com/office/officeart/2005/8/layout/list1"/>
    <dgm:cxn modelId="{CADE7407-D565-48DD-8A52-78038CC330B7}" type="presOf" srcId="{CCB63069-CF51-4659-85A7-278CEB39A55A}" destId="{3B81CD08-5AAC-4A88-8DB8-D5F496FFE050}" srcOrd="1" destOrd="0" presId="urn:microsoft.com/office/officeart/2005/8/layout/list1"/>
    <dgm:cxn modelId="{778F983C-6F29-46A5-9FB4-705C9272655C}" type="presParOf" srcId="{E5EECCA3-F875-4B71-92CC-9CCDFB7DBFEF}" destId="{CBC8B06C-D469-4F61-A1F0-EDBF91CFE6B8}" srcOrd="13" destOrd="0" presId="urn:microsoft.com/office/officeart/2005/8/layout/list1"/>
    <dgm:cxn modelId="{5D9B4456-85C7-4007-927C-F31FE0504CF9}" type="presParOf" srcId="{E5EECCA3-F875-4B71-92CC-9CCDFB7DBFEF}" destId="{736ADA3A-1AA0-4FAE-B917-DB17B9A81A65}" srcOrd="14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2" minVer="http://schemas.openxmlformats.org/drawingml/2006/main"/>
    </a:ext>
  </dgm:extLst>
</dgm:dataModel>
</file>

<file path=ppt/diagrams/data3.xml><?xml version="1.0" encoding="utf-8"?>
<dgm:dataModel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dgm="http://schemas.openxmlformats.org/drawingml/2006/diagram">
  <dgm:ptLst>
    <dgm:pt modelId="{9E4703A2-10FB-4869-A797-1EE97028710B}" type="doc">
      <dgm:prSet loTypeId="islide.smartart.onepicture" loCatId="picture" qsTypeId="urn:microsoft.com/office/officeart/2005/8/quickstyle/simple1#1" qsCatId="simple" csTypeId="urn:microsoft.com/office/officeart/2005/8/colors/accent0_3#1" csCatId="mainScheme" phldr="1"/>
      <dgm:spPr/>
      <dgm:t>
        <a:bodyPr/>
        <a:lstStyle/>
        <a:p>
          <a:endParaRPr lang="zh-CN" altLang="en-US"/>
        </a:p>
      </dgm:t>
    </dgm:pt>
    <dgm:pt modelId="{A35B93DF-E8B8-45C9-9825-017E52611F06}" type="parTrans" cxnId="{D828388D-77A6-4764-8F59-4853F94B6CA5}">
      <dgm:prSet/>
      <dgm:spPr/>
      <dgm:t>
        <a:bodyPr/>
        <a:lstStyle/>
        <a:p>
          <a:endParaRPr lang="zh-CN" altLang="en-US"/>
        </a:p>
      </dgm:t>
    </dgm:pt>
    <dgm:pt modelId="{4161F128-FBC3-4E39-B6A1-34C7B5EF323B}">
      <dgm:prSet/>
      <dgm:spPr/>
      <dgm:t>
        <a:bodyPr/>
        <a:lstStyle/>
        <a:p>
          <a:endParaRPr lang="zh-CN" altLang="en-US">
            <a:latin typeface="+mn-lt"/>
            <a:ea typeface="+mn-ea"/>
            <a:cs typeface="+mn-ea"/>
            <a:sym typeface="+mn-lt"/>
          </a:endParaRPr>
        </a:p>
      </dgm:t>
    </dgm:pt>
    <dgm:pt modelId="{63B53EA4-050B-4C97-ABB7-336EE0895839}" type="sibTrans" cxnId="{D828388D-77A6-4764-8F59-4853F94B6CA5}">
      <dgm:prSet/>
      <dgm:spPr/>
      <dgm:t>
        <a:bodyPr/>
        <a:lstStyle/>
        <a:p>
          <a:endParaRPr lang="zh-CN" altLang="en-US"/>
        </a:p>
      </dgm:t>
    </dgm:pt>
    <dgm:pt modelId="{9844862B-BB9A-421C-AD39-9090704A225C}" type="parTrans" cxnId="{AAEF1642-40E1-4A6E-8EFC-946F270A1EA2}">
      <dgm:prSet/>
      <dgm:spPr/>
      <dgm:t>
        <a:bodyPr/>
        <a:lstStyle/>
        <a:p>
          <a:endParaRPr lang="zh-CN" altLang="en-US"/>
        </a:p>
      </dgm:t>
    </dgm:pt>
    <dgm:pt modelId="{CD4F4671-ACDE-4C23-B362-6ADD372920AA}">
      <dgm:prSet/>
      <dgm:spPr/>
      <dgm:t>
        <a:bodyPr/>
        <a:lstStyle/>
        <a:p>
          <a:endParaRPr lang="zh-CN" altLang="en-US">
            <a:latin typeface="+mn-lt"/>
            <a:ea typeface="+mn-ea"/>
            <a:cs typeface="+mn-ea"/>
            <a:sym typeface="+mn-lt"/>
          </a:endParaRPr>
        </a:p>
      </dgm:t>
    </dgm:pt>
    <dgm:pt modelId="{53EE4BE0-D329-42F6-AF46-D3F130E439E5}" type="sibTrans" cxnId="{AAEF1642-40E1-4A6E-8EFC-946F270A1EA2}">
      <dgm:prSet/>
      <dgm:spPr/>
      <dgm:t>
        <a:bodyPr/>
        <a:lstStyle/>
        <a:p>
          <a:endParaRPr lang="zh-CN" altLang="en-US"/>
        </a:p>
      </dgm:t>
    </dgm:pt>
    <dgm:pt modelId="{FD67ED7A-1D06-481B-86AC-D8229A40D605}" type="parTrans" cxnId="{1658C06A-86BD-4BCE-8529-E44751F628EF}">
      <dgm:prSet/>
      <dgm:spPr/>
      <dgm:t>
        <a:bodyPr/>
        <a:lstStyle/>
        <a:p>
          <a:endParaRPr lang="zh-CN" altLang="en-US"/>
        </a:p>
      </dgm:t>
    </dgm:pt>
    <dgm:pt modelId="{6C8FAB9A-5ED5-4ED1-9385-16D9E48DD3D8}">
      <dgm:prSet/>
      <dgm:spPr/>
      <dgm:t>
        <a:bodyPr/>
        <a:lstStyle/>
        <a:p>
          <a:endParaRPr lang="zh-CN" altLang="en-US">
            <a:latin typeface="+mn-lt"/>
            <a:ea typeface="+mn-ea"/>
            <a:cs typeface="+mn-ea"/>
            <a:sym typeface="+mn-lt"/>
          </a:endParaRPr>
        </a:p>
      </dgm:t>
    </dgm:pt>
    <dgm:pt modelId="{F36694EA-FC93-4EFA-812E-E91E7293C4B2}" type="sibTrans" cxnId="{1658C06A-86BD-4BCE-8529-E44751F628EF}">
      <dgm:prSet/>
      <dgm:spPr/>
      <dgm:t>
        <a:bodyPr/>
        <a:lstStyle/>
        <a:p>
          <a:endParaRPr lang="zh-CN" altLang="en-US"/>
        </a:p>
      </dgm:t>
    </dgm:pt>
    <dgm:pt modelId="{FA769293-6C0D-4117-9EC0-6F43B97F8271}" type="pres">
      <dgm:prSet presAssocID="{9E4703A2-10FB-4869-A797-1EE97028710B}" presName="compNode"/>
      <dgm:spPr/>
      <dgm:t>
        <a:bodyPr/>
        <a:lstStyle/>
        <a:p>
          <a:endParaRPr lang="zh-CN" altLang="en-US"/>
        </a:p>
      </dgm:t>
    </dgm:pt>
    <dgm:pt modelId="{409CD644-6D84-42A3-A40F-54ED168C8E6F}" type="pres">
      <dgm:prSet presAssocID="{9E4703A2-10FB-4869-A797-1EE97028710B}" presName="pictRect" presStyleLbl="node1" presStyleCnt="1" custLinFactY="-94517" custLinFactNeighborX="-14479" custLinFactNeighborY="-100000"/>
      <dgm:spPr>
        <a:solidFill>
          <a:schemeClr val="accent6"/>
        </a:solidFill>
        <a:ln>
          <a:noFill/>
        </a:ln>
      </dgm:spPr>
      <dgm:t>
        <a:bodyPr/>
        <a:lstStyle/>
        <a:p/>
      </dgm:t>
    </dgm:pt>
  </dgm:ptLst>
  <dgm:cxnLst>
    <dgm:cxn modelId="{D828388D-77A6-4764-8F59-4853F94B6CA5}" srcId="{9E4703A2-10FB-4869-A797-1EE97028710B}" destId="{4161F128-FBC3-4E39-B6A1-34C7B5EF323B}" srcOrd="0" destOrd="0" parTransId="{A35B93DF-E8B8-45C9-9825-017E52611F06}" sibTransId="{63B53EA4-050B-4C97-ABB7-336EE0895839}"/>
    <dgm:cxn modelId="{AAEF1642-40E1-4A6E-8EFC-946F270A1EA2}" srcId="{9E4703A2-10FB-4869-A797-1EE97028710B}" destId="{CD4F4671-ACDE-4C23-B362-6ADD372920AA}" srcOrd="1" destOrd="0" parTransId="{9844862B-BB9A-421C-AD39-9090704A225C}" sibTransId="{53EE4BE0-D329-42F6-AF46-D3F130E439E5}"/>
    <dgm:cxn modelId="{1658C06A-86BD-4BCE-8529-E44751F628EF}" srcId="{9E4703A2-10FB-4869-A797-1EE97028710B}" destId="{6C8FAB9A-5ED5-4ED1-9385-16D9E48DD3D8}" srcOrd="2" destOrd="0" parTransId="{FD67ED7A-1D06-481B-86AC-D8229A40D605}" sibTransId="{F36694EA-FC93-4EFA-812E-E91E7293C4B2}"/>
    <dgm:cxn modelId="{AA4EBEB3-A93D-4C5D-9773-5D2654A04A45}" type="presOf" srcId="{9E4703A2-10FB-4869-A797-1EE97028710B}" destId="{FA769293-6C0D-4117-9EC0-6F43B97F8271}" srcOrd="0" destOrd="0" presId="islide.smartart.onepicture"/>
    <dgm:cxn modelId="{001F9638-5AAE-43B2-B71D-2B676A7A31F1}" type="presParOf" srcId="{FA769293-6C0D-4117-9EC0-6F43B97F8271}" destId="{409CD644-6D84-42A3-A40F-54ED168C8E6F}" srcOrd="0" destOrd="0" presId="islide.smartart.onepicture"/>
  </dgm:cxnLst>
  <dgm:bg/>
  <dgm:whole/>
  <dgm:extLst>
    <a:ext uri="http://schemas.microsoft.com/office/drawing/2008/diagram">
      <dsp:dataModelExt xmlns:dsp="http://schemas.microsoft.com/office/drawing/2008/diagram" relId="rId2" minVer="http://schemas.openxmlformats.org/drawingml/2006/main"/>
    </a:ext>
  </dgm:extLst>
</dgm:dataModel>
</file>

<file path=ppt/diagrams/drawing1.xml><?xml version="1.0" encoding="utf-8"?>
<dsp:drawing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="http://schemas.openxmlformats.org/presentationml/2006/main" xmlns:p14="http://schemas.microsoft.com/office/powerpoint/2010/main" xmlns:dsp="http://schemas.microsoft.com/office/drawing/2008/diagram">
  <dsp:spTree>
    <dsp:nvGrpSpPr>
      <dsp:cNvPr id="2" name="组合 1"/>
      <dsp:cNvGrpSpPr/>
    </dsp:nvGrpSpPr>
    <dsp:grpSpPr>
      <a:xfrm>
        <a:off x="0" y="0"/>
        <a:ext cx="12192000" cy="2030514"/>
        <a:chExt cx="12192000" cy="2030514"/>
      </a:xfrm>
    </dsp:grpSpPr>
    <dsp:sp modelId="{409CD644-6D84-42A3-A40F-54ED168C8E6F}">
      <dsp:nvSpPr>
        <dsp:cNvPr id="3" name="矩形 2"/>
        <dsp:cNvSpPr/>
      </dsp:nvSpPr>
      <dsp:spPr bwMode="white">
        <a:xfrm>
          <a:off x="0" y="0"/>
          <a:ext cx="12192000" cy="2030514"/>
        </a:xfrm>
        <a:prstGeom prst="rect">
          <a:avLst/>
        </a:prstGeom>
        <a:solidFill>
          <a:schemeClr val="accent6"/>
        </a:solidFill>
        <a:ln>
          <a:noFill/>
        </a:ln>
      </dsp:spPr>
      <dsp:style>
        <a:lnRef idx="2">
          <a:schemeClr val="lt2"/>
        </a:lnRef>
        <a:fillRef idx="1">
          <a:schemeClr val="dk2"/>
        </a:fillRef>
        <a:effectRef idx="0">
          <a:scrgbClr r="0" g="0" b="0"/>
        </a:effectRef>
        <a:fontRef idx="minor">
          <a:schemeClr val="lt1"/>
        </a:fontRef>
      </dsp:style>
      <dsp:txBody>
        <a:bodyPr/>
        <a:lstStyle/>
        <a:p/>
      </dsp:txBody>
      <dsp:txXfrm>
        <a:off x="0" y="0"/>
        <a:ext cx="12192000" cy="2030514"/>
      </dsp:txXfrm>
    </dsp:sp>
  </dsp:spTree>
</dsp:drawing>
</file>

<file path=ppt/diagrams/drawing2.xml><?xml version="1.0" encoding="utf-8"?>
<dsp:drawing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="http://schemas.openxmlformats.org/presentationml/2006/main" xmlns:p14="http://schemas.microsoft.com/office/powerpoint/2010/main" xmlns:dsp="http://schemas.microsoft.com/office/drawing/2008/diagram">
  <dsp:spTree>
    <dsp:nvGrpSpPr>
      <dsp:cNvPr id="2" name="组合 1"/>
      <dsp:cNvGrpSpPr/>
    </dsp:nvGrpSpPr>
    <dsp:grpSpPr>
      <a:xfrm>
        <a:off x="0" y="0"/>
        <a:ext cx="7602855" cy="3594100"/>
        <a:chExt cx="7602855" cy="3594100"/>
      </a:xfrm>
    </dsp:grpSpPr>
    <dsp:sp modelId="{1F055725-8984-42CB-98CB-8E7728DD5EAB}">
      <dsp:nvSpPr>
        <dsp:cNvPr id="5" name="矩形 4"/>
        <dsp:cNvSpPr/>
      </dsp:nvSpPr>
      <dsp:spPr bwMode="white">
        <a:xfrm>
          <a:off x="0" y="405110"/>
          <a:ext cx="7602855" cy="478800"/>
        </a:xfrm>
        <a:prstGeom prst="rect">
          <a:avLst/>
        </a:prstGeom>
      </dsp:spPr>
      <dsp:style>
        <a:lnRef idx="2">
          <a:schemeClr val="accent1"/>
        </a:lnRef>
        <a:fillRef idx="1">
          <a:schemeClr val="lt1">
            <a:alpha val="90000"/>
          </a:schemeClr>
        </a:fillRef>
        <a:effectRef idx="0">
          <a:scrgbClr r="0" g="0" b="0"/>
        </a:effectRef>
        <a:fontRef idx="minor"/>
      </dsp:style>
      <dsp:txBody>
        <a:bodyPr lIns="590066" tIns="395731" rIns="590066" bIns="135128" anchor="t"/>
        <a:lstStyle>
          <a:lvl1pPr algn="l">
            <a:defRPr sz="1900"/>
          </a:lvl1pPr>
          <a:lvl2pPr marL="171450" indent="-171450" algn="l">
            <a:defRPr sz="1900"/>
          </a:lvl2pPr>
          <a:lvl3pPr marL="342900" indent="-171450" algn="l">
            <a:defRPr sz="1900"/>
          </a:lvl3pPr>
          <a:lvl4pPr marL="514350" indent="-171450" algn="l">
            <a:defRPr sz="1900"/>
          </a:lvl4pPr>
          <a:lvl5pPr marL="685800" indent="-171450" algn="l">
            <a:defRPr sz="1900"/>
          </a:lvl5pPr>
          <a:lvl6pPr marL="857250" indent="-171450" algn="l">
            <a:defRPr sz="1900"/>
          </a:lvl6pPr>
          <a:lvl7pPr marL="1028700" indent="-171450" algn="l">
            <a:defRPr sz="1900"/>
          </a:lvl7pPr>
          <a:lvl8pPr marL="1200150" indent="-171450" algn="l">
            <a:defRPr sz="1900"/>
          </a:lvl8pPr>
          <a:lvl9pPr marL="1371600" indent="-171450" algn="l">
            <a:defRPr sz="1900"/>
          </a:lvl9pPr>
        </a:lstStyle>
        <a:p>
          <a:endParaRPr>
            <a:solidFill>
              <a:schemeClr val="dk1"/>
            </a:solidFill>
          </a:endParaRPr>
        </a:p>
      </dsp:txBody>
      <dsp:txXfrm>
        <a:off x="0" y="405110"/>
        <a:ext cx="7602855" cy="478800"/>
      </dsp:txXfrm>
    </dsp:sp>
    <dsp:sp modelId="{D0971512-D8E1-4E4B-89F4-FF2EB164C196}">
      <dsp:nvSpPr>
        <dsp:cNvPr id="25" name="圆角矩形 3"/>
        <dsp:cNvSpPr/>
      </dsp:nvSpPr>
      <dsp:spPr bwMode="white">
        <a:xfrm>
          <a:off x="380143" y="124670"/>
          <a:ext cx="5321999" cy="560880"/>
        </a:xfrm>
        <a:prstGeom prst="roundRect">
          <a:avLst/>
        </a:prstGeom>
      </dsp:spPr>
      <dsp:style>
        <a:lnRef idx="2">
          <a:schemeClr val="lt1"/>
        </a:lnRef>
        <a:fillRef idx="1">
          <a:schemeClr val="accent1"/>
        </a:fillRef>
        <a:effectRef idx="0">
          <a:scrgbClr r="0" g="0" b="0"/>
        </a:effectRef>
        <a:fontRef idx="minor">
          <a:schemeClr val="lt1"/>
        </a:fontRef>
      </dsp:style>
      <dsp:txBody>
        <a:bodyPr vert="horz" wrap="square" lIns="201158" tIns="0" rIns="201158" bIns="0" anchor="ctr"/>
        <a:lstStyle>
          <a:lvl1pPr algn="l">
            <a:defRPr sz="1900"/>
          </a:lvl1pPr>
          <a:lvl2pPr marL="114300" indent="-114300" algn="l">
            <a:defRPr sz="1400"/>
          </a:lvl2pPr>
          <a:lvl3pPr marL="228600" indent="-114300" algn="l">
            <a:defRPr sz="1400"/>
          </a:lvl3pPr>
          <a:lvl4pPr marL="342900" indent="-114300" algn="l">
            <a:defRPr sz="1400"/>
          </a:lvl4pPr>
          <a:lvl5pPr marL="457200" indent="-114300" algn="l">
            <a:defRPr sz="1400"/>
          </a:lvl5pPr>
          <a:lvl6pPr marL="571500" indent="-114300" algn="l">
            <a:defRPr sz="1400"/>
          </a:lvl6pPr>
          <a:lvl7pPr marL="685800" indent="-114300" algn="l">
            <a:defRPr sz="1400"/>
          </a:lvl7pPr>
          <a:lvl8pPr marL="800100" indent="-114300" algn="l">
            <a:defRPr sz="1400"/>
          </a:lvl8pPr>
          <a:lvl9pPr marL="914400" indent="-114300" algn="l">
            <a:defRPr sz="1400"/>
          </a:lvl9pPr>
        </a:lstStyle>
        <a:p>
          <a:pPr lvl="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zh-CN" altLang="en-US"/>
            <a:t>第一阶段：文艺复兴时期</a:t>
          </a:r>
          <a:endParaRPr lang="zh-CN" altLang="en-US"/>
        </a:p>
      </dsp:txBody>
      <dsp:txXfrm>
        <a:off x="380143" y="124670"/>
        <a:ext cx="5321999" cy="560880"/>
      </dsp:txXfrm>
    </dsp:sp>
    <dsp:sp modelId="{FB20FF5F-D131-4A8A-AEBC-01A2B84D6655}">
      <dsp:nvSpPr>
        <dsp:cNvPr id="8" name="矩形 7"/>
        <dsp:cNvSpPr/>
      </dsp:nvSpPr>
      <dsp:spPr bwMode="white">
        <a:xfrm>
          <a:off x="0" y="1266950"/>
          <a:ext cx="7602855" cy="478800"/>
        </a:xfrm>
        <a:prstGeom prst="rect">
          <a:avLst/>
        </a:prstGeom>
      </dsp:spPr>
      <dsp:style>
        <a:lnRef idx="2">
          <a:schemeClr val="accent1"/>
        </a:lnRef>
        <a:fillRef idx="1">
          <a:schemeClr val="lt1">
            <a:alpha val="90000"/>
          </a:schemeClr>
        </a:fillRef>
        <a:effectRef idx="0">
          <a:scrgbClr r="0" g="0" b="0"/>
        </a:effectRef>
        <a:fontRef idx="minor"/>
      </dsp:style>
      <dsp:txBody>
        <a:bodyPr lIns="590066" tIns="395731" rIns="590066" bIns="135128" anchor="t"/>
        <a:lstStyle>
          <a:lvl1pPr algn="l">
            <a:defRPr sz="1900"/>
          </a:lvl1pPr>
          <a:lvl2pPr marL="171450" indent="-171450" algn="l">
            <a:defRPr sz="1900"/>
          </a:lvl2pPr>
          <a:lvl3pPr marL="342900" indent="-171450" algn="l">
            <a:defRPr sz="1900"/>
          </a:lvl3pPr>
          <a:lvl4pPr marL="514350" indent="-171450" algn="l">
            <a:defRPr sz="1900"/>
          </a:lvl4pPr>
          <a:lvl5pPr marL="685800" indent="-171450" algn="l">
            <a:defRPr sz="1900"/>
          </a:lvl5pPr>
          <a:lvl6pPr marL="857250" indent="-171450" algn="l">
            <a:defRPr sz="1900"/>
          </a:lvl6pPr>
          <a:lvl7pPr marL="1028700" indent="-171450" algn="l">
            <a:defRPr sz="1900"/>
          </a:lvl7pPr>
          <a:lvl8pPr marL="1200150" indent="-171450" algn="l">
            <a:defRPr sz="1900"/>
          </a:lvl8pPr>
          <a:lvl9pPr marL="1371600" indent="-171450" algn="l">
            <a:defRPr sz="1900"/>
          </a:lvl9pPr>
        </a:lstStyle>
        <a:p>
          <a:endParaRPr>
            <a:solidFill>
              <a:schemeClr val="dk1"/>
            </a:solidFill>
          </a:endParaRPr>
        </a:p>
      </dsp:txBody>
      <dsp:txXfrm>
        <a:off x="0" y="1266950"/>
        <a:ext cx="7602855" cy="478800"/>
      </dsp:txXfrm>
    </dsp:sp>
    <dsp:sp modelId="{DD07B078-3354-4F1B-9438-E4F95C4B43A6}">
      <dsp:nvSpPr>
        <dsp:cNvPr id="26" name="圆角矩形 6"/>
        <dsp:cNvSpPr/>
      </dsp:nvSpPr>
      <dsp:spPr bwMode="white">
        <a:xfrm>
          <a:off x="380143" y="986510"/>
          <a:ext cx="5321999" cy="560880"/>
        </a:xfrm>
        <a:prstGeom prst="roundRect">
          <a:avLst/>
        </a:prstGeom>
      </dsp:spPr>
      <dsp:style>
        <a:lnRef idx="2">
          <a:schemeClr val="lt1"/>
        </a:lnRef>
        <a:fillRef idx="1">
          <a:schemeClr val="accent1"/>
        </a:fillRef>
        <a:effectRef idx="0">
          <a:scrgbClr r="0" g="0" b="0"/>
        </a:effectRef>
        <a:fontRef idx="minor">
          <a:schemeClr val="lt1"/>
        </a:fontRef>
      </dsp:style>
      <dsp:txBody>
        <a:bodyPr vert="horz" wrap="square" lIns="201158" tIns="0" rIns="201158" bIns="0" anchor="ctr"/>
        <a:lstStyle>
          <a:lvl1pPr algn="l">
            <a:defRPr sz="1900"/>
          </a:lvl1pPr>
          <a:lvl2pPr marL="114300" indent="-114300" algn="l">
            <a:defRPr sz="1400"/>
          </a:lvl2pPr>
          <a:lvl3pPr marL="228600" indent="-114300" algn="l">
            <a:defRPr sz="1400"/>
          </a:lvl3pPr>
          <a:lvl4pPr marL="342900" indent="-114300" algn="l">
            <a:defRPr sz="1400"/>
          </a:lvl4pPr>
          <a:lvl5pPr marL="457200" indent="-114300" algn="l">
            <a:defRPr sz="1400"/>
          </a:lvl5pPr>
          <a:lvl6pPr marL="571500" indent="-114300" algn="l">
            <a:defRPr sz="1400"/>
          </a:lvl6pPr>
          <a:lvl7pPr marL="685800" indent="-114300" algn="l">
            <a:defRPr sz="1400"/>
          </a:lvl7pPr>
          <a:lvl8pPr marL="800100" indent="-114300" algn="l">
            <a:defRPr sz="1400"/>
          </a:lvl8pPr>
          <a:lvl9pPr marL="914400" indent="-114300" algn="l">
            <a:defRPr sz="1400"/>
          </a:lvl9pPr>
        </a:lstStyle>
        <a:p>
          <a:pPr lvl="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zh-CN" altLang="en-US"/>
            <a:t>第二阶段：工业革命时期</a:t>
          </a:r>
          <a:endParaRPr lang="zh-CN" altLang="en-US"/>
        </a:p>
      </dsp:txBody>
      <dsp:txXfrm>
        <a:off x="380143" y="986510"/>
        <a:ext cx="5321999" cy="560880"/>
      </dsp:txXfrm>
    </dsp:sp>
    <dsp:sp modelId="{F855875C-E8B4-4273-8C6C-6A8EC3091B3C}">
      <dsp:nvSpPr>
        <dsp:cNvPr id="11" name="矩形 10"/>
        <dsp:cNvSpPr/>
      </dsp:nvSpPr>
      <dsp:spPr bwMode="white">
        <a:xfrm>
          <a:off x="0" y="2128790"/>
          <a:ext cx="7602855" cy="478800"/>
        </a:xfrm>
        <a:prstGeom prst="rect">
          <a:avLst/>
        </a:prstGeom>
      </dsp:spPr>
      <dsp:style>
        <a:lnRef idx="2">
          <a:schemeClr val="accent1"/>
        </a:lnRef>
        <a:fillRef idx="1">
          <a:schemeClr val="lt1">
            <a:alpha val="90000"/>
          </a:schemeClr>
        </a:fillRef>
        <a:effectRef idx="0">
          <a:scrgbClr r="0" g="0" b="0"/>
        </a:effectRef>
        <a:fontRef idx="minor"/>
      </dsp:style>
      <dsp:txBody>
        <a:bodyPr lIns="590066" tIns="395731" rIns="590066" bIns="135128" anchor="t"/>
        <a:lstStyle>
          <a:lvl1pPr algn="l">
            <a:defRPr sz="1900"/>
          </a:lvl1pPr>
          <a:lvl2pPr marL="171450" indent="-171450" algn="l">
            <a:defRPr sz="1900"/>
          </a:lvl2pPr>
          <a:lvl3pPr marL="342900" indent="-171450" algn="l">
            <a:defRPr sz="1900"/>
          </a:lvl3pPr>
          <a:lvl4pPr marL="514350" indent="-171450" algn="l">
            <a:defRPr sz="1900"/>
          </a:lvl4pPr>
          <a:lvl5pPr marL="685800" indent="-171450" algn="l">
            <a:defRPr sz="1900"/>
          </a:lvl5pPr>
          <a:lvl6pPr marL="857250" indent="-171450" algn="l">
            <a:defRPr sz="1900"/>
          </a:lvl6pPr>
          <a:lvl7pPr marL="1028700" indent="-171450" algn="l">
            <a:defRPr sz="1900"/>
          </a:lvl7pPr>
          <a:lvl8pPr marL="1200150" indent="-171450" algn="l">
            <a:defRPr sz="1900"/>
          </a:lvl8pPr>
          <a:lvl9pPr marL="1371600" indent="-171450" algn="l">
            <a:defRPr sz="1900"/>
          </a:lvl9pPr>
        </a:lstStyle>
        <a:p>
          <a:endParaRPr>
            <a:solidFill>
              <a:schemeClr val="dk1"/>
            </a:solidFill>
          </a:endParaRPr>
        </a:p>
      </dsp:txBody>
      <dsp:txXfrm>
        <a:off x="0" y="2128790"/>
        <a:ext cx="7602855" cy="478800"/>
      </dsp:txXfrm>
    </dsp:sp>
    <dsp:sp modelId="{F8B30F84-9FC1-4455-B8FC-CA5DC2189586}">
      <dsp:nvSpPr>
        <dsp:cNvPr id="10" name="圆角矩形 9"/>
        <dsp:cNvSpPr/>
      </dsp:nvSpPr>
      <dsp:spPr bwMode="white">
        <a:xfrm>
          <a:off x="380143" y="1848350"/>
          <a:ext cx="5321999" cy="560880"/>
        </a:xfrm>
        <a:prstGeom prst="roundRect">
          <a:avLst/>
        </a:prstGeom>
      </dsp:spPr>
      <dsp:style>
        <a:lnRef idx="2">
          <a:schemeClr val="lt1"/>
        </a:lnRef>
        <a:fillRef idx="1">
          <a:schemeClr val="accent1"/>
        </a:fillRef>
        <a:effectRef idx="0">
          <a:scrgbClr r="0" g="0" b="0"/>
        </a:effectRef>
        <a:fontRef idx="minor">
          <a:schemeClr val="lt1"/>
        </a:fontRef>
      </dsp:style>
      <dsp:txBody>
        <a:bodyPr vert="horz" wrap="square" lIns="201158" tIns="0" rIns="201158" bIns="0" anchor="ctr"/>
        <a:lstStyle>
          <a:lvl1pPr algn="l">
            <a:defRPr sz="1900"/>
          </a:lvl1pPr>
          <a:lvl2pPr marL="114300" indent="-114300" algn="l">
            <a:defRPr sz="1400"/>
          </a:lvl2pPr>
          <a:lvl3pPr marL="228600" indent="-114300" algn="l">
            <a:defRPr sz="1400"/>
          </a:lvl3pPr>
          <a:lvl4pPr marL="342900" indent="-114300" algn="l">
            <a:defRPr sz="1400"/>
          </a:lvl4pPr>
          <a:lvl5pPr marL="457200" indent="-114300" algn="l">
            <a:defRPr sz="1400"/>
          </a:lvl5pPr>
          <a:lvl6pPr marL="571500" indent="-114300" algn="l">
            <a:defRPr sz="1400"/>
          </a:lvl6pPr>
          <a:lvl7pPr marL="685800" indent="-114300" algn="l">
            <a:defRPr sz="1400"/>
          </a:lvl7pPr>
          <a:lvl8pPr marL="800100" indent="-114300" algn="l">
            <a:defRPr sz="1400"/>
          </a:lvl8pPr>
          <a:lvl9pPr marL="914400" indent="-114300" algn="l">
            <a:defRPr sz="1400"/>
          </a:lvl9pPr>
        </a:lstStyle>
        <a:p>
          <a:pPr lvl="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zh-CN" altLang="en-US"/>
            <a:t>第三阶段：第二次世界大战至</a:t>
          </a:r>
          <a:r>
            <a:rPr lang="en-US" altLang="zh-CN"/>
            <a:t>20</a:t>
          </a:r>
          <a:r>
            <a:rPr lang="zh-CN" altLang="en-US"/>
            <a:t>世纪</a:t>
          </a:r>
          <a:r>
            <a:rPr lang="en-US" altLang="zh-CN"/>
            <a:t>80</a:t>
          </a:r>
          <a:r>
            <a:rPr lang="zh-CN" altLang="en-US"/>
            <a:t>年代</a:t>
          </a:r>
          <a:endParaRPr lang="zh-CN" altLang="en-US"/>
        </a:p>
      </dsp:txBody>
      <dsp:txXfrm>
        <a:off x="380143" y="1848350"/>
        <a:ext cx="5321999" cy="560880"/>
      </dsp:txXfrm>
    </dsp:sp>
    <dsp:sp modelId="{736ADA3A-1AA0-4FAE-B917-DB17B9A81A65}">
      <dsp:nvSpPr>
        <dsp:cNvPr id="14" name="矩形 13"/>
        <dsp:cNvSpPr/>
      </dsp:nvSpPr>
      <dsp:spPr bwMode="white">
        <a:xfrm>
          <a:off x="0" y="2990630"/>
          <a:ext cx="7602855" cy="478800"/>
        </a:xfrm>
        <a:prstGeom prst="rect">
          <a:avLst/>
        </a:prstGeom>
      </dsp:spPr>
      <dsp:style>
        <a:lnRef idx="2">
          <a:schemeClr val="accent1"/>
        </a:lnRef>
        <a:fillRef idx="1">
          <a:schemeClr val="lt1">
            <a:alpha val="90000"/>
          </a:schemeClr>
        </a:fillRef>
        <a:effectRef idx="0">
          <a:scrgbClr r="0" g="0" b="0"/>
        </a:effectRef>
        <a:fontRef idx="minor"/>
      </dsp:style>
      <dsp:txBody>
        <a:bodyPr lIns="590066" tIns="395731" rIns="590066" bIns="135128" anchor="t"/>
        <a:lstStyle>
          <a:lvl1pPr algn="l">
            <a:defRPr sz="1900"/>
          </a:lvl1pPr>
          <a:lvl2pPr marL="171450" indent="-171450" algn="l">
            <a:defRPr sz="1900"/>
          </a:lvl2pPr>
          <a:lvl3pPr marL="342900" indent="-171450" algn="l">
            <a:defRPr sz="1900"/>
          </a:lvl3pPr>
          <a:lvl4pPr marL="514350" indent="-171450" algn="l">
            <a:defRPr sz="1900"/>
          </a:lvl4pPr>
          <a:lvl5pPr marL="685800" indent="-171450" algn="l">
            <a:defRPr sz="1900"/>
          </a:lvl5pPr>
          <a:lvl6pPr marL="857250" indent="-171450" algn="l">
            <a:defRPr sz="1900"/>
          </a:lvl6pPr>
          <a:lvl7pPr marL="1028700" indent="-171450" algn="l">
            <a:defRPr sz="1900"/>
          </a:lvl7pPr>
          <a:lvl8pPr marL="1200150" indent="-171450" algn="l">
            <a:defRPr sz="1900"/>
          </a:lvl8pPr>
          <a:lvl9pPr marL="1371600" indent="-171450" algn="l">
            <a:defRPr sz="1900"/>
          </a:lvl9pPr>
        </a:lstStyle>
        <a:p>
          <a:endParaRPr>
            <a:solidFill>
              <a:schemeClr val="dk1"/>
            </a:solidFill>
          </a:endParaRPr>
        </a:p>
      </dsp:txBody>
      <dsp:txXfrm>
        <a:off x="0" y="2990630"/>
        <a:ext cx="7602855" cy="478800"/>
      </dsp:txXfrm>
    </dsp:sp>
    <dsp:sp modelId="{3B81CD08-5AAC-4A88-8DB8-D5F496FFE050}">
      <dsp:nvSpPr>
        <dsp:cNvPr id="13" name="圆角矩形 12"/>
        <dsp:cNvSpPr/>
      </dsp:nvSpPr>
      <dsp:spPr bwMode="white">
        <a:xfrm>
          <a:off x="380143" y="2710190"/>
          <a:ext cx="5321999" cy="560880"/>
        </a:xfrm>
        <a:prstGeom prst="roundRect">
          <a:avLst/>
        </a:prstGeom>
      </dsp:spPr>
      <dsp:style>
        <a:lnRef idx="2">
          <a:schemeClr val="lt1"/>
        </a:lnRef>
        <a:fillRef idx="1">
          <a:schemeClr val="accent1"/>
        </a:fillRef>
        <a:effectRef idx="0">
          <a:scrgbClr r="0" g="0" b="0"/>
        </a:effectRef>
        <a:fontRef idx="minor">
          <a:schemeClr val="lt1"/>
        </a:fontRef>
      </dsp:style>
      <dsp:txBody>
        <a:bodyPr vert="horz" wrap="square" lIns="201158" tIns="0" rIns="201158" bIns="0" anchor="ctr"/>
        <a:lstStyle>
          <a:lvl1pPr algn="l">
            <a:defRPr sz="1900"/>
          </a:lvl1pPr>
          <a:lvl2pPr marL="114300" indent="-114300" algn="l">
            <a:defRPr sz="1400"/>
          </a:lvl2pPr>
          <a:lvl3pPr marL="228600" indent="-114300" algn="l">
            <a:defRPr sz="1400"/>
          </a:lvl3pPr>
          <a:lvl4pPr marL="342900" indent="-114300" algn="l">
            <a:defRPr sz="1400"/>
          </a:lvl4pPr>
          <a:lvl5pPr marL="457200" indent="-114300" algn="l">
            <a:defRPr sz="1400"/>
          </a:lvl5pPr>
          <a:lvl6pPr marL="571500" indent="-114300" algn="l">
            <a:defRPr sz="1400"/>
          </a:lvl6pPr>
          <a:lvl7pPr marL="685800" indent="-114300" algn="l">
            <a:defRPr sz="1400"/>
          </a:lvl7pPr>
          <a:lvl8pPr marL="800100" indent="-114300" algn="l">
            <a:defRPr sz="1400"/>
          </a:lvl8pPr>
          <a:lvl9pPr marL="914400" indent="-114300" algn="l">
            <a:defRPr sz="1400"/>
          </a:lvl9pPr>
        </a:lstStyle>
        <a:p>
          <a:pPr lvl="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>
              <a:sym typeface="+mn-ea"/>
            </a:rPr>
            <a:t>第</a:t>
          </a:r>
          <a:r>
            <a:rPr lang="zh-CN" altLang="en-US">
              <a:sym typeface="+mn-ea"/>
            </a:rPr>
            <a:t>四阶段：</a:t>
          </a:r>
          <a:r>
            <a:rPr>
              <a:sym typeface="+mn-ea"/>
            </a:rPr>
            <a:t>2</a:t>
          </a:r>
          <a:r>
            <a:rPr lang="en-US" altLang="zh-CN">
              <a:sym typeface="+mn-ea"/>
            </a:rPr>
            <a:t>0</a:t>
          </a:r>
          <a:r>
            <a:rPr>
              <a:sym typeface="+mn-ea"/>
            </a:rPr>
            <a:t>世</a:t>
          </a:r>
          <a:r>
            <a:rPr lang="zh-CN" altLang="en-US">
              <a:sym typeface="+mn-ea"/>
            </a:rPr>
            <a:t>纪</a:t>
          </a:r>
          <a:r>
            <a:rPr>
              <a:sym typeface="+mn-ea"/>
            </a:rPr>
            <a:t>8</a:t>
          </a:r>
          <a:r>
            <a:rPr lang="en-US" altLang="zh-CN">
              <a:sym typeface="+mn-ea"/>
            </a:rPr>
            <a:t>0</a:t>
          </a:r>
          <a:r>
            <a:rPr>
              <a:sym typeface="+mn-ea"/>
            </a:rPr>
            <a:t>年</a:t>
          </a:r>
          <a:r>
            <a:rPr lang="zh-CN" altLang="en-US">
              <a:sym typeface="+mn-ea"/>
            </a:rPr>
            <a:t>代以后</a:t>
          </a:r>
          <a:endParaRPr lang="zh-CN" altLang="en-US"/>
        </a:p>
      </dsp:txBody>
      <dsp:txXfrm>
        <a:off x="380143" y="2710190"/>
        <a:ext cx="5321999" cy="560880"/>
      </dsp:txXfrm>
    </dsp:sp>
    <dsp:sp modelId="{58B158CB-C1D2-4676-88E6-6B3937A00A96}">
      <dsp:nvSpPr>
        <dsp:cNvPr id="3" name="矩形 2" hidden="1"/>
        <dsp:cNvSpPr/>
      </dsp:nvSpPr>
      <dsp:spPr>
        <a:xfrm>
          <a:off x="0" y="124670"/>
          <a:ext cx="380143" cy="560880"/>
        </a:xfrm>
        <a:prstGeom prst="rect">
          <a:avLst/>
        </a:prstGeom>
      </dsp:spPr>
      <dsp:txBody>
        <a:bodyPr/>
        <a:lstStyle/>
        <a:p/>
      </dsp:txBody>
      <dsp:txXfrm>
        <a:off x="0" y="124670"/>
        <a:ext cx="380143" cy="560880"/>
      </dsp:txXfrm>
    </dsp:sp>
    <dsp:sp modelId="{AEA4B341-6C57-43B8-BC42-9813D43D1335}">
      <dsp:nvSpPr>
        <dsp:cNvPr id="6" name="矩形 5" hidden="1"/>
        <dsp:cNvSpPr/>
      </dsp:nvSpPr>
      <dsp:spPr>
        <a:xfrm>
          <a:off x="0" y="986510"/>
          <a:ext cx="380143" cy="560880"/>
        </a:xfrm>
        <a:prstGeom prst="rect">
          <a:avLst/>
        </a:prstGeom>
      </dsp:spPr>
      <dsp:txBody>
        <a:bodyPr/>
        <a:lstStyle/>
        <a:p/>
      </dsp:txBody>
      <dsp:txXfrm>
        <a:off x="0" y="986510"/>
        <a:ext cx="380143" cy="560880"/>
      </dsp:txXfrm>
    </dsp:sp>
    <dsp:sp modelId="{09CBCBA7-E2EE-4654-BCFB-AB2C2D77E66B}">
      <dsp:nvSpPr>
        <dsp:cNvPr id="9" name="矩形 8" hidden="1"/>
        <dsp:cNvSpPr/>
      </dsp:nvSpPr>
      <dsp:spPr>
        <a:xfrm>
          <a:off x="0" y="1848350"/>
          <a:ext cx="380143" cy="560880"/>
        </a:xfrm>
        <a:prstGeom prst="rect">
          <a:avLst/>
        </a:prstGeom>
      </dsp:spPr>
      <dsp:txBody>
        <a:bodyPr/>
        <a:lstStyle/>
        <a:p/>
      </dsp:txBody>
      <dsp:txXfrm>
        <a:off x="0" y="1848350"/>
        <a:ext cx="380143" cy="560880"/>
      </dsp:txXfrm>
    </dsp:sp>
    <dsp:sp modelId="{D4F74581-3262-49C7-9EFD-F6970D799DF7}">
      <dsp:nvSpPr>
        <dsp:cNvPr id="12" name="矩形 11" hidden="1"/>
        <dsp:cNvSpPr/>
      </dsp:nvSpPr>
      <dsp:spPr>
        <a:xfrm>
          <a:off x="0" y="2710190"/>
          <a:ext cx="380143" cy="560880"/>
        </a:xfrm>
        <a:prstGeom prst="rect">
          <a:avLst/>
        </a:prstGeom>
      </dsp:spPr>
      <dsp:txBody>
        <a:bodyPr/>
        <a:lstStyle/>
        <a:p/>
      </dsp:txBody>
      <dsp:txXfrm>
        <a:off x="0" y="2710190"/>
        <a:ext cx="380143" cy="560880"/>
      </dsp:txXfrm>
    </dsp:sp>
  </dsp:spTree>
</dsp:drawing>
</file>

<file path=ppt/diagrams/drawing3.xml><?xml version="1.0" encoding="utf-8"?>
<dsp:drawing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="http://schemas.openxmlformats.org/presentationml/2006/main" xmlns:p14="http://schemas.microsoft.com/office/powerpoint/2010/main" xmlns:dsp="http://schemas.microsoft.com/office/drawing/2008/diagram">
  <dsp:spTree>
    <dsp:nvGrpSpPr>
      <dsp:cNvPr id="2" name="组合 1"/>
      <dsp:cNvGrpSpPr/>
    </dsp:nvGrpSpPr>
    <dsp:grpSpPr>
      <a:xfrm>
        <a:off x="0" y="0"/>
        <a:ext cx="12192000" cy="2030514"/>
        <a:chExt cx="12192000" cy="2030514"/>
      </a:xfrm>
    </dsp:grpSpPr>
    <dsp:sp modelId="{409CD644-6D84-42A3-A40F-54ED168C8E6F}">
      <dsp:nvSpPr>
        <dsp:cNvPr id="3" name="矩形 2"/>
        <dsp:cNvSpPr/>
      </dsp:nvSpPr>
      <dsp:spPr bwMode="white">
        <a:xfrm>
          <a:off x="0" y="0"/>
          <a:ext cx="12192000" cy="2030514"/>
        </a:xfrm>
        <a:prstGeom prst="rect">
          <a:avLst/>
        </a:prstGeom>
        <a:solidFill>
          <a:schemeClr val="accent6"/>
        </a:solidFill>
        <a:ln>
          <a:noFill/>
        </a:ln>
      </dsp:spPr>
      <dsp:style>
        <a:lnRef idx="2">
          <a:schemeClr val="lt2"/>
        </a:lnRef>
        <a:fillRef idx="1">
          <a:schemeClr val="dk2"/>
        </a:fillRef>
        <a:effectRef idx="0">
          <a:scrgbClr r="0" g="0" b="0"/>
        </a:effectRef>
        <a:fontRef idx="minor">
          <a:schemeClr val="lt1"/>
        </a:fontRef>
      </dsp:style>
      <dsp:txBody>
        <a:bodyPr/>
        <a:lstStyle/>
        <a:p/>
      </dsp:txBody>
      <dsp:txXfrm>
        <a:off x="0" y="0"/>
        <a:ext cx="12192000" cy="2030514"/>
      </dsp:txXfrm>
    </dsp:sp>
  </dsp:spTree>
</dsp:drawing>
</file>

<file path=ppt/diagrams/layout1.xml><?xml version="1.0" encoding="utf-8"?>
<dgm:layoutDef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dgm="http://schemas.openxmlformats.org/drawingml/2006/diagram" uniqueId="islide.smartart.onepicture">
  <dgm:title val="iSlide"/>
  <dgm:desc val="iSlide，让PPT设计简单起来！"/>
  <dgm:catLst>
    <dgm:cat type="picture" pri="0"/>
  </dgm:catLst>
  <dgm:sampData>
    <dgm:dataModel>
      <dgm:ptLst>
        <dgm:pt modelId="0"/>
      </dgm:ptLst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compNode">
    <dgm:alg type="composite"/>
    <dgm:shape r:blip="">
      <dgm:adjLst/>
    </dgm:shape>
    <dgm:presOf axis="self"/>
    <dgm:constrLst>
      <dgm:constr type="h" for="ch" forName="pictRect" refType="h"/>
      <dgm:constr type="w" for="ch" forName="pictRect" refType="w"/>
      <dgm:constr type="l" for="ch" forName="pictRect"/>
      <dgm:constr type="t" for="ch" forName="pictRect"/>
    </dgm:constrLst>
    <dgm:ruleLst/>
    <dgm:layoutNode name="pictRect">
      <dgm:alg type="sp"/>
      <dgm:shape type="rect" r:blip="" blipPhldr="1">
        <dgm:adjLst/>
      </dgm:shape>
      <dgm:presOf/>
      <dgm:constrLst/>
      <dgm:ruleLst/>
    </dgm:layoutNode>
  </dgm:layoutNode>
</dgm:layoutDef>
</file>

<file path=ppt/diagrams/layout2.xml><?xml version="1.0" encoding="utf-8"?>
<dgm:layoutDef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dgm="http://schemas.openxmlformats.org/drawingml/2006/diagram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>
          <dgm:prSet qsTypeId="urn:microsoft.com/office/officeart/2005/8/quickstyle/simple5"/>
        </dgm:pt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nodeHorzAlign" val="l"/>
          <dgm:param type="horzAlign" val="l"/>
        </dgm:alg>
      </dgm:if>
      <dgm:else name="Name2">
        <dgm:alg type="lin">
          <dgm:param type="linDir" val="fromT"/>
          <dgm:param type="vertAlign" val="mid"/>
          <dgm:param type="nodeHorzAlign" val="r"/>
          <dgm:param type="horzAlign" val="r"/>
        </dgm:alg>
      </dgm:else>
    </dgm:choose>
    <dgm:shape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nodeHorzAlign" val="l"/>
              <dgm:param type="horzAlign" val="l"/>
            </dgm:alg>
          </dgm:if>
          <dgm:else name="Name6">
            <dgm:alg type="lin">
              <dgm:param type="linDir" val="fromR"/>
              <dgm:param type="nodeHorzAlign" val="r"/>
              <dgm:param type="horzAlign" val="r"/>
            </dgm:alg>
          </dgm:else>
        </dgm:choose>
        <dgm:shape r:blip="">
          <dgm:adjLst/>
        </dgm:shape>
        <dgm:presOf/>
        <dgm:constrLst/>
        <dgm:ruleLst/>
        <dgm:layoutNode name="parentLeftMargin">
          <dgm:alg type="sp"/>
          <dgm:shape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/>
        </dgm:ruleLst>
      </dgm:layoutNode>
      <dgm:forEach name="Name10" axis="followSib" ptType="sibTrans" cnt="1">
        <dgm:layoutNode name="spaceBetweenRectangles">
          <dgm:alg type="sp"/>
          <dgm:shape r:blip="">
            <dgm:adjLst/>
          </dgm:shape>
          <dgm:presOf/>
          <dgm:constrLst/>
          <dgm:ruleLst/>
        </dgm:layoutNode>
      </dgm:forEach>
    </dgm:forEach>
  </dgm:layoutNode>
</dgm:layoutDef>
</file>

<file path=ppt/diagrams/layout3.xml><?xml version="1.0" encoding="utf-8"?>
<dgm:layoutDef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dgm="http://schemas.openxmlformats.org/drawingml/2006/diagram" uniqueId="islide.smartart.onepicture">
  <dgm:title val="iSlide"/>
  <dgm:desc val="iSlide，让PPT设计简单起来！"/>
  <dgm:catLst>
    <dgm:cat type="picture" pri="0"/>
  </dgm:catLst>
  <dgm:sampData>
    <dgm:dataModel>
      <dgm:ptLst>
        <dgm:pt modelId="0"/>
      </dgm:ptLst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compNode">
    <dgm:alg type="composite"/>
    <dgm:shape r:blip="">
      <dgm:adjLst/>
    </dgm:shape>
    <dgm:presOf axis="self"/>
    <dgm:constrLst>
      <dgm:constr type="h" for="ch" forName="pictRect" refType="h"/>
      <dgm:constr type="w" for="ch" forName="pictRect" refType="w"/>
      <dgm:constr type="l" for="ch" forName="pictRect"/>
      <dgm:constr type="t" for="ch" forName="pictRect"/>
    </dgm:constrLst>
    <dgm:ruleLst/>
    <dgm:layoutNode name="pictRect">
      <dgm:alg type="sp"/>
      <dgm:shape type="rect" r:blip="" blipPhldr="1">
        <dgm:adjLst/>
      </dgm:shape>
      <dgm:presOf/>
      <dgm:constrLst/>
      <dgm:ruleLst/>
    </dgm:layoutNode>
  </dgm:layoutNode>
</dgm:layoutDef>
</file>

<file path=ppt/diagrams/quickStyle1.xml><?xml version="1.0" encoding="utf-8"?>
<dgm:styleDef xmlns:a="http://schemas.openxmlformats.org/drawingml/2006/main" xmlns:dgm="http://schemas.openxmlformats.org/drawingml/2006/diagram" uniqueId="urn:microsoft.com/office/officeart/2005/8/quickstyle/simple1#1">
  <dgm:title val=""/>
  <dgm:desc val=""/>
  <dgm:catLst>
    <dgm:cat type="simple" pri="10100"/>
  </dgm:catLst>
  <dgm:scene3d>
    <a:camera prst="orthographicFront"/>
    <a:lightRig rig="threePt" dir="t"/>
  </dgm:scene3d>
  <dgm:styleLbl name="alignAcc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Nod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0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/>
      <a:lightRig rig="threePt" dir="t"/>
    </dgm:scene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callout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ImgPlac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ibTrans2D1">
    <dgm:scene3d>
      <a:camera prst="orthographicFront"/>
      <a:lightRig rig="threePt" dir="t"/>
    </dgm:scene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0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2D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/>
      <a:lightRig rig="threePt" dir="t"/>
    </dgm:scene3d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olidAlignAcc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vennNod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</dgm:styleDef>
</file>

<file path=ppt/diagrams/quickStyle2.xml><?xml version="1.0" encoding="utf-8"?>
<dgm:styleDef xmlns:a="http://schemas.openxmlformats.org/drawingml/2006/main" xmlns:dgm="http://schemas.openxmlformats.org/drawingml/2006/diagram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alignAcc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Nod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0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/>
      <a:lightRig rig="threePt" dir="t"/>
    </dgm:scene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callout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ImgPlac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ibTrans2D1">
    <dgm:scene3d>
      <a:camera prst="orthographicFront"/>
      <a:lightRig rig="threePt" dir="t"/>
    </dgm:scene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0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2D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/>
      <a:lightRig rig="threePt" dir="t"/>
    </dgm:scene3d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olidAlignAcc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vennNod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</dgm:styleDef>
</file>

<file path=ppt/diagrams/quickStyle3.xml><?xml version="1.0" encoding="utf-8"?>
<dgm:styleDef xmlns:a="http://schemas.openxmlformats.org/drawingml/2006/main" xmlns:dgm="http://schemas.openxmlformats.org/drawingml/2006/diagram" uniqueId="urn:microsoft.com/office/officeart/2005/8/quickstyle/simple1#1">
  <dgm:title val=""/>
  <dgm:desc val=""/>
  <dgm:catLst>
    <dgm:cat type="simple" pri="10100"/>
  </dgm:catLst>
  <dgm:scene3d>
    <a:camera prst="orthographicFront"/>
    <a:lightRig rig="threePt" dir="t"/>
  </dgm:scene3d>
  <dgm:styleLbl name="alignAcc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Nod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0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/>
      <a:lightRig rig="threePt" dir="t"/>
    </dgm:scene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callout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ImgPlac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ibTrans2D1">
    <dgm:scene3d>
      <a:camera prst="orthographicFront"/>
      <a:lightRig rig="threePt" dir="t"/>
    </dgm:scene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0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2D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/>
      <a:lightRig rig="threePt" dir="t"/>
    </dgm:scene3d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olidAlignAcc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vennNod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</dgm:styleDef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62AB4F-706F-4A16-BA08-03D75EC241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2517F9-B037-4108-810C-13C93F85DA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7AB42E-3F4A-4300-A210-ADF15218FE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0FE6409-3CB4-4D85-B346-AE1938A0EE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F03FDC1-6F4D-4D1C-8C79-42CE0820D9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4FDD0DA-6783-4AB9-93F5-0E4871E6C8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8878B11-E264-4088-85AA-F516EF1E08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94C6363-1964-4689-9B8B-BE583552CF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A9C698F-A12C-44F5-BA6D-3522BE4F75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86FB30-28E9-42BC-ABDE-74D7AC339A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F11418-D9D7-45ED-8488-9B6B671372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5_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10529888" y="6241745"/>
            <a:ext cx="939240" cy="144787"/>
          </a:xfrm>
          <a:prstGeom prst="rect">
            <a:avLst/>
          </a:prstGeom>
        </p:spPr>
        <p:txBody>
          <a:bodyPr vert="horz" lIns="0" tIns="0" rIns="0" bIns="0" rtlCol="0" anchor="ctr"/>
          <a:lstStyle>
            <a:defPPr>
              <a:defRPr lang="en-US"/>
            </a:defPPr>
            <a:lvl1pPr marL="0" algn="r" defTabSz="457200" rtl="0" eaLnBrk="1" latinLnBrk="0" hangingPunct="1">
              <a:defRPr sz="800" b="1" kern="120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/>
              <a:t>第 </a:t>
            </a:r>
            <a:fld id="{75168D04-7926-484C-B90B-2D13ABC6EC67}" type="slidenum">
              <a:rPr lang="zh-CN" altLang="en-US" smtClean="0"/>
              <a:t/>
            </a:fld>
            <a:r>
              <a:rPr lang="zh-CN" altLang="en-US"/>
              <a:t> 页</a:t>
            </a:r>
            <a:endParaRPr lang="zh-CN" altLang="en-US"/>
          </a:p>
        </p:txBody>
      </p:sp>
      <p:sp>
        <p:nvSpPr>
          <p:cNvPr id="16" name="文本占位符 16"/>
          <p:cNvSpPr>
            <a:spLocks noGrp="1"/>
          </p:cNvSpPr>
          <p:nvPr>
            <p:ph type="body" sz="quarter" idx="10" hasCustomPrompt="1"/>
          </p:nvPr>
        </p:nvSpPr>
        <p:spPr>
          <a:xfrm>
            <a:off x="1621701" y="545102"/>
            <a:ext cx="3686899" cy="443198"/>
          </a:xfrm>
          <a:noFill/>
        </p:spPr>
        <p:txBody>
          <a:bodyPr wrap="square" lIns="0" tIns="0" rIns="0" bIns="0" rtlCol="0" anchor="b" anchorCtr="0">
            <a:spAutoFit/>
          </a:bodyPr>
          <a:lstStyle>
            <a:lvl1pPr marL="0" indent="0">
              <a:buFontTx/>
              <a:buNone/>
              <a:defRPr lang="zh-CN" altLang="en-US" sz="3200" b="1" smtClean="0">
                <a:solidFill>
                  <a:schemeClr val="accent1"/>
                </a:solidFill>
                <a:latin typeface="等线" panose="02010600030101010101" pitchFamily="2" charset="-122"/>
                <a:ea typeface="等线" panose="02010600030101010101" pitchFamily="2" charset="-122"/>
                <a:cs typeface="+mn-cs"/>
              </a:defRPr>
            </a:lvl1pPr>
          </a:lstStyle>
          <a:p>
            <a:pPr marL="0" lvl="0" defTabSz="457200"/>
            <a:r>
              <a:rPr lang="zh-CN" altLang="en-US"/>
              <a:t>编辑母版文本样式</a:t>
            </a:r>
            <a:endParaRPr lang="zh-CN" altLang="en-US"/>
          </a:p>
        </p:txBody>
      </p:sp>
      <p:cxnSp>
        <p:nvCxnSpPr>
          <p:cNvPr id="18" name="直接连接符 17"/>
          <p:cNvCxnSpPr/>
          <p:nvPr userDrawn="1"/>
        </p:nvCxnSpPr>
        <p:spPr>
          <a:xfrm>
            <a:off x="1400175" y="1004888"/>
            <a:ext cx="10096500" cy="0"/>
          </a:xfrm>
          <a:prstGeom prst="line">
            <a:avLst/>
          </a:prstGeom>
          <a:ln w="3175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3" name="图片 2"/>
          <p:cNvPicPr>
            <a:picLocks noChangeAspect="1"/>
          </p:cNvPicPr>
          <p:nvPr userDrawn="1"/>
        </p:nvPicPr>
        <p:blipFill>
          <a:blip r:embed="rId1">
            <a:duotone>
              <a:schemeClr val="accent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750" t="2990" r="85478" b="74550"/>
          <a:stretch>
            <a:fillRect/>
          </a:stretch>
        </p:blipFill>
        <p:spPr>
          <a:xfrm>
            <a:off x="618284" y="253881"/>
            <a:ext cx="954953" cy="956547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10529888" y="6241745"/>
            <a:ext cx="939240" cy="144787"/>
          </a:xfrm>
          <a:prstGeom prst="rect">
            <a:avLst/>
          </a:prstGeom>
        </p:spPr>
        <p:txBody>
          <a:bodyPr vert="horz" lIns="0" tIns="0" rIns="0" bIns="0" rtlCol="0" anchor="ctr"/>
          <a:lstStyle>
            <a:defPPr>
              <a:defRPr lang="en-US"/>
            </a:defPPr>
            <a:lvl1pPr marL="0" algn="r" defTabSz="457200" rtl="0" eaLnBrk="1" latinLnBrk="0" hangingPunct="1">
              <a:defRPr sz="800" b="1" kern="120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/>
              <a:t>第 </a:t>
            </a:r>
            <a:fld id="{75168D04-7926-484C-B90B-2D13ABC6EC67}" type="slidenum">
              <a:rPr lang="zh-CN" altLang="en-US" smtClean="0"/>
              <a:t/>
            </a:fld>
            <a:r>
              <a:rPr lang="zh-CN" altLang="en-US"/>
              <a:t> 页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_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3" name="直接连接符 2"/>
          <p:cNvCxnSpPr/>
          <p:nvPr userDrawn="1"/>
        </p:nvCxnSpPr>
        <p:spPr>
          <a:xfrm>
            <a:off x="1400175" y="1004888"/>
            <a:ext cx="7453880" cy="0"/>
          </a:xfrm>
          <a:prstGeom prst="line">
            <a:avLst/>
          </a:prstGeom>
          <a:ln w="3175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KSO_Shape"/>
          <p:cNvSpPr/>
          <p:nvPr userDrawn="1"/>
        </p:nvSpPr>
        <p:spPr bwMode="auto">
          <a:xfrm>
            <a:off x="695325" y="608012"/>
            <a:ext cx="840652" cy="489268"/>
          </a:xfrm>
          <a:custGeom>
            <a:gdLst>
              <a:gd name="T0" fmla="*/ 523582 w 5574"/>
              <a:gd name="T1" fmla="*/ 1026353 h 3244"/>
              <a:gd name="T2" fmla="*/ 164730 w 5574"/>
              <a:gd name="T3" fmla="*/ 1048328 h 3244"/>
              <a:gd name="T4" fmla="*/ 0 w 5574"/>
              <a:gd name="T5" fmla="*/ 1009549 h 3244"/>
              <a:gd name="T6" fmla="*/ 319446 w 5574"/>
              <a:gd name="T7" fmla="*/ 836336 h 3244"/>
              <a:gd name="T8" fmla="*/ 613375 w 5574"/>
              <a:gd name="T9" fmla="*/ 882224 h 3244"/>
              <a:gd name="T10" fmla="*/ 764539 w 5574"/>
              <a:gd name="T11" fmla="*/ 841183 h 3244"/>
              <a:gd name="T12" fmla="*/ 1800397 w 5574"/>
              <a:gd name="T13" fmla="*/ 867682 h 3244"/>
              <a:gd name="T14" fmla="*/ 693802 w 5574"/>
              <a:gd name="T15" fmla="*/ 1048005 h 3244"/>
              <a:gd name="T16" fmla="*/ 556850 w 5574"/>
              <a:gd name="T17" fmla="*/ 973032 h 3244"/>
              <a:gd name="T18" fmla="*/ 247094 w 5574"/>
              <a:gd name="T19" fmla="*/ 935545 h 3244"/>
              <a:gd name="T20" fmla="*/ 556850 w 5574"/>
              <a:gd name="T21" fmla="*/ 973032 h 3244"/>
              <a:gd name="T22" fmla="*/ 1014540 w 5574"/>
              <a:gd name="T23" fmla="*/ 156732 h 3244"/>
              <a:gd name="T24" fmla="*/ 1066866 w 5574"/>
              <a:gd name="T25" fmla="*/ 790124 h 3244"/>
              <a:gd name="T26" fmla="*/ 98515 w 5574"/>
              <a:gd name="T27" fmla="*/ 789801 h 3244"/>
              <a:gd name="T28" fmla="*/ 52649 w 5574"/>
              <a:gd name="T29" fmla="*/ 743912 h 3244"/>
              <a:gd name="T30" fmla="*/ 52649 w 5574"/>
              <a:gd name="T31" fmla="*/ 149623 h 3244"/>
              <a:gd name="T32" fmla="*/ 150841 w 5574"/>
              <a:gd name="T33" fmla="*/ 18420 h 3244"/>
              <a:gd name="T34" fmla="*/ 187339 w 5574"/>
              <a:gd name="T35" fmla="*/ 0 h 3244"/>
              <a:gd name="T36" fmla="*/ 734500 w 5574"/>
              <a:gd name="T37" fmla="*/ 0 h 3244"/>
              <a:gd name="T38" fmla="*/ 132107 w 5574"/>
              <a:gd name="T39" fmla="*/ 596228 h 3244"/>
              <a:gd name="T40" fmla="*/ 257753 w 5574"/>
              <a:gd name="T41" fmla="*/ 596228 h 3244"/>
              <a:gd name="T42" fmla="*/ 688311 w 5574"/>
              <a:gd name="T43" fmla="*/ 533536 h 3244"/>
              <a:gd name="T44" fmla="*/ 688311 w 5574"/>
              <a:gd name="T45" fmla="*/ 659244 h 3244"/>
              <a:gd name="T46" fmla="*/ 688311 w 5574"/>
              <a:gd name="T47" fmla="*/ 533536 h 3244"/>
              <a:gd name="T48" fmla="*/ 748066 w 5574"/>
              <a:gd name="T49" fmla="*/ 439819 h 3244"/>
              <a:gd name="T50" fmla="*/ 688311 w 5574"/>
              <a:gd name="T51" fmla="*/ 91777 h 3244"/>
              <a:gd name="T52" fmla="*/ 144381 w 5574"/>
              <a:gd name="T53" fmla="*/ 179676 h 3244"/>
              <a:gd name="T54" fmla="*/ 1106272 w 5574"/>
              <a:gd name="T55" fmla="*/ 207791 h 3244"/>
              <a:gd name="T56" fmla="*/ 1385343 w 5574"/>
              <a:gd name="T57" fmla="*/ 790447 h 3244"/>
              <a:gd name="T58" fmla="*/ 1119515 w 5574"/>
              <a:gd name="T59" fmla="*/ 236876 h 3244"/>
              <a:gd name="T60" fmla="*/ 1115639 w 5574"/>
              <a:gd name="T61" fmla="*/ 223626 h 3244"/>
              <a:gd name="T62" fmla="*/ 1437669 w 5574"/>
              <a:gd name="T63" fmla="*/ 393608 h 3244"/>
              <a:gd name="T64" fmla="*/ 1634375 w 5574"/>
              <a:gd name="T65" fmla="*/ 791093 h 3244"/>
              <a:gd name="T66" fmla="*/ 1437669 w 5574"/>
              <a:gd name="T67" fmla="*/ 393608 h 3244"/>
              <a:gd name="T68" fmla="*/ 1746133 w 5574"/>
              <a:gd name="T69" fmla="*/ 566175 h 3244"/>
              <a:gd name="T70" fmla="*/ 1686701 w 5574"/>
              <a:gd name="T71" fmla="*/ 791093 h 3244"/>
              <a:gd name="T72" fmla="*/ 0 60000 65536"/>
              <a:gd name="T73" fmla="*/ 0 60000 65536"/>
              <a:gd name="T74" fmla="*/ 0 60000 65536"/>
              <a:gd name="T75" fmla="*/ 0 60000 65536"/>
              <a:gd name="T76" fmla="*/ 0 60000 65536"/>
              <a:gd name="T77" fmla="*/ 0 60000 65536"/>
              <a:gd name="T78" fmla="*/ 0 60000 65536"/>
              <a:gd name="T79" fmla="*/ 0 60000 65536"/>
              <a:gd name="T80" fmla="*/ 0 60000 65536"/>
              <a:gd name="T81" fmla="*/ 0 60000 65536"/>
              <a:gd name="T82" fmla="*/ 0 60000 65536"/>
              <a:gd name="T83" fmla="*/ 0 60000 65536"/>
              <a:gd name="T84" fmla="*/ 0 60000 65536"/>
              <a:gd name="T85" fmla="*/ 0 60000 65536"/>
              <a:gd name="T86" fmla="*/ 0 60000 65536"/>
              <a:gd name="T87" fmla="*/ 0 60000 65536"/>
              <a:gd name="T88" fmla="*/ 0 60000 65536"/>
              <a:gd name="T89" fmla="*/ 0 60000 65536"/>
              <a:gd name="T90" fmla="*/ 0 60000 65536"/>
              <a:gd name="T91" fmla="*/ 0 60000 65536"/>
              <a:gd name="T92" fmla="*/ 0 60000 65536"/>
              <a:gd name="T93" fmla="*/ 0 60000 65536"/>
              <a:gd name="T94" fmla="*/ 0 60000 65536"/>
              <a:gd name="T95" fmla="*/ 0 60000 65536"/>
              <a:gd name="T96" fmla="*/ 0 60000 65536"/>
              <a:gd name="T97" fmla="*/ 0 60000 65536"/>
              <a:gd name="T98" fmla="*/ 0 60000 65536"/>
              <a:gd name="T99" fmla="*/ 0 60000 65536"/>
              <a:gd name="T100" fmla="*/ 0 60000 65536"/>
              <a:gd name="T101" fmla="*/ 0 60000 65536"/>
              <a:gd name="T102" fmla="*/ 0 60000 65536"/>
              <a:gd name="T103" fmla="*/ 0 60000 65536"/>
              <a:gd name="T104" fmla="*/ 0 60000 65536"/>
              <a:gd name="T105" fmla="*/ 0 60000 65536"/>
              <a:gd name="T106" fmla="*/ 0 60000 65536"/>
              <a:gd name="T107" fmla="*/ 0 60000 65536"/>
            </a:gdLst>
            <a:cxnLst>
              <a:cxn ang="T72">
                <a:pos x="T0" y="T1"/>
              </a:cxn>
              <a:cxn ang="T73">
                <a:pos x="T2" y="T3"/>
              </a:cxn>
              <a:cxn ang="T74">
                <a:pos x="T4" y="T5"/>
              </a:cxn>
              <a:cxn ang="T75">
                <a:pos x="T6" y="T7"/>
              </a:cxn>
              <a:cxn ang="T76">
                <a:pos x="T8" y="T9"/>
              </a:cxn>
              <a:cxn ang="T77">
                <a:pos x="T10" y="T11"/>
              </a:cxn>
              <a:cxn ang="T78">
                <a:pos x="T12" y="T13"/>
              </a:cxn>
              <a:cxn ang="T79">
                <a:pos x="T14" y="T15"/>
              </a:cxn>
              <a:cxn ang="T80">
                <a:pos x="T16" y="T17"/>
              </a:cxn>
              <a:cxn ang="T81">
                <a:pos x="T18" y="T19"/>
              </a:cxn>
              <a:cxn ang="T82">
                <a:pos x="T20" y="T21"/>
              </a:cxn>
              <a:cxn ang="T83">
                <a:pos x="T22" y="T23"/>
              </a:cxn>
              <a:cxn ang="T84">
                <a:pos x="T24" y="T25"/>
              </a:cxn>
              <a:cxn ang="T85">
                <a:pos x="T26" y="T27"/>
              </a:cxn>
              <a:cxn ang="T86">
                <a:pos x="T28" y="T29"/>
              </a:cxn>
              <a:cxn ang="T87">
                <a:pos x="T30" y="T31"/>
              </a:cxn>
              <a:cxn ang="T88">
                <a:pos x="T32" y="T33"/>
              </a:cxn>
              <a:cxn ang="T89">
                <a:pos x="T34" y="T35"/>
              </a:cxn>
              <a:cxn ang="T90">
                <a:pos x="T36" y="T37"/>
              </a:cxn>
              <a:cxn ang="T91">
                <a:pos x="T38" y="T39"/>
              </a:cxn>
              <a:cxn ang="T92">
                <a:pos x="T40" y="T41"/>
              </a:cxn>
              <a:cxn ang="T93">
                <a:pos x="T42" y="T43"/>
              </a:cxn>
              <a:cxn ang="T94">
                <a:pos x="T44" y="T45"/>
              </a:cxn>
              <a:cxn ang="T95">
                <a:pos x="T46" y="T47"/>
              </a:cxn>
              <a:cxn ang="T96">
                <a:pos x="T48" y="T49"/>
              </a:cxn>
              <a:cxn ang="T97">
                <a:pos x="T50" y="T51"/>
              </a:cxn>
              <a:cxn ang="T98">
                <a:pos x="T52" y="T53"/>
              </a:cxn>
              <a:cxn ang="T99">
                <a:pos x="T54" y="T55"/>
              </a:cxn>
              <a:cxn ang="T100">
                <a:pos x="T56" y="T57"/>
              </a:cxn>
              <a:cxn ang="T101">
                <a:pos x="T58" y="T59"/>
              </a:cxn>
              <a:cxn ang="T102">
                <a:pos x="T60" y="T61"/>
              </a:cxn>
              <a:cxn ang="T103">
                <a:pos x="T62" y="T63"/>
              </a:cxn>
              <a:cxn ang="T104">
                <a:pos x="T64" y="T65"/>
              </a:cxn>
              <a:cxn ang="T105">
                <a:pos x="T66" y="T67"/>
              </a:cxn>
              <a:cxn ang="T106">
                <a:pos x="T68" y="T69"/>
              </a:cxn>
              <a:cxn ang="T107">
                <a:pos x="T70" y="T71"/>
              </a:cxn>
            </a:cxnLst>
            <a:rect l="0" t="0" r="r" b="b"/>
            <a:pathLst>
              <a:path w="5574" h="3244">
                <a:moveTo>
                  <a:pt x="1585" y="3235"/>
                </a:moveTo>
                <a:cubicBezTo>
                  <a:pt x="1621" y="3176"/>
                  <a:pt x="1621" y="3176"/>
                  <a:pt x="1621" y="3176"/>
                </a:cubicBezTo>
                <a:cubicBezTo>
                  <a:pt x="560" y="3176"/>
                  <a:pt x="560" y="3176"/>
                  <a:pt x="560" y="3176"/>
                </a:cubicBezTo>
                <a:cubicBezTo>
                  <a:pt x="510" y="3244"/>
                  <a:pt x="510" y="3244"/>
                  <a:pt x="510" y="3244"/>
                </a:cubicBezTo>
                <a:cubicBezTo>
                  <a:pt x="3" y="3244"/>
                  <a:pt x="3" y="3244"/>
                  <a:pt x="3" y="3244"/>
                </a:cubicBezTo>
                <a:cubicBezTo>
                  <a:pt x="0" y="3124"/>
                  <a:pt x="0" y="3124"/>
                  <a:pt x="0" y="3124"/>
                </a:cubicBezTo>
                <a:cubicBezTo>
                  <a:pt x="552" y="2588"/>
                  <a:pt x="552" y="2588"/>
                  <a:pt x="552" y="2588"/>
                </a:cubicBezTo>
                <a:cubicBezTo>
                  <a:pt x="989" y="2588"/>
                  <a:pt x="989" y="2588"/>
                  <a:pt x="989" y="2588"/>
                </a:cubicBezTo>
                <a:cubicBezTo>
                  <a:pt x="886" y="2730"/>
                  <a:pt x="886" y="2730"/>
                  <a:pt x="886" y="2730"/>
                </a:cubicBezTo>
                <a:cubicBezTo>
                  <a:pt x="1899" y="2730"/>
                  <a:pt x="1899" y="2730"/>
                  <a:pt x="1899" y="2730"/>
                </a:cubicBezTo>
                <a:cubicBezTo>
                  <a:pt x="1978" y="2603"/>
                  <a:pt x="1978" y="2603"/>
                  <a:pt x="1978" y="2603"/>
                </a:cubicBezTo>
                <a:cubicBezTo>
                  <a:pt x="2367" y="2603"/>
                  <a:pt x="2367" y="2603"/>
                  <a:pt x="2367" y="2603"/>
                </a:cubicBezTo>
                <a:cubicBezTo>
                  <a:pt x="5574" y="2603"/>
                  <a:pt x="5574" y="2603"/>
                  <a:pt x="5574" y="2603"/>
                </a:cubicBezTo>
                <a:cubicBezTo>
                  <a:pt x="5574" y="2685"/>
                  <a:pt x="5574" y="2685"/>
                  <a:pt x="5574" y="2685"/>
                </a:cubicBezTo>
                <a:cubicBezTo>
                  <a:pt x="2290" y="2828"/>
                  <a:pt x="2290" y="2828"/>
                  <a:pt x="2290" y="2828"/>
                </a:cubicBezTo>
                <a:cubicBezTo>
                  <a:pt x="2148" y="3243"/>
                  <a:pt x="2148" y="3243"/>
                  <a:pt x="2148" y="3243"/>
                </a:cubicBezTo>
                <a:cubicBezTo>
                  <a:pt x="1585" y="3235"/>
                  <a:pt x="1585" y="3235"/>
                  <a:pt x="1585" y="3235"/>
                </a:cubicBezTo>
                <a:close/>
                <a:moveTo>
                  <a:pt x="1724" y="3011"/>
                </a:moveTo>
                <a:cubicBezTo>
                  <a:pt x="1796" y="2895"/>
                  <a:pt x="1796" y="2895"/>
                  <a:pt x="1796" y="2895"/>
                </a:cubicBezTo>
                <a:cubicBezTo>
                  <a:pt x="765" y="2895"/>
                  <a:pt x="765" y="2895"/>
                  <a:pt x="765" y="2895"/>
                </a:cubicBezTo>
                <a:cubicBezTo>
                  <a:pt x="681" y="3011"/>
                  <a:pt x="681" y="3011"/>
                  <a:pt x="681" y="3011"/>
                </a:cubicBezTo>
                <a:cubicBezTo>
                  <a:pt x="1724" y="3011"/>
                  <a:pt x="1724" y="3011"/>
                  <a:pt x="1724" y="3011"/>
                </a:cubicBezTo>
                <a:close/>
                <a:moveTo>
                  <a:pt x="2274" y="0"/>
                </a:moveTo>
                <a:cubicBezTo>
                  <a:pt x="3141" y="485"/>
                  <a:pt x="3141" y="485"/>
                  <a:pt x="3141" y="485"/>
                </a:cubicBezTo>
                <a:cubicBezTo>
                  <a:pt x="3303" y="755"/>
                  <a:pt x="3303" y="755"/>
                  <a:pt x="3303" y="755"/>
                </a:cubicBezTo>
                <a:cubicBezTo>
                  <a:pt x="3303" y="2445"/>
                  <a:pt x="3303" y="2445"/>
                  <a:pt x="3303" y="2445"/>
                </a:cubicBezTo>
                <a:cubicBezTo>
                  <a:pt x="2600" y="2444"/>
                  <a:pt x="2600" y="2444"/>
                  <a:pt x="2600" y="2444"/>
                </a:cubicBezTo>
                <a:cubicBezTo>
                  <a:pt x="2180" y="2444"/>
                  <a:pt x="638" y="2444"/>
                  <a:pt x="305" y="2444"/>
                </a:cubicBezTo>
                <a:cubicBezTo>
                  <a:pt x="163" y="2444"/>
                  <a:pt x="163" y="2444"/>
                  <a:pt x="163" y="2444"/>
                </a:cubicBezTo>
                <a:cubicBezTo>
                  <a:pt x="163" y="2302"/>
                  <a:pt x="163" y="2302"/>
                  <a:pt x="163" y="2302"/>
                </a:cubicBezTo>
                <a:cubicBezTo>
                  <a:pt x="163" y="1569"/>
                  <a:pt x="163" y="1871"/>
                  <a:pt x="163" y="509"/>
                </a:cubicBezTo>
                <a:cubicBezTo>
                  <a:pt x="163" y="463"/>
                  <a:pt x="163" y="463"/>
                  <a:pt x="163" y="463"/>
                </a:cubicBezTo>
                <a:cubicBezTo>
                  <a:pt x="192" y="425"/>
                  <a:pt x="192" y="425"/>
                  <a:pt x="192" y="425"/>
                </a:cubicBezTo>
                <a:cubicBezTo>
                  <a:pt x="467" y="57"/>
                  <a:pt x="467" y="57"/>
                  <a:pt x="467" y="57"/>
                </a:cubicBezTo>
                <a:cubicBezTo>
                  <a:pt x="510" y="0"/>
                  <a:pt x="510" y="0"/>
                  <a:pt x="510" y="0"/>
                </a:cubicBezTo>
                <a:cubicBezTo>
                  <a:pt x="580" y="0"/>
                  <a:pt x="580" y="0"/>
                  <a:pt x="580" y="0"/>
                </a:cubicBezTo>
                <a:cubicBezTo>
                  <a:pt x="2202" y="0"/>
                  <a:pt x="2202" y="0"/>
                  <a:pt x="2202" y="0"/>
                </a:cubicBezTo>
                <a:cubicBezTo>
                  <a:pt x="2274" y="0"/>
                  <a:pt x="2274" y="0"/>
                  <a:pt x="2274" y="0"/>
                </a:cubicBezTo>
                <a:close/>
                <a:moveTo>
                  <a:pt x="604" y="1651"/>
                </a:moveTo>
                <a:cubicBezTo>
                  <a:pt x="496" y="1651"/>
                  <a:pt x="409" y="1738"/>
                  <a:pt x="409" y="1845"/>
                </a:cubicBezTo>
                <a:cubicBezTo>
                  <a:pt x="409" y="1953"/>
                  <a:pt x="496" y="2040"/>
                  <a:pt x="604" y="2040"/>
                </a:cubicBezTo>
                <a:cubicBezTo>
                  <a:pt x="711" y="2040"/>
                  <a:pt x="798" y="1953"/>
                  <a:pt x="798" y="1845"/>
                </a:cubicBezTo>
                <a:cubicBezTo>
                  <a:pt x="798" y="1738"/>
                  <a:pt x="711" y="1651"/>
                  <a:pt x="604" y="1651"/>
                </a:cubicBezTo>
                <a:close/>
                <a:moveTo>
                  <a:pt x="2131" y="1651"/>
                </a:moveTo>
                <a:cubicBezTo>
                  <a:pt x="2024" y="1651"/>
                  <a:pt x="1937" y="1738"/>
                  <a:pt x="1937" y="1845"/>
                </a:cubicBezTo>
                <a:cubicBezTo>
                  <a:pt x="1937" y="1953"/>
                  <a:pt x="2024" y="2040"/>
                  <a:pt x="2131" y="2040"/>
                </a:cubicBezTo>
                <a:cubicBezTo>
                  <a:pt x="2239" y="2040"/>
                  <a:pt x="2326" y="1953"/>
                  <a:pt x="2326" y="1845"/>
                </a:cubicBezTo>
                <a:cubicBezTo>
                  <a:pt x="2326" y="1738"/>
                  <a:pt x="2239" y="1651"/>
                  <a:pt x="2131" y="1651"/>
                </a:cubicBezTo>
                <a:close/>
                <a:moveTo>
                  <a:pt x="447" y="1361"/>
                </a:moveTo>
                <a:cubicBezTo>
                  <a:pt x="2316" y="1361"/>
                  <a:pt x="2316" y="1361"/>
                  <a:pt x="2316" y="1361"/>
                </a:cubicBezTo>
                <a:cubicBezTo>
                  <a:pt x="2316" y="536"/>
                  <a:pt x="2316" y="536"/>
                  <a:pt x="2316" y="536"/>
                </a:cubicBezTo>
                <a:cubicBezTo>
                  <a:pt x="2131" y="284"/>
                  <a:pt x="2131" y="284"/>
                  <a:pt x="2131" y="284"/>
                </a:cubicBezTo>
                <a:cubicBezTo>
                  <a:pt x="650" y="284"/>
                  <a:pt x="650" y="284"/>
                  <a:pt x="650" y="284"/>
                </a:cubicBezTo>
                <a:cubicBezTo>
                  <a:pt x="447" y="556"/>
                  <a:pt x="447" y="556"/>
                  <a:pt x="447" y="556"/>
                </a:cubicBezTo>
                <a:cubicBezTo>
                  <a:pt x="447" y="1361"/>
                  <a:pt x="447" y="1361"/>
                  <a:pt x="447" y="1361"/>
                </a:cubicBezTo>
                <a:close/>
                <a:moveTo>
                  <a:pt x="3425" y="643"/>
                </a:moveTo>
                <a:cubicBezTo>
                  <a:pt x="4289" y="1127"/>
                  <a:pt x="4289" y="1127"/>
                  <a:pt x="4289" y="1127"/>
                </a:cubicBezTo>
                <a:cubicBezTo>
                  <a:pt x="4289" y="2446"/>
                  <a:pt x="4289" y="2446"/>
                  <a:pt x="4289" y="2446"/>
                </a:cubicBezTo>
                <a:cubicBezTo>
                  <a:pt x="3466" y="2445"/>
                  <a:pt x="3466" y="2445"/>
                  <a:pt x="3466" y="2445"/>
                </a:cubicBezTo>
                <a:cubicBezTo>
                  <a:pt x="3466" y="733"/>
                  <a:pt x="3466" y="733"/>
                  <a:pt x="3466" y="733"/>
                </a:cubicBezTo>
                <a:cubicBezTo>
                  <a:pt x="3466" y="712"/>
                  <a:pt x="3466" y="712"/>
                  <a:pt x="3466" y="712"/>
                </a:cubicBezTo>
                <a:cubicBezTo>
                  <a:pt x="3454" y="692"/>
                  <a:pt x="3454" y="692"/>
                  <a:pt x="3454" y="692"/>
                </a:cubicBezTo>
                <a:cubicBezTo>
                  <a:pt x="3425" y="643"/>
                  <a:pt x="3425" y="643"/>
                  <a:pt x="3425" y="643"/>
                </a:cubicBezTo>
                <a:close/>
                <a:moveTo>
                  <a:pt x="4451" y="1218"/>
                </a:moveTo>
                <a:cubicBezTo>
                  <a:pt x="5060" y="1558"/>
                  <a:pt x="5060" y="1558"/>
                  <a:pt x="5060" y="1558"/>
                </a:cubicBezTo>
                <a:cubicBezTo>
                  <a:pt x="5060" y="2448"/>
                  <a:pt x="5060" y="2448"/>
                  <a:pt x="5060" y="2448"/>
                </a:cubicBezTo>
                <a:cubicBezTo>
                  <a:pt x="4451" y="2447"/>
                  <a:pt x="4451" y="2447"/>
                  <a:pt x="4451" y="2447"/>
                </a:cubicBezTo>
                <a:cubicBezTo>
                  <a:pt x="4451" y="1218"/>
                  <a:pt x="4451" y="1218"/>
                  <a:pt x="4451" y="1218"/>
                </a:cubicBezTo>
                <a:close/>
                <a:moveTo>
                  <a:pt x="5222" y="1649"/>
                </a:moveTo>
                <a:cubicBezTo>
                  <a:pt x="5406" y="1752"/>
                  <a:pt x="5406" y="1752"/>
                  <a:pt x="5406" y="1752"/>
                </a:cubicBezTo>
                <a:cubicBezTo>
                  <a:pt x="5406" y="2448"/>
                  <a:pt x="5406" y="2448"/>
                  <a:pt x="5406" y="2448"/>
                </a:cubicBezTo>
                <a:cubicBezTo>
                  <a:pt x="5222" y="2448"/>
                  <a:pt x="5222" y="2448"/>
                  <a:pt x="5222" y="2448"/>
                </a:cubicBezTo>
                <a:lnTo>
                  <a:pt x="5222" y="1649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anchor="ctr" anchorCtr="1"/>
          <a:lstStyle>
            <a:defPPr>
              <a:defRPr lang="zh-CN"/>
            </a:defPPr>
            <a:lvl1pPr marL="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KSO_Shape"/>
          <p:cNvSpPr/>
          <p:nvPr userDrawn="1"/>
        </p:nvSpPr>
        <p:spPr bwMode="auto">
          <a:xfrm>
            <a:off x="10648111" y="804863"/>
            <a:ext cx="400050" cy="400050"/>
          </a:xfrm>
          <a:custGeom>
            <a:gdLst>
              <a:gd name="T0" fmla="*/ 899372 w 2764"/>
              <a:gd name="T1" fmla="*/ 1800397 h 2764"/>
              <a:gd name="T2" fmla="*/ 0 w 2764"/>
              <a:gd name="T3" fmla="*/ 900198 h 2764"/>
              <a:gd name="T4" fmla="*/ 899372 w 2764"/>
              <a:gd name="T5" fmla="*/ 0 h 2764"/>
              <a:gd name="T6" fmla="*/ 1798743 w 2764"/>
              <a:gd name="T7" fmla="*/ 900198 h 2764"/>
              <a:gd name="T8" fmla="*/ 899372 w 2764"/>
              <a:gd name="T9" fmla="*/ 1800397 h 2764"/>
              <a:gd name="T10" fmla="*/ 811517 w 2764"/>
              <a:gd name="T11" fmla="*/ 110734 h 2764"/>
              <a:gd name="T12" fmla="*/ 748392 w 2764"/>
              <a:gd name="T13" fmla="*/ 173917 h 2764"/>
              <a:gd name="T14" fmla="*/ 811517 w 2764"/>
              <a:gd name="T15" fmla="*/ 237751 h 2764"/>
              <a:gd name="T16" fmla="*/ 875293 w 2764"/>
              <a:gd name="T17" fmla="*/ 173917 h 2764"/>
              <a:gd name="T18" fmla="*/ 811517 w 2764"/>
              <a:gd name="T19" fmla="*/ 110734 h 2764"/>
              <a:gd name="T20" fmla="*/ 980068 w 2764"/>
              <a:gd name="T21" fmla="*/ 110734 h 2764"/>
              <a:gd name="T22" fmla="*/ 916942 w 2764"/>
              <a:gd name="T23" fmla="*/ 173917 h 2764"/>
              <a:gd name="T24" fmla="*/ 980068 w 2764"/>
              <a:gd name="T25" fmla="*/ 237751 h 2764"/>
              <a:gd name="T26" fmla="*/ 1043193 w 2764"/>
              <a:gd name="T27" fmla="*/ 173917 h 2764"/>
              <a:gd name="T28" fmla="*/ 980068 w 2764"/>
              <a:gd name="T29" fmla="*/ 110734 h 2764"/>
              <a:gd name="T30" fmla="*/ 1365327 w 2764"/>
              <a:gd name="T31" fmla="*/ 455310 h 2764"/>
              <a:gd name="T32" fmla="*/ 1147317 w 2764"/>
              <a:gd name="T33" fmla="*/ 248825 h 2764"/>
              <a:gd name="T34" fmla="*/ 896768 w 2764"/>
              <a:gd name="T35" fmla="*/ 248825 h 2764"/>
              <a:gd name="T36" fmla="*/ 644268 w 2764"/>
              <a:gd name="T37" fmla="*/ 248825 h 2764"/>
              <a:gd name="T38" fmla="*/ 426258 w 2764"/>
              <a:gd name="T39" fmla="*/ 455310 h 2764"/>
              <a:gd name="T40" fmla="*/ 426258 w 2764"/>
              <a:gd name="T41" fmla="*/ 1194619 h 2764"/>
              <a:gd name="T42" fmla="*/ 596110 w 2764"/>
              <a:gd name="T43" fmla="*/ 1388729 h 2764"/>
              <a:gd name="T44" fmla="*/ 442527 w 2764"/>
              <a:gd name="T45" fmla="*/ 1590655 h 2764"/>
              <a:gd name="T46" fmla="*/ 579841 w 2764"/>
              <a:gd name="T47" fmla="*/ 1590655 h 2764"/>
              <a:gd name="T48" fmla="*/ 665092 w 2764"/>
              <a:gd name="T49" fmla="*/ 1481875 h 2764"/>
              <a:gd name="T50" fmla="*/ 1126492 w 2764"/>
              <a:gd name="T51" fmla="*/ 1481875 h 2764"/>
              <a:gd name="T52" fmla="*/ 1211744 w 2764"/>
              <a:gd name="T53" fmla="*/ 1590655 h 2764"/>
              <a:gd name="T54" fmla="*/ 1349708 w 2764"/>
              <a:gd name="T55" fmla="*/ 1590655 h 2764"/>
              <a:gd name="T56" fmla="*/ 1195474 w 2764"/>
              <a:gd name="T57" fmla="*/ 1388729 h 2764"/>
              <a:gd name="T58" fmla="*/ 1365327 w 2764"/>
              <a:gd name="T59" fmla="*/ 1194619 h 2764"/>
              <a:gd name="T60" fmla="*/ 1365327 w 2764"/>
              <a:gd name="T61" fmla="*/ 455310 h 2764"/>
              <a:gd name="T62" fmla="*/ 1140809 w 2764"/>
              <a:gd name="T63" fmla="*/ 794676 h 2764"/>
              <a:gd name="T64" fmla="*/ 650775 w 2764"/>
              <a:gd name="T65" fmla="*/ 794676 h 2764"/>
              <a:gd name="T66" fmla="*/ 535588 w 2764"/>
              <a:gd name="T67" fmla="*/ 706089 h 2764"/>
              <a:gd name="T68" fmla="*/ 535588 w 2764"/>
              <a:gd name="T69" fmla="*/ 575163 h 2764"/>
              <a:gd name="T70" fmla="*/ 650775 w 2764"/>
              <a:gd name="T71" fmla="*/ 469640 h 2764"/>
              <a:gd name="T72" fmla="*/ 1140809 w 2764"/>
              <a:gd name="T73" fmla="*/ 469640 h 2764"/>
              <a:gd name="T74" fmla="*/ 1255996 w 2764"/>
              <a:gd name="T75" fmla="*/ 575163 h 2764"/>
              <a:gd name="T76" fmla="*/ 1255996 w 2764"/>
              <a:gd name="T77" fmla="*/ 706089 h 2764"/>
              <a:gd name="T78" fmla="*/ 1140809 w 2764"/>
              <a:gd name="T79" fmla="*/ 794676 h 2764"/>
              <a:gd name="T80" fmla="*/ 1012606 w 2764"/>
              <a:gd name="T81" fmla="*/ 398641 h 2764"/>
              <a:gd name="T82" fmla="*/ 778978 w 2764"/>
              <a:gd name="T83" fmla="*/ 398641 h 2764"/>
              <a:gd name="T84" fmla="*/ 739281 w 2764"/>
              <a:gd name="T85" fmla="*/ 371934 h 2764"/>
              <a:gd name="T86" fmla="*/ 739281 w 2764"/>
              <a:gd name="T87" fmla="*/ 326338 h 2764"/>
              <a:gd name="T88" fmla="*/ 778978 w 2764"/>
              <a:gd name="T89" fmla="*/ 323733 h 2764"/>
              <a:gd name="T90" fmla="*/ 1012606 w 2764"/>
              <a:gd name="T91" fmla="*/ 323733 h 2764"/>
              <a:gd name="T92" fmla="*/ 1052304 w 2764"/>
              <a:gd name="T93" fmla="*/ 350439 h 2764"/>
              <a:gd name="T94" fmla="*/ 1052304 w 2764"/>
              <a:gd name="T95" fmla="*/ 371934 h 2764"/>
              <a:gd name="T96" fmla="*/ 1012606 w 2764"/>
              <a:gd name="T97" fmla="*/ 398641 h 2764"/>
              <a:gd name="T98" fmla="*/ 646871 w 2764"/>
              <a:gd name="T99" fmla="*/ 1103427 h 2764"/>
              <a:gd name="T100" fmla="*/ 736027 w 2764"/>
              <a:gd name="T101" fmla="*/ 1192665 h 2764"/>
              <a:gd name="T102" fmla="*/ 646871 w 2764"/>
              <a:gd name="T103" fmla="*/ 1282555 h 2764"/>
              <a:gd name="T104" fmla="*/ 557064 w 2764"/>
              <a:gd name="T105" fmla="*/ 1192665 h 2764"/>
              <a:gd name="T106" fmla="*/ 646871 w 2764"/>
              <a:gd name="T107" fmla="*/ 1103427 h 2764"/>
              <a:gd name="T108" fmla="*/ 1142761 w 2764"/>
              <a:gd name="T109" fmla="*/ 1103427 h 2764"/>
              <a:gd name="T110" fmla="*/ 1232568 w 2764"/>
              <a:gd name="T111" fmla="*/ 1193317 h 2764"/>
              <a:gd name="T112" fmla="*/ 1142761 w 2764"/>
              <a:gd name="T113" fmla="*/ 1282555 h 2764"/>
              <a:gd name="T114" fmla="*/ 1053605 w 2764"/>
              <a:gd name="T115" fmla="*/ 1193317 h 2764"/>
              <a:gd name="T116" fmla="*/ 1142761 w 2764"/>
              <a:gd name="T117" fmla="*/ 1103427 h 2764"/>
              <a:gd name="T118" fmla="*/ 0 60000 65536"/>
              <a:gd name="T119" fmla="*/ 0 60000 65536"/>
              <a:gd name="T120" fmla="*/ 0 60000 65536"/>
              <a:gd name="T121" fmla="*/ 0 60000 65536"/>
              <a:gd name="T122" fmla="*/ 0 60000 65536"/>
              <a:gd name="T123" fmla="*/ 0 60000 65536"/>
              <a:gd name="T124" fmla="*/ 0 60000 65536"/>
              <a:gd name="T125" fmla="*/ 0 60000 65536"/>
              <a:gd name="T126" fmla="*/ 0 60000 65536"/>
              <a:gd name="T127" fmla="*/ 0 60000 65536"/>
              <a:gd name="T128" fmla="*/ 0 60000 65536"/>
              <a:gd name="T129" fmla="*/ 0 60000 65536"/>
              <a:gd name="T130" fmla="*/ 0 60000 65536"/>
              <a:gd name="T131" fmla="*/ 0 60000 65536"/>
              <a:gd name="T132" fmla="*/ 0 60000 65536"/>
              <a:gd name="T133" fmla="*/ 0 60000 65536"/>
              <a:gd name="T134" fmla="*/ 0 60000 65536"/>
              <a:gd name="T135" fmla="*/ 0 60000 65536"/>
              <a:gd name="T136" fmla="*/ 0 60000 65536"/>
              <a:gd name="T137" fmla="*/ 0 60000 65536"/>
              <a:gd name="T138" fmla="*/ 0 60000 65536"/>
              <a:gd name="T139" fmla="*/ 0 60000 65536"/>
              <a:gd name="T140" fmla="*/ 0 60000 65536"/>
              <a:gd name="T141" fmla="*/ 0 60000 65536"/>
              <a:gd name="T142" fmla="*/ 0 60000 65536"/>
              <a:gd name="T143" fmla="*/ 0 60000 65536"/>
              <a:gd name="T144" fmla="*/ 0 60000 65536"/>
              <a:gd name="T145" fmla="*/ 0 60000 65536"/>
              <a:gd name="T146" fmla="*/ 0 60000 65536"/>
              <a:gd name="T147" fmla="*/ 0 60000 65536"/>
              <a:gd name="T148" fmla="*/ 0 60000 65536"/>
              <a:gd name="T149" fmla="*/ 0 60000 65536"/>
              <a:gd name="T150" fmla="*/ 0 60000 65536"/>
              <a:gd name="T151" fmla="*/ 0 60000 65536"/>
              <a:gd name="T152" fmla="*/ 0 60000 65536"/>
              <a:gd name="T153" fmla="*/ 0 60000 65536"/>
              <a:gd name="T154" fmla="*/ 0 60000 65536"/>
              <a:gd name="T155" fmla="*/ 0 60000 65536"/>
              <a:gd name="T156" fmla="*/ 0 60000 65536"/>
              <a:gd name="T157" fmla="*/ 0 60000 65536"/>
              <a:gd name="T158" fmla="*/ 0 60000 65536"/>
              <a:gd name="T159" fmla="*/ 0 60000 65536"/>
              <a:gd name="T160" fmla="*/ 0 60000 65536"/>
              <a:gd name="T161" fmla="*/ 0 60000 65536"/>
              <a:gd name="T162" fmla="*/ 0 60000 65536"/>
              <a:gd name="T163" fmla="*/ 0 60000 65536"/>
              <a:gd name="T164" fmla="*/ 0 60000 65536"/>
              <a:gd name="T165" fmla="*/ 0 60000 65536"/>
              <a:gd name="T166" fmla="*/ 0 60000 65536"/>
              <a:gd name="T167" fmla="*/ 0 60000 65536"/>
              <a:gd name="T168" fmla="*/ 0 60000 65536"/>
              <a:gd name="T169" fmla="*/ 0 60000 65536"/>
              <a:gd name="T170" fmla="*/ 0 60000 65536"/>
              <a:gd name="T171" fmla="*/ 0 60000 65536"/>
              <a:gd name="T172" fmla="*/ 0 60000 65536"/>
              <a:gd name="T173" fmla="*/ 0 60000 65536"/>
              <a:gd name="T174" fmla="*/ 0 60000 65536"/>
              <a:gd name="T175" fmla="*/ 0 60000 65536"/>
              <a:gd name="T176" fmla="*/ 0 60000 65536"/>
            </a:gdLst>
            <a:cxnLst>
              <a:cxn ang="T118">
                <a:pos x="T0" y="T1"/>
              </a:cxn>
              <a:cxn ang="T119">
                <a:pos x="T2" y="T3"/>
              </a:cxn>
              <a:cxn ang="T120">
                <a:pos x="T4" y="T5"/>
              </a:cxn>
              <a:cxn ang="T121">
                <a:pos x="T6" y="T7"/>
              </a:cxn>
              <a:cxn ang="T122">
                <a:pos x="T8" y="T9"/>
              </a:cxn>
              <a:cxn ang="T123">
                <a:pos x="T10" y="T11"/>
              </a:cxn>
              <a:cxn ang="T124">
                <a:pos x="T12" y="T13"/>
              </a:cxn>
              <a:cxn ang="T125">
                <a:pos x="T14" y="T15"/>
              </a:cxn>
              <a:cxn ang="T126">
                <a:pos x="T16" y="T17"/>
              </a:cxn>
              <a:cxn ang="T127">
                <a:pos x="T18" y="T19"/>
              </a:cxn>
              <a:cxn ang="T128">
                <a:pos x="T20" y="T21"/>
              </a:cxn>
              <a:cxn ang="T129">
                <a:pos x="T22" y="T23"/>
              </a:cxn>
              <a:cxn ang="T130">
                <a:pos x="T24" y="T25"/>
              </a:cxn>
              <a:cxn ang="T131">
                <a:pos x="T26" y="T27"/>
              </a:cxn>
              <a:cxn ang="T132">
                <a:pos x="T28" y="T29"/>
              </a:cxn>
              <a:cxn ang="T133">
                <a:pos x="T30" y="T31"/>
              </a:cxn>
              <a:cxn ang="T134">
                <a:pos x="T32" y="T33"/>
              </a:cxn>
              <a:cxn ang="T135">
                <a:pos x="T34" y="T35"/>
              </a:cxn>
              <a:cxn ang="T136">
                <a:pos x="T36" y="T37"/>
              </a:cxn>
              <a:cxn ang="T137">
                <a:pos x="T38" y="T39"/>
              </a:cxn>
              <a:cxn ang="T138">
                <a:pos x="T40" y="T41"/>
              </a:cxn>
              <a:cxn ang="T139">
                <a:pos x="T42" y="T43"/>
              </a:cxn>
              <a:cxn ang="T140">
                <a:pos x="T44" y="T45"/>
              </a:cxn>
              <a:cxn ang="T141">
                <a:pos x="T46" y="T47"/>
              </a:cxn>
              <a:cxn ang="T142">
                <a:pos x="T48" y="T49"/>
              </a:cxn>
              <a:cxn ang="T143">
                <a:pos x="T50" y="T51"/>
              </a:cxn>
              <a:cxn ang="T144">
                <a:pos x="T52" y="T53"/>
              </a:cxn>
              <a:cxn ang="T145">
                <a:pos x="T54" y="T55"/>
              </a:cxn>
              <a:cxn ang="T146">
                <a:pos x="T56" y="T57"/>
              </a:cxn>
              <a:cxn ang="T147">
                <a:pos x="T58" y="T59"/>
              </a:cxn>
              <a:cxn ang="T148">
                <a:pos x="T60" y="T61"/>
              </a:cxn>
              <a:cxn ang="T149">
                <a:pos x="T62" y="T63"/>
              </a:cxn>
              <a:cxn ang="T150">
                <a:pos x="T64" y="T65"/>
              </a:cxn>
              <a:cxn ang="T151">
                <a:pos x="T66" y="T67"/>
              </a:cxn>
              <a:cxn ang="T152">
                <a:pos x="T68" y="T69"/>
              </a:cxn>
              <a:cxn ang="T153">
                <a:pos x="T70" y="T71"/>
              </a:cxn>
              <a:cxn ang="T154">
                <a:pos x="T72" y="T73"/>
              </a:cxn>
              <a:cxn ang="T155">
                <a:pos x="T74" y="T75"/>
              </a:cxn>
              <a:cxn ang="T156">
                <a:pos x="T76" y="T77"/>
              </a:cxn>
              <a:cxn ang="T157">
                <a:pos x="T78" y="T79"/>
              </a:cxn>
              <a:cxn ang="T158">
                <a:pos x="T80" y="T81"/>
              </a:cxn>
              <a:cxn ang="T159">
                <a:pos x="T82" y="T83"/>
              </a:cxn>
              <a:cxn ang="T160">
                <a:pos x="T84" y="T85"/>
              </a:cxn>
              <a:cxn ang="T161">
                <a:pos x="T86" y="T87"/>
              </a:cxn>
              <a:cxn ang="T162">
                <a:pos x="T88" y="T89"/>
              </a:cxn>
              <a:cxn ang="T163">
                <a:pos x="T90" y="T91"/>
              </a:cxn>
              <a:cxn ang="T164">
                <a:pos x="T92" y="T93"/>
              </a:cxn>
              <a:cxn ang="T165">
                <a:pos x="T94" y="T95"/>
              </a:cxn>
              <a:cxn ang="T166">
                <a:pos x="T96" y="T97"/>
              </a:cxn>
              <a:cxn ang="T167">
                <a:pos x="T98" y="T99"/>
              </a:cxn>
              <a:cxn ang="T168">
                <a:pos x="T100" y="T101"/>
              </a:cxn>
              <a:cxn ang="T169">
                <a:pos x="T102" y="T103"/>
              </a:cxn>
              <a:cxn ang="T170">
                <a:pos x="T104" y="T105"/>
              </a:cxn>
              <a:cxn ang="T171">
                <a:pos x="T106" y="T107"/>
              </a:cxn>
              <a:cxn ang="T172">
                <a:pos x="T108" y="T109"/>
              </a:cxn>
              <a:cxn ang="T173">
                <a:pos x="T110" y="T111"/>
              </a:cxn>
              <a:cxn ang="T174">
                <a:pos x="T112" y="T113"/>
              </a:cxn>
              <a:cxn ang="T175">
                <a:pos x="T114" y="T115"/>
              </a:cxn>
              <a:cxn ang="T176">
                <a:pos x="T116" y="T117"/>
              </a:cxn>
            </a:cxnLst>
            <a:rect l="0" t="0" r="r" b="b"/>
            <a:pathLst>
              <a:path w="2764" h="2764">
                <a:moveTo>
                  <a:pt x="1382" y="2764"/>
                </a:moveTo>
                <a:cubicBezTo>
                  <a:pt x="619" y="2764"/>
                  <a:pt x="0" y="2145"/>
                  <a:pt x="0" y="1382"/>
                </a:cubicBezTo>
                <a:cubicBezTo>
                  <a:pt x="0" y="619"/>
                  <a:pt x="619" y="0"/>
                  <a:pt x="1382" y="0"/>
                </a:cubicBezTo>
                <a:cubicBezTo>
                  <a:pt x="2145" y="0"/>
                  <a:pt x="2764" y="619"/>
                  <a:pt x="2764" y="1382"/>
                </a:cubicBezTo>
                <a:cubicBezTo>
                  <a:pt x="2764" y="2145"/>
                  <a:pt x="2145" y="2764"/>
                  <a:pt x="1382" y="2764"/>
                </a:cubicBezTo>
                <a:close/>
                <a:moveTo>
                  <a:pt x="1247" y="170"/>
                </a:moveTo>
                <a:cubicBezTo>
                  <a:pt x="1193" y="170"/>
                  <a:pt x="1150" y="214"/>
                  <a:pt x="1150" y="267"/>
                </a:cubicBezTo>
                <a:cubicBezTo>
                  <a:pt x="1150" y="321"/>
                  <a:pt x="1193" y="365"/>
                  <a:pt x="1247" y="365"/>
                </a:cubicBezTo>
                <a:cubicBezTo>
                  <a:pt x="1301" y="365"/>
                  <a:pt x="1345" y="321"/>
                  <a:pt x="1345" y="267"/>
                </a:cubicBezTo>
                <a:cubicBezTo>
                  <a:pt x="1345" y="214"/>
                  <a:pt x="1301" y="170"/>
                  <a:pt x="1247" y="170"/>
                </a:cubicBezTo>
                <a:close/>
                <a:moveTo>
                  <a:pt x="1506" y="170"/>
                </a:moveTo>
                <a:cubicBezTo>
                  <a:pt x="1452" y="170"/>
                  <a:pt x="1409" y="214"/>
                  <a:pt x="1409" y="267"/>
                </a:cubicBezTo>
                <a:cubicBezTo>
                  <a:pt x="1409" y="321"/>
                  <a:pt x="1452" y="365"/>
                  <a:pt x="1506" y="365"/>
                </a:cubicBezTo>
                <a:cubicBezTo>
                  <a:pt x="1560" y="365"/>
                  <a:pt x="1603" y="321"/>
                  <a:pt x="1603" y="267"/>
                </a:cubicBezTo>
                <a:cubicBezTo>
                  <a:pt x="1603" y="214"/>
                  <a:pt x="1560" y="170"/>
                  <a:pt x="1506" y="170"/>
                </a:cubicBezTo>
                <a:close/>
                <a:moveTo>
                  <a:pt x="2098" y="699"/>
                </a:moveTo>
                <a:cubicBezTo>
                  <a:pt x="2098" y="541"/>
                  <a:pt x="1944" y="382"/>
                  <a:pt x="1763" y="382"/>
                </a:cubicBezTo>
                <a:cubicBezTo>
                  <a:pt x="1378" y="382"/>
                  <a:pt x="1378" y="382"/>
                  <a:pt x="1378" y="382"/>
                </a:cubicBezTo>
                <a:cubicBezTo>
                  <a:pt x="990" y="382"/>
                  <a:pt x="990" y="382"/>
                  <a:pt x="990" y="382"/>
                </a:cubicBezTo>
                <a:cubicBezTo>
                  <a:pt x="809" y="382"/>
                  <a:pt x="655" y="541"/>
                  <a:pt x="655" y="699"/>
                </a:cubicBezTo>
                <a:cubicBezTo>
                  <a:pt x="655" y="1834"/>
                  <a:pt x="655" y="1834"/>
                  <a:pt x="655" y="1834"/>
                </a:cubicBezTo>
                <a:cubicBezTo>
                  <a:pt x="655" y="1987"/>
                  <a:pt x="796" y="2113"/>
                  <a:pt x="916" y="2132"/>
                </a:cubicBezTo>
                <a:cubicBezTo>
                  <a:pt x="680" y="2442"/>
                  <a:pt x="680" y="2442"/>
                  <a:pt x="680" y="2442"/>
                </a:cubicBezTo>
                <a:cubicBezTo>
                  <a:pt x="891" y="2442"/>
                  <a:pt x="891" y="2442"/>
                  <a:pt x="891" y="2442"/>
                </a:cubicBezTo>
                <a:cubicBezTo>
                  <a:pt x="1022" y="2275"/>
                  <a:pt x="1022" y="2275"/>
                  <a:pt x="1022" y="2275"/>
                </a:cubicBezTo>
                <a:cubicBezTo>
                  <a:pt x="1731" y="2275"/>
                  <a:pt x="1731" y="2275"/>
                  <a:pt x="1731" y="2275"/>
                </a:cubicBezTo>
                <a:cubicBezTo>
                  <a:pt x="1862" y="2442"/>
                  <a:pt x="1862" y="2442"/>
                  <a:pt x="1862" y="2442"/>
                </a:cubicBezTo>
                <a:cubicBezTo>
                  <a:pt x="2074" y="2442"/>
                  <a:pt x="2074" y="2442"/>
                  <a:pt x="2074" y="2442"/>
                </a:cubicBezTo>
                <a:cubicBezTo>
                  <a:pt x="1837" y="2132"/>
                  <a:pt x="1837" y="2132"/>
                  <a:pt x="1837" y="2132"/>
                </a:cubicBezTo>
                <a:cubicBezTo>
                  <a:pt x="1957" y="2113"/>
                  <a:pt x="2098" y="1987"/>
                  <a:pt x="2098" y="1834"/>
                </a:cubicBezTo>
                <a:lnTo>
                  <a:pt x="2098" y="699"/>
                </a:lnTo>
                <a:close/>
                <a:moveTo>
                  <a:pt x="1753" y="1220"/>
                </a:moveTo>
                <a:cubicBezTo>
                  <a:pt x="1000" y="1220"/>
                  <a:pt x="1000" y="1220"/>
                  <a:pt x="1000" y="1220"/>
                </a:cubicBezTo>
                <a:cubicBezTo>
                  <a:pt x="914" y="1220"/>
                  <a:pt x="822" y="1182"/>
                  <a:pt x="823" y="1084"/>
                </a:cubicBezTo>
                <a:cubicBezTo>
                  <a:pt x="823" y="883"/>
                  <a:pt x="823" y="883"/>
                  <a:pt x="823" y="883"/>
                </a:cubicBezTo>
                <a:cubicBezTo>
                  <a:pt x="823" y="799"/>
                  <a:pt x="898" y="721"/>
                  <a:pt x="1000" y="721"/>
                </a:cubicBezTo>
                <a:cubicBezTo>
                  <a:pt x="1753" y="721"/>
                  <a:pt x="1753" y="721"/>
                  <a:pt x="1753" y="721"/>
                </a:cubicBezTo>
                <a:cubicBezTo>
                  <a:pt x="1855" y="721"/>
                  <a:pt x="1930" y="799"/>
                  <a:pt x="1930" y="883"/>
                </a:cubicBezTo>
                <a:cubicBezTo>
                  <a:pt x="1930" y="1084"/>
                  <a:pt x="1930" y="1084"/>
                  <a:pt x="1930" y="1084"/>
                </a:cubicBezTo>
                <a:cubicBezTo>
                  <a:pt x="1931" y="1182"/>
                  <a:pt x="1839" y="1220"/>
                  <a:pt x="1753" y="1220"/>
                </a:cubicBezTo>
                <a:close/>
                <a:moveTo>
                  <a:pt x="1556" y="612"/>
                </a:moveTo>
                <a:cubicBezTo>
                  <a:pt x="1197" y="612"/>
                  <a:pt x="1197" y="612"/>
                  <a:pt x="1197" y="612"/>
                </a:cubicBezTo>
                <a:cubicBezTo>
                  <a:pt x="1163" y="612"/>
                  <a:pt x="1136" y="593"/>
                  <a:pt x="1136" y="571"/>
                </a:cubicBezTo>
                <a:cubicBezTo>
                  <a:pt x="1136" y="501"/>
                  <a:pt x="1136" y="501"/>
                  <a:pt x="1136" y="501"/>
                </a:cubicBezTo>
                <a:cubicBezTo>
                  <a:pt x="1136" y="479"/>
                  <a:pt x="1164" y="497"/>
                  <a:pt x="1197" y="497"/>
                </a:cubicBezTo>
                <a:cubicBezTo>
                  <a:pt x="1556" y="497"/>
                  <a:pt x="1556" y="497"/>
                  <a:pt x="1556" y="497"/>
                </a:cubicBezTo>
                <a:cubicBezTo>
                  <a:pt x="1589" y="497"/>
                  <a:pt x="1617" y="516"/>
                  <a:pt x="1617" y="538"/>
                </a:cubicBezTo>
                <a:cubicBezTo>
                  <a:pt x="1617" y="571"/>
                  <a:pt x="1617" y="571"/>
                  <a:pt x="1617" y="571"/>
                </a:cubicBezTo>
                <a:cubicBezTo>
                  <a:pt x="1617" y="593"/>
                  <a:pt x="1590" y="612"/>
                  <a:pt x="1556" y="612"/>
                </a:cubicBezTo>
                <a:close/>
                <a:moveTo>
                  <a:pt x="994" y="1694"/>
                </a:moveTo>
                <a:cubicBezTo>
                  <a:pt x="1070" y="1694"/>
                  <a:pt x="1131" y="1755"/>
                  <a:pt x="1131" y="1831"/>
                </a:cubicBezTo>
                <a:cubicBezTo>
                  <a:pt x="1131" y="1907"/>
                  <a:pt x="1070" y="1969"/>
                  <a:pt x="994" y="1969"/>
                </a:cubicBezTo>
                <a:cubicBezTo>
                  <a:pt x="918" y="1969"/>
                  <a:pt x="856" y="1907"/>
                  <a:pt x="856" y="1831"/>
                </a:cubicBezTo>
                <a:cubicBezTo>
                  <a:pt x="856" y="1755"/>
                  <a:pt x="918" y="1694"/>
                  <a:pt x="994" y="1694"/>
                </a:cubicBezTo>
                <a:close/>
                <a:moveTo>
                  <a:pt x="1756" y="1694"/>
                </a:moveTo>
                <a:cubicBezTo>
                  <a:pt x="1832" y="1694"/>
                  <a:pt x="1894" y="1755"/>
                  <a:pt x="1894" y="1832"/>
                </a:cubicBezTo>
                <a:cubicBezTo>
                  <a:pt x="1894" y="1907"/>
                  <a:pt x="1832" y="1969"/>
                  <a:pt x="1756" y="1969"/>
                </a:cubicBezTo>
                <a:cubicBezTo>
                  <a:pt x="1680" y="1969"/>
                  <a:pt x="1619" y="1907"/>
                  <a:pt x="1619" y="1832"/>
                </a:cubicBezTo>
                <a:cubicBezTo>
                  <a:pt x="1619" y="1755"/>
                  <a:pt x="1680" y="1694"/>
                  <a:pt x="1756" y="1694"/>
                </a:cubicBezTo>
                <a:close/>
              </a:path>
            </a:pathLst>
          </a:custGeom>
          <a:solidFill>
            <a:schemeClr val="bg2">
              <a:lumMod val="75000"/>
            </a:schemeClr>
          </a:solidFill>
          <a:ln>
            <a:noFill/>
          </a:ln>
        </p:spPr>
        <p:txBody>
          <a:bodyPr anchor="ctr" anchorCtr="1"/>
          <a:lstStyle>
            <a:defPPr>
              <a:defRPr lang="zh-CN"/>
            </a:defPPr>
            <a:lvl1pPr marL="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7" name="KSO_Shape"/>
          <p:cNvSpPr/>
          <p:nvPr userDrawn="1"/>
        </p:nvSpPr>
        <p:spPr bwMode="auto">
          <a:xfrm>
            <a:off x="10199597" y="804863"/>
            <a:ext cx="400050" cy="400050"/>
          </a:xfrm>
          <a:custGeom>
            <a:gdLst>
              <a:gd name="T0" fmla="*/ 899372 w 2764"/>
              <a:gd name="T1" fmla="*/ 1800397 h 2764"/>
              <a:gd name="T2" fmla="*/ 0 w 2764"/>
              <a:gd name="T3" fmla="*/ 900198 h 2764"/>
              <a:gd name="T4" fmla="*/ 899372 w 2764"/>
              <a:gd name="T5" fmla="*/ 0 h 2764"/>
              <a:gd name="T6" fmla="*/ 1798743 w 2764"/>
              <a:gd name="T7" fmla="*/ 900198 h 2764"/>
              <a:gd name="T8" fmla="*/ 899372 w 2764"/>
              <a:gd name="T9" fmla="*/ 1800397 h 2764"/>
              <a:gd name="T10" fmla="*/ 811517 w 2764"/>
              <a:gd name="T11" fmla="*/ 110734 h 2764"/>
              <a:gd name="T12" fmla="*/ 748392 w 2764"/>
              <a:gd name="T13" fmla="*/ 173917 h 2764"/>
              <a:gd name="T14" fmla="*/ 811517 w 2764"/>
              <a:gd name="T15" fmla="*/ 237751 h 2764"/>
              <a:gd name="T16" fmla="*/ 875293 w 2764"/>
              <a:gd name="T17" fmla="*/ 173917 h 2764"/>
              <a:gd name="T18" fmla="*/ 811517 w 2764"/>
              <a:gd name="T19" fmla="*/ 110734 h 2764"/>
              <a:gd name="T20" fmla="*/ 980068 w 2764"/>
              <a:gd name="T21" fmla="*/ 110734 h 2764"/>
              <a:gd name="T22" fmla="*/ 916942 w 2764"/>
              <a:gd name="T23" fmla="*/ 173917 h 2764"/>
              <a:gd name="T24" fmla="*/ 980068 w 2764"/>
              <a:gd name="T25" fmla="*/ 237751 h 2764"/>
              <a:gd name="T26" fmla="*/ 1043193 w 2764"/>
              <a:gd name="T27" fmla="*/ 173917 h 2764"/>
              <a:gd name="T28" fmla="*/ 980068 w 2764"/>
              <a:gd name="T29" fmla="*/ 110734 h 2764"/>
              <a:gd name="T30" fmla="*/ 1365327 w 2764"/>
              <a:gd name="T31" fmla="*/ 455310 h 2764"/>
              <a:gd name="T32" fmla="*/ 1147317 w 2764"/>
              <a:gd name="T33" fmla="*/ 248825 h 2764"/>
              <a:gd name="T34" fmla="*/ 896768 w 2764"/>
              <a:gd name="T35" fmla="*/ 248825 h 2764"/>
              <a:gd name="T36" fmla="*/ 644268 w 2764"/>
              <a:gd name="T37" fmla="*/ 248825 h 2764"/>
              <a:gd name="T38" fmla="*/ 426258 w 2764"/>
              <a:gd name="T39" fmla="*/ 455310 h 2764"/>
              <a:gd name="T40" fmla="*/ 426258 w 2764"/>
              <a:gd name="T41" fmla="*/ 1194619 h 2764"/>
              <a:gd name="T42" fmla="*/ 596110 w 2764"/>
              <a:gd name="T43" fmla="*/ 1388729 h 2764"/>
              <a:gd name="T44" fmla="*/ 442527 w 2764"/>
              <a:gd name="T45" fmla="*/ 1590655 h 2764"/>
              <a:gd name="T46" fmla="*/ 579841 w 2764"/>
              <a:gd name="T47" fmla="*/ 1590655 h 2764"/>
              <a:gd name="T48" fmla="*/ 665092 w 2764"/>
              <a:gd name="T49" fmla="*/ 1481875 h 2764"/>
              <a:gd name="T50" fmla="*/ 1126492 w 2764"/>
              <a:gd name="T51" fmla="*/ 1481875 h 2764"/>
              <a:gd name="T52" fmla="*/ 1211744 w 2764"/>
              <a:gd name="T53" fmla="*/ 1590655 h 2764"/>
              <a:gd name="T54" fmla="*/ 1349708 w 2764"/>
              <a:gd name="T55" fmla="*/ 1590655 h 2764"/>
              <a:gd name="T56" fmla="*/ 1195474 w 2764"/>
              <a:gd name="T57" fmla="*/ 1388729 h 2764"/>
              <a:gd name="T58" fmla="*/ 1365327 w 2764"/>
              <a:gd name="T59" fmla="*/ 1194619 h 2764"/>
              <a:gd name="T60" fmla="*/ 1365327 w 2764"/>
              <a:gd name="T61" fmla="*/ 455310 h 2764"/>
              <a:gd name="T62" fmla="*/ 1140809 w 2764"/>
              <a:gd name="T63" fmla="*/ 794676 h 2764"/>
              <a:gd name="T64" fmla="*/ 650775 w 2764"/>
              <a:gd name="T65" fmla="*/ 794676 h 2764"/>
              <a:gd name="T66" fmla="*/ 535588 w 2764"/>
              <a:gd name="T67" fmla="*/ 706089 h 2764"/>
              <a:gd name="T68" fmla="*/ 535588 w 2764"/>
              <a:gd name="T69" fmla="*/ 575163 h 2764"/>
              <a:gd name="T70" fmla="*/ 650775 w 2764"/>
              <a:gd name="T71" fmla="*/ 469640 h 2764"/>
              <a:gd name="T72" fmla="*/ 1140809 w 2764"/>
              <a:gd name="T73" fmla="*/ 469640 h 2764"/>
              <a:gd name="T74" fmla="*/ 1255996 w 2764"/>
              <a:gd name="T75" fmla="*/ 575163 h 2764"/>
              <a:gd name="T76" fmla="*/ 1255996 w 2764"/>
              <a:gd name="T77" fmla="*/ 706089 h 2764"/>
              <a:gd name="T78" fmla="*/ 1140809 w 2764"/>
              <a:gd name="T79" fmla="*/ 794676 h 2764"/>
              <a:gd name="T80" fmla="*/ 1012606 w 2764"/>
              <a:gd name="T81" fmla="*/ 398641 h 2764"/>
              <a:gd name="T82" fmla="*/ 778978 w 2764"/>
              <a:gd name="T83" fmla="*/ 398641 h 2764"/>
              <a:gd name="T84" fmla="*/ 739281 w 2764"/>
              <a:gd name="T85" fmla="*/ 371934 h 2764"/>
              <a:gd name="T86" fmla="*/ 739281 w 2764"/>
              <a:gd name="T87" fmla="*/ 326338 h 2764"/>
              <a:gd name="T88" fmla="*/ 778978 w 2764"/>
              <a:gd name="T89" fmla="*/ 323733 h 2764"/>
              <a:gd name="T90" fmla="*/ 1012606 w 2764"/>
              <a:gd name="T91" fmla="*/ 323733 h 2764"/>
              <a:gd name="T92" fmla="*/ 1052304 w 2764"/>
              <a:gd name="T93" fmla="*/ 350439 h 2764"/>
              <a:gd name="T94" fmla="*/ 1052304 w 2764"/>
              <a:gd name="T95" fmla="*/ 371934 h 2764"/>
              <a:gd name="T96" fmla="*/ 1012606 w 2764"/>
              <a:gd name="T97" fmla="*/ 398641 h 2764"/>
              <a:gd name="T98" fmla="*/ 646871 w 2764"/>
              <a:gd name="T99" fmla="*/ 1103427 h 2764"/>
              <a:gd name="T100" fmla="*/ 736027 w 2764"/>
              <a:gd name="T101" fmla="*/ 1192665 h 2764"/>
              <a:gd name="T102" fmla="*/ 646871 w 2764"/>
              <a:gd name="T103" fmla="*/ 1282555 h 2764"/>
              <a:gd name="T104" fmla="*/ 557064 w 2764"/>
              <a:gd name="T105" fmla="*/ 1192665 h 2764"/>
              <a:gd name="T106" fmla="*/ 646871 w 2764"/>
              <a:gd name="T107" fmla="*/ 1103427 h 2764"/>
              <a:gd name="T108" fmla="*/ 1142761 w 2764"/>
              <a:gd name="T109" fmla="*/ 1103427 h 2764"/>
              <a:gd name="T110" fmla="*/ 1232568 w 2764"/>
              <a:gd name="T111" fmla="*/ 1193317 h 2764"/>
              <a:gd name="T112" fmla="*/ 1142761 w 2764"/>
              <a:gd name="T113" fmla="*/ 1282555 h 2764"/>
              <a:gd name="T114" fmla="*/ 1053605 w 2764"/>
              <a:gd name="T115" fmla="*/ 1193317 h 2764"/>
              <a:gd name="T116" fmla="*/ 1142761 w 2764"/>
              <a:gd name="T117" fmla="*/ 1103427 h 2764"/>
              <a:gd name="T118" fmla="*/ 0 60000 65536"/>
              <a:gd name="T119" fmla="*/ 0 60000 65536"/>
              <a:gd name="T120" fmla="*/ 0 60000 65536"/>
              <a:gd name="T121" fmla="*/ 0 60000 65536"/>
              <a:gd name="T122" fmla="*/ 0 60000 65536"/>
              <a:gd name="T123" fmla="*/ 0 60000 65536"/>
              <a:gd name="T124" fmla="*/ 0 60000 65536"/>
              <a:gd name="T125" fmla="*/ 0 60000 65536"/>
              <a:gd name="T126" fmla="*/ 0 60000 65536"/>
              <a:gd name="T127" fmla="*/ 0 60000 65536"/>
              <a:gd name="T128" fmla="*/ 0 60000 65536"/>
              <a:gd name="T129" fmla="*/ 0 60000 65536"/>
              <a:gd name="T130" fmla="*/ 0 60000 65536"/>
              <a:gd name="T131" fmla="*/ 0 60000 65536"/>
              <a:gd name="T132" fmla="*/ 0 60000 65536"/>
              <a:gd name="T133" fmla="*/ 0 60000 65536"/>
              <a:gd name="T134" fmla="*/ 0 60000 65536"/>
              <a:gd name="T135" fmla="*/ 0 60000 65536"/>
              <a:gd name="T136" fmla="*/ 0 60000 65536"/>
              <a:gd name="T137" fmla="*/ 0 60000 65536"/>
              <a:gd name="T138" fmla="*/ 0 60000 65536"/>
              <a:gd name="T139" fmla="*/ 0 60000 65536"/>
              <a:gd name="T140" fmla="*/ 0 60000 65536"/>
              <a:gd name="T141" fmla="*/ 0 60000 65536"/>
              <a:gd name="T142" fmla="*/ 0 60000 65536"/>
              <a:gd name="T143" fmla="*/ 0 60000 65536"/>
              <a:gd name="T144" fmla="*/ 0 60000 65536"/>
              <a:gd name="T145" fmla="*/ 0 60000 65536"/>
              <a:gd name="T146" fmla="*/ 0 60000 65536"/>
              <a:gd name="T147" fmla="*/ 0 60000 65536"/>
              <a:gd name="T148" fmla="*/ 0 60000 65536"/>
              <a:gd name="T149" fmla="*/ 0 60000 65536"/>
              <a:gd name="T150" fmla="*/ 0 60000 65536"/>
              <a:gd name="T151" fmla="*/ 0 60000 65536"/>
              <a:gd name="T152" fmla="*/ 0 60000 65536"/>
              <a:gd name="T153" fmla="*/ 0 60000 65536"/>
              <a:gd name="T154" fmla="*/ 0 60000 65536"/>
              <a:gd name="T155" fmla="*/ 0 60000 65536"/>
              <a:gd name="T156" fmla="*/ 0 60000 65536"/>
              <a:gd name="T157" fmla="*/ 0 60000 65536"/>
              <a:gd name="T158" fmla="*/ 0 60000 65536"/>
              <a:gd name="T159" fmla="*/ 0 60000 65536"/>
              <a:gd name="T160" fmla="*/ 0 60000 65536"/>
              <a:gd name="T161" fmla="*/ 0 60000 65536"/>
              <a:gd name="T162" fmla="*/ 0 60000 65536"/>
              <a:gd name="T163" fmla="*/ 0 60000 65536"/>
              <a:gd name="T164" fmla="*/ 0 60000 65536"/>
              <a:gd name="T165" fmla="*/ 0 60000 65536"/>
              <a:gd name="T166" fmla="*/ 0 60000 65536"/>
              <a:gd name="T167" fmla="*/ 0 60000 65536"/>
              <a:gd name="T168" fmla="*/ 0 60000 65536"/>
              <a:gd name="T169" fmla="*/ 0 60000 65536"/>
              <a:gd name="T170" fmla="*/ 0 60000 65536"/>
              <a:gd name="T171" fmla="*/ 0 60000 65536"/>
              <a:gd name="T172" fmla="*/ 0 60000 65536"/>
              <a:gd name="T173" fmla="*/ 0 60000 65536"/>
              <a:gd name="T174" fmla="*/ 0 60000 65536"/>
              <a:gd name="T175" fmla="*/ 0 60000 65536"/>
              <a:gd name="T176" fmla="*/ 0 60000 65536"/>
            </a:gdLst>
            <a:cxnLst>
              <a:cxn ang="T118">
                <a:pos x="T0" y="T1"/>
              </a:cxn>
              <a:cxn ang="T119">
                <a:pos x="T2" y="T3"/>
              </a:cxn>
              <a:cxn ang="T120">
                <a:pos x="T4" y="T5"/>
              </a:cxn>
              <a:cxn ang="T121">
                <a:pos x="T6" y="T7"/>
              </a:cxn>
              <a:cxn ang="T122">
                <a:pos x="T8" y="T9"/>
              </a:cxn>
              <a:cxn ang="T123">
                <a:pos x="T10" y="T11"/>
              </a:cxn>
              <a:cxn ang="T124">
                <a:pos x="T12" y="T13"/>
              </a:cxn>
              <a:cxn ang="T125">
                <a:pos x="T14" y="T15"/>
              </a:cxn>
              <a:cxn ang="T126">
                <a:pos x="T16" y="T17"/>
              </a:cxn>
              <a:cxn ang="T127">
                <a:pos x="T18" y="T19"/>
              </a:cxn>
              <a:cxn ang="T128">
                <a:pos x="T20" y="T21"/>
              </a:cxn>
              <a:cxn ang="T129">
                <a:pos x="T22" y="T23"/>
              </a:cxn>
              <a:cxn ang="T130">
                <a:pos x="T24" y="T25"/>
              </a:cxn>
              <a:cxn ang="T131">
                <a:pos x="T26" y="T27"/>
              </a:cxn>
              <a:cxn ang="T132">
                <a:pos x="T28" y="T29"/>
              </a:cxn>
              <a:cxn ang="T133">
                <a:pos x="T30" y="T31"/>
              </a:cxn>
              <a:cxn ang="T134">
                <a:pos x="T32" y="T33"/>
              </a:cxn>
              <a:cxn ang="T135">
                <a:pos x="T34" y="T35"/>
              </a:cxn>
              <a:cxn ang="T136">
                <a:pos x="T36" y="T37"/>
              </a:cxn>
              <a:cxn ang="T137">
                <a:pos x="T38" y="T39"/>
              </a:cxn>
              <a:cxn ang="T138">
                <a:pos x="T40" y="T41"/>
              </a:cxn>
              <a:cxn ang="T139">
                <a:pos x="T42" y="T43"/>
              </a:cxn>
              <a:cxn ang="T140">
                <a:pos x="T44" y="T45"/>
              </a:cxn>
              <a:cxn ang="T141">
                <a:pos x="T46" y="T47"/>
              </a:cxn>
              <a:cxn ang="T142">
                <a:pos x="T48" y="T49"/>
              </a:cxn>
              <a:cxn ang="T143">
                <a:pos x="T50" y="T51"/>
              </a:cxn>
              <a:cxn ang="T144">
                <a:pos x="T52" y="T53"/>
              </a:cxn>
              <a:cxn ang="T145">
                <a:pos x="T54" y="T55"/>
              </a:cxn>
              <a:cxn ang="T146">
                <a:pos x="T56" y="T57"/>
              </a:cxn>
              <a:cxn ang="T147">
                <a:pos x="T58" y="T59"/>
              </a:cxn>
              <a:cxn ang="T148">
                <a:pos x="T60" y="T61"/>
              </a:cxn>
              <a:cxn ang="T149">
                <a:pos x="T62" y="T63"/>
              </a:cxn>
              <a:cxn ang="T150">
                <a:pos x="T64" y="T65"/>
              </a:cxn>
              <a:cxn ang="T151">
                <a:pos x="T66" y="T67"/>
              </a:cxn>
              <a:cxn ang="T152">
                <a:pos x="T68" y="T69"/>
              </a:cxn>
              <a:cxn ang="T153">
                <a:pos x="T70" y="T71"/>
              </a:cxn>
              <a:cxn ang="T154">
                <a:pos x="T72" y="T73"/>
              </a:cxn>
              <a:cxn ang="T155">
                <a:pos x="T74" y="T75"/>
              </a:cxn>
              <a:cxn ang="T156">
                <a:pos x="T76" y="T77"/>
              </a:cxn>
              <a:cxn ang="T157">
                <a:pos x="T78" y="T79"/>
              </a:cxn>
              <a:cxn ang="T158">
                <a:pos x="T80" y="T81"/>
              </a:cxn>
              <a:cxn ang="T159">
                <a:pos x="T82" y="T83"/>
              </a:cxn>
              <a:cxn ang="T160">
                <a:pos x="T84" y="T85"/>
              </a:cxn>
              <a:cxn ang="T161">
                <a:pos x="T86" y="T87"/>
              </a:cxn>
              <a:cxn ang="T162">
                <a:pos x="T88" y="T89"/>
              </a:cxn>
              <a:cxn ang="T163">
                <a:pos x="T90" y="T91"/>
              </a:cxn>
              <a:cxn ang="T164">
                <a:pos x="T92" y="T93"/>
              </a:cxn>
              <a:cxn ang="T165">
                <a:pos x="T94" y="T95"/>
              </a:cxn>
              <a:cxn ang="T166">
                <a:pos x="T96" y="T97"/>
              </a:cxn>
              <a:cxn ang="T167">
                <a:pos x="T98" y="T99"/>
              </a:cxn>
              <a:cxn ang="T168">
                <a:pos x="T100" y="T101"/>
              </a:cxn>
              <a:cxn ang="T169">
                <a:pos x="T102" y="T103"/>
              </a:cxn>
              <a:cxn ang="T170">
                <a:pos x="T104" y="T105"/>
              </a:cxn>
              <a:cxn ang="T171">
                <a:pos x="T106" y="T107"/>
              </a:cxn>
              <a:cxn ang="T172">
                <a:pos x="T108" y="T109"/>
              </a:cxn>
              <a:cxn ang="T173">
                <a:pos x="T110" y="T111"/>
              </a:cxn>
              <a:cxn ang="T174">
                <a:pos x="T112" y="T113"/>
              </a:cxn>
              <a:cxn ang="T175">
                <a:pos x="T114" y="T115"/>
              </a:cxn>
              <a:cxn ang="T176">
                <a:pos x="T116" y="T117"/>
              </a:cxn>
            </a:cxnLst>
            <a:rect l="0" t="0" r="r" b="b"/>
            <a:pathLst>
              <a:path w="2764" h="2764">
                <a:moveTo>
                  <a:pt x="1382" y="2764"/>
                </a:moveTo>
                <a:cubicBezTo>
                  <a:pt x="619" y="2764"/>
                  <a:pt x="0" y="2145"/>
                  <a:pt x="0" y="1382"/>
                </a:cubicBezTo>
                <a:cubicBezTo>
                  <a:pt x="0" y="619"/>
                  <a:pt x="619" y="0"/>
                  <a:pt x="1382" y="0"/>
                </a:cubicBezTo>
                <a:cubicBezTo>
                  <a:pt x="2145" y="0"/>
                  <a:pt x="2764" y="619"/>
                  <a:pt x="2764" y="1382"/>
                </a:cubicBezTo>
                <a:cubicBezTo>
                  <a:pt x="2764" y="2145"/>
                  <a:pt x="2145" y="2764"/>
                  <a:pt x="1382" y="2764"/>
                </a:cubicBezTo>
                <a:close/>
                <a:moveTo>
                  <a:pt x="1247" y="170"/>
                </a:moveTo>
                <a:cubicBezTo>
                  <a:pt x="1193" y="170"/>
                  <a:pt x="1150" y="214"/>
                  <a:pt x="1150" y="267"/>
                </a:cubicBezTo>
                <a:cubicBezTo>
                  <a:pt x="1150" y="321"/>
                  <a:pt x="1193" y="365"/>
                  <a:pt x="1247" y="365"/>
                </a:cubicBezTo>
                <a:cubicBezTo>
                  <a:pt x="1301" y="365"/>
                  <a:pt x="1345" y="321"/>
                  <a:pt x="1345" y="267"/>
                </a:cubicBezTo>
                <a:cubicBezTo>
                  <a:pt x="1345" y="214"/>
                  <a:pt x="1301" y="170"/>
                  <a:pt x="1247" y="170"/>
                </a:cubicBezTo>
                <a:close/>
                <a:moveTo>
                  <a:pt x="1506" y="170"/>
                </a:moveTo>
                <a:cubicBezTo>
                  <a:pt x="1452" y="170"/>
                  <a:pt x="1409" y="214"/>
                  <a:pt x="1409" y="267"/>
                </a:cubicBezTo>
                <a:cubicBezTo>
                  <a:pt x="1409" y="321"/>
                  <a:pt x="1452" y="365"/>
                  <a:pt x="1506" y="365"/>
                </a:cubicBezTo>
                <a:cubicBezTo>
                  <a:pt x="1560" y="365"/>
                  <a:pt x="1603" y="321"/>
                  <a:pt x="1603" y="267"/>
                </a:cubicBezTo>
                <a:cubicBezTo>
                  <a:pt x="1603" y="214"/>
                  <a:pt x="1560" y="170"/>
                  <a:pt x="1506" y="170"/>
                </a:cubicBezTo>
                <a:close/>
                <a:moveTo>
                  <a:pt x="2098" y="699"/>
                </a:moveTo>
                <a:cubicBezTo>
                  <a:pt x="2098" y="541"/>
                  <a:pt x="1944" y="382"/>
                  <a:pt x="1763" y="382"/>
                </a:cubicBezTo>
                <a:cubicBezTo>
                  <a:pt x="1378" y="382"/>
                  <a:pt x="1378" y="382"/>
                  <a:pt x="1378" y="382"/>
                </a:cubicBezTo>
                <a:cubicBezTo>
                  <a:pt x="990" y="382"/>
                  <a:pt x="990" y="382"/>
                  <a:pt x="990" y="382"/>
                </a:cubicBezTo>
                <a:cubicBezTo>
                  <a:pt x="809" y="382"/>
                  <a:pt x="655" y="541"/>
                  <a:pt x="655" y="699"/>
                </a:cubicBezTo>
                <a:cubicBezTo>
                  <a:pt x="655" y="1834"/>
                  <a:pt x="655" y="1834"/>
                  <a:pt x="655" y="1834"/>
                </a:cubicBezTo>
                <a:cubicBezTo>
                  <a:pt x="655" y="1987"/>
                  <a:pt x="796" y="2113"/>
                  <a:pt x="916" y="2132"/>
                </a:cubicBezTo>
                <a:cubicBezTo>
                  <a:pt x="680" y="2442"/>
                  <a:pt x="680" y="2442"/>
                  <a:pt x="680" y="2442"/>
                </a:cubicBezTo>
                <a:cubicBezTo>
                  <a:pt x="891" y="2442"/>
                  <a:pt x="891" y="2442"/>
                  <a:pt x="891" y="2442"/>
                </a:cubicBezTo>
                <a:cubicBezTo>
                  <a:pt x="1022" y="2275"/>
                  <a:pt x="1022" y="2275"/>
                  <a:pt x="1022" y="2275"/>
                </a:cubicBezTo>
                <a:cubicBezTo>
                  <a:pt x="1731" y="2275"/>
                  <a:pt x="1731" y="2275"/>
                  <a:pt x="1731" y="2275"/>
                </a:cubicBezTo>
                <a:cubicBezTo>
                  <a:pt x="1862" y="2442"/>
                  <a:pt x="1862" y="2442"/>
                  <a:pt x="1862" y="2442"/>
                </a:cubicBezTo>
                <a:cubicBezTo>
                  <a:pt x="2074" y="2442"/>
                  <a:pt x="2074" y="2442"/>
                  <a:pt x="2074" y="2442"/>
                </a:cubicBezTo>
                <a:cubicBezTo>
                  <a:pt x="1837" y="2132"/>
                  <a:pt x="1837" y="2132"/>
                  <a:pt x="1837" y="2132"/>
                </a:cubicBezTo>
                <a:cubicBezTo>
                  <a:pt x="1957" y="2113"/>
                  <a:pt x="2098" y="1987"/>
                  <a:pt x="2098" y="1834"/>
                </a:cubicBezTo>
                <a:lnTo>
                  <a:pt x="2098" y="699"/>
                </a:lnTo>
                <a:close/>
                <a:moveTo>
                  <a:pt x="1753" y="1220"/>
                </a:moveTo>
                <a:cubicBezTo>
                  <a:pt x="1000" y="1220"/>
                  <a:pt x="1000" y="1220"/>
                  <a:pt x="1000" y="1220"/>
                </a:cubicBezTo>
                <a:cubicBezTo>
                  <a:pt x="914" y="1220"/>
                  <a:pt x="822" y="1182"/>
                  <a:pt x="823" y="1084"/>
                </a:cubicBezTo>
                <a:cubicBezTo>
                  <a:pt x="823" y="883"/>
                  <a:pt x="823" y="883"/>
                  <a:pt x="823" y="883"/>
                </a:cubicBezTo>
                <a:cubicBezTo>
                  <a:pt x="823" y="799"/>
                  <a:pt x="898" y="721"/>
                  <a:pt x="1000" y="721"/>
                </a:cubicBezTo>
                <a:cubicBezTo>
                  <a:pt x="1753" y="721"/>
                  <a:pt x="1753" y="721"/>
                  <a:pt x="1753" y="721"/>
                </a:cubicBezTo>
                <a:cubicBezTo>
                  <a:pt x="1855" y="721"/>
                  <a:pt x="1930" y="799"/>
                  <a:pt x="1930" y="883"/>
                </a:cubicBezTo>
                <a:cubicBezTo>
                  <a:pt x="1930" y="1084"/>
                  <a:pt x="1930" y="1084"/>
                  <a:pt x="1930" y="1084"/>
                </a:cubicBezTo>
                <a:cubicBezTo>
                  <a:pt x="1931" y="1182"/>
                  <a:pt x="1839" y="1220"/>
                  <a:pt x="1753" y="1220"/>
                </a:cubicBezTo>
                <a:close/>
                <a:moveTo>
                  <a:pt x="1556" y="612"/>
                </a:moveTo>
                <a:cubicBezTo>
                  <a:pt x="1197" y="612"/>
                  <a:pt x="1197" y="612"/>
                  <a:pt x="1197" y="612"/>
                </a:cubicBezTo>
                <a:cubicBezTo>
                  <a:pt x="1163" y="612"/>
                  <a:pt x="1136" y="593"/>
                  <a:pt x="1136" y="571"/>
                </a:cubicBezTo>
                <a:cubicBezTo>
                  <a:pt x="1136" y="501"/>
                  <a:pt x="1136" y="501"/>
                  <a:pt x="1136" y="501"/>
                </a:cubicBezTo>
                <a:cubicBezTo>
                  <a:pt x="1136" y="479"/>
                  <a:pt x="1164" y="497"/>
                  <a:pt x="1197" y="497"/>
                </a:cubicBezTo>
                <a:cubicBezTo>
                  <a:pt x="1556" y="497"/>
                  <a:pt x="1556" y="497"/>
                  <a:pt x="1556" y="497"/>
                </a:cubicBezTo>
                <a:cubicBezTo>
                  <a:pt x="1589" y="497"/>
                  <a:pt x="1617" y="516"/>
                  <a:pt x="1617" y="538"/>
                </a:cubicBezTo>
                <a:cubicBezTo>
                  <a:pt x="1617" y="571"/>
                  <a:pt x="1617" y="571"/>
                  <a:pt x="1617" y="571"/>
                </a:cubicBezTo>
                <a:cubicBezTo>
                  <a:pt x="1617" y="593"/>
                  <a:pt x="1590" y="612"/>
                  <a:pt x="1556" y="612"/>
                </a:cubicBezTo>
                <a:close/>
                <a:moveTo>
                  <a:pt x="994" y="1694"/>
                </a:moveTo>
                <a:cubicBezTo>
                  <a:pt x="1070" y="1694"/>
                  <a:pt x="1131" y="1755"/>
                  <a:pt x="1131" y="1831"/>
                </a:cubicBezTo>
                <a:cubicBezTo>
                  <a:pt x="1131" y="1907"/>
                  <a:pt x="1070" y="1969"/>
                  <a:pt x="994" y="1969"/>
                </a:cubicBezTo>
                <a:cubicBezTo>
                  <a:pt x="918" y="1969"/>
                  <a:pt x="856" y="1907"/>
                  <a:pt x="856" y="1831"/>
                </a:cubicBezTo>
                <a:cubicBezTo>
                  <a:pt x="856" y="1755"/>
                  <a:pt x="918" y="1694"/>
                  <a:pt x="994" y="1694"/>
                </a:cubicBezTo>
                <a:close/>
                <a:moveTo>
                  <a:pt x="1756" y="1694"/>
                </a:moveTo>
                <a:cubicBezTo>
                  <a:pt x="1832" y="1694"/>
                  <a:pt x="1894" y="1755"/>
                  <a:pt x="1894" y="1832"/>
                </a:cubicBezTo>
                <a:cubicBezTo>
                  <a:pt x="1894" y="1907"/>
                  <a:pt x="1832" y="1969"/>
                  <a:pt x="1756" y="1969"/>
                </a:cubicBezTo>
                <a:cubicBezTo>
                  <a:pt x="1680" y="1969"/>
                  <a:pt x="1619" y="1907"/>
                  <a:pt x="1619" y="1832"/>
                </a:cubicBezTo>
                <a:cubicBezTo>
                  <a:pt x="1619" y="1755"/>
                  <a:pt x="1680" y="1694"/>
                  <a:pt x="1756" y="1694"/>
                </a:cubicBezTo>
                <a:close/>
              </a:path>
            </a:pathLst>
          </a:custGeom>
          <a:solidFill>
            <a:schemeClr val="bg2">
              <a:lumMod val="75000"/>
            </a:schemeClr>
          </a:solidFill>
          <a:ln>
            <a:noFill/>
          </a:ln>
        </p:spPr>
        <p:txBody>
          <a:bodyPr anchor="ctr" anchorCtr="1"/>
          <a:lstStyle>
            <a:defPPr>
              <a:defRPr lang="zh-CN"/>
            </a:defPPr>
            <a:lvl1pPr marL="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8" name="KSO_Shape"/>
          <p:cNvSpPr/>
          <p:nvPr userDrawn="1"/>
        </p:nvSpPr>
        <p:spPr bwMode="auto">
          <a:xfrm>
            <a:off x="9751083" y="804863"/>
            <a:ext cx="400050" cy="400050"/>
          </a:xfrm>
          <a:custGeom>
            <a:gdLst>
              <a:gd name="T0" fmla="*/ 899372 w 2764"/>
              <a:gd name="T1" fmla="*/ 1800397 h 2764"/>
              <a:gd name="T2" fmla="*/ 0 w 2764"/>
              <a:gd name="T3" fmla="*/ 900198 h 2764"/>
              <a:gd name="T4" fmla="*/ 899372 w 2764"/>
              <a:gd name="T5" fmla="*/ 0 h 2764"/>
              <a:gd name="T6" fmla="*/ 1798743 w 2764"/>
              <a:gd name="T7" fmla="*/ 900198 h 2764"/>
              <a:gd name="T8" fmla="*/ 899372 w 2764"/>
              <a:gd name="T9" fmla="*/ 1800397 h 2764"/>
              <a:gd name="T10" fmla="*/ 811517 w 2764"/>
              <a:gd name="T11" fmla="*/ 110734 h 2764"/>
              <a:gd name="T12" fmla="*/ 748392 w 2764"/>
              <a:gd name="T13" fmla="*/ 173917 h 2764"/>
              <a:gd name="T14" fmla="*/ 811517 w 2764"/>
              <a:gd name="T15" fmla="*/ 237751 h 2764"/>
              <a:gd name="T16" fmla="*/ 875293 w 2764"/>
              <a:gd name="T17" fmla="*/ 173917 h 2764"/>
              <a:gd name="T18" fmla="*/ 811517 w 2764"/>
              <a:gd name="T19" fmla="*/ 110734 h 2764"/>
              <a:gd name="T20" fmla="*/ 980068 w 2764"/>
              <a:gd name="T21" fmla="*/ 110734 h 2764"/>
              <a:gd name="T22" fmla="*/ 916942 w 2764"/>
              <a:gd name="T23" fmla="*/ 173917 h 2764"/>
              <a:gd name="T24" fmla="*/ 980068 w 2764"/>
              <a:gd name="T25" fmla="*/ 237751 h 2764"/>
              <a:gd name="T26" fmla="*/ 1043193 w 2764"/>
              <a:gd name="T27" fmla="*/ 173917 h 2764"/>
              <a:gd name="T28" fmla="*/ 980068 w 2764"/>
              <a:gd name="T29" fmla="*/ 110734 h 2764"/>
              <a:gd name="T30" fmla="*/ 1365327 w 2764"/>
              <a:gd name="T31" fmla="*/ 455310 h 2764"/>
              <a:gd name="T32" fmla="*/ 1147317 w 2764"/>
              <a:gd name="T33" fmla="*/ 248825 h 2764"/>
              <a:gd name="T34" fmla="*/ 896768 w 2764"/>
              <a:gd name="T35" fmla="*/ 248825 h 2764"/>
              <a:gd name="T36" fmla="*/ 644268 w 2764"/>
              <a:gd name="T37" fmla="*/ 248825 h 2764"/>
              <a:gd name="T38" fmla="*/ 426258 w 2764"/>
              <a:gd name="T39" fmla="*/ 455310 h 2764"/>
              <a:gd name="T40" fmla="*/ 426258 w 2764"/>
              <a:gd name="T41" fmla="*/ 1194619 h 2764"/>
              <a:gd name="T42" fmla="*/ 596110 w 2764"/>
              <a:gd name="T43" fmla="*/ 1388729 h 2764"/>
              <a:gd name="T44" fmla="*/ 442527 w 2764"/>
              <a:gd name="T45" fmla="*/ 1590655 h 2764"/>
              <a:gd name="T46" fmla="*/ 579841 w 2764"/>
              <a:gd name="T47" fmla="*/ 1590655 h 2764"/>
              <a:gd name="T48" fmla="*/ 665092 w 2764"/>
              <a:gd name="T49" fmla="*/ 1481875 h 2764"/>
              <a:gd name="T50" fmla="*/ 1126492 w 2764"/>
              <a:gd name="T51" fmla="*/ 1481875 h 2764"/>
              <a:gd name="T52" fmla="*/ 1211744 w 2764"/>
              <a:gd name="T53" fmla="*/ 1590655 h 2764"/>
              <a:gd name="T54" fmla="*/ 1349708 w 2764"/>
              <a:gd name="T55" fmla="*/ 1590655 h 2764"/>
              <a:gd name="T56" fmla="*/ 1195474 w 2764"/>
              <a:gd name="T57" fmla="*/ 1388729 h 2764"/>
              <a:gd name="T58" fmla="*/ 1365327 w 2764"/>
              <a:gd name="T59" fmla="*/ 1194619 h 2764"/>
              <a:gd name="T60" fmla="*/ 1365327 w 2764"/>
              <a:gd name="T61" fmla="*/ 455310 h 2764"/>
              <a:gd name="T62" fmla="*/ 1140809 w 2764"/>
              <a:gd name="T63" fmla="*/ 794676 h 2764"/>
              <a:gd name="T64" fmla="*/ 650775 w 2764"/>
              <a:gd name="T65" fmla="*/ 794676 h 2764"/>
              <a:gd name="T66" fmla="*/ 535588 w 2764"/>
              <a:gd name="T67" fmla="*/ 706089 h 2764"/>
              <a:gd name="T68" fmla="*/ 535588 w 2764"/>
              <a:gd name="T69" fmla="*/ 575163 h 2764"/>
              <a:gd name="T70" fmla="*/ 650775 w 2764"/>
              <a:gd name="T71" fmla="*/ 469640 h 2764"/>
              <a:gd name="T72" fmla="*/ 1140809 w 2764"/>
              <a:gd name="T73" fmla="*/ 469640 h 2764"/>
              <a:gd name="T74" fmla="*/ 1255996 w 2764"/>
              <a:gd name="T75" fmla="*/ 575163 h 2764"/>
              <a:gd name="T76" fmla="*/ 1255996 w 2764"/>
              <a:gd name="T77" fmla="*/ 706089 h 2764"/>
              <a:gd name="T78" fmla="*/ 1140809 w 2764"/>
              <a:gd name="T79" fmla="*/ 794676 h 2764"/>
              <a:gd name="T80" fmla="*/ 1012606 w 2764"/>
              <a:gd name="T81" fmla="*/ 398641 h 2764"/>
              <a:gd name="T82" fmla="*/ 778978 w 2764"/>
              <a:gd name="T83" fmla="*/ 398641 h 2764"/>
              <a:gd name="T84" fmla="*/ 739281 w 2764"/>
              <a:gd name="T85" fmla="*/ 371934 h 2764"/>
              <a:gd name="T86" fmla="*/ 739281 w 2764"/>
              <a:gd name="T87" fmla="*/ 326338 h 2764"/>
              <a:gd name="T88" fmla="*/ 778978 w 2764"/>
              <a:gd name="T89" fmla="*/ 323733 h 2764"/>
              <a:gd name="T90" fmla="*/ 1012606 w 2764"/>
              <a:gd name="T91" fmla="*/ 323733 h 2764"/>
              <a:gd name="T92" fmla="*/ 1052304 w 2764"/>
              <a:gd name="T93" fmla="*/ 350439 h 2764"/>
              <a:gd name="T94" fmla="*/ 1052304 w 2764"/>
              <a:gd name="T95" fmla="*/ 371934 h 2764"/>
              <a:gd name="T96" fmla="*/ 1012606 w 2764"/>
              <a:gd name="T97" fmla="*/ 398641 h 2764"/>
              <a:gd name="T98" fmla="*/ 646871 w 2764"/>
              <a:gd name="T99" fmla="*/ 1103427 h 2764"/>
              <a:gd name="T100" fmla="*/ 736027 w 2764"/>
              <a:gd name="T101" fmla="*/ 1192665 h 2764"/>
              <a:gd name="T102" fmla="*/ 646871 w 2764"/>
              <a:gd name="T103" fmla="*/ 1282555 h 2764"/>
              <a:gd name="T104" fmla="*/ 557064 w 2764"/>
              <a:gd name="T105" fmla="*/ 1192665 h 2764"/>
              <a:gd name="T106" fmla="*/ 646871 w 2764"/>
              <a:gd name="T107" fmla="*/ 1103427 h 2764"/>
              <a:gd name="T108" fmla="*/ 1142761 w 2764"/>
              <a:gd name="T109" fmla="*/ 1103427 h 2764"/>
              <a:gd name="T110" fmla="*/ 1232568 w 2764"/>
              <a:gd name="T111" fmla="*/ 1193317 h 2764"/>
              <a:gd name="T112" fmla="*/ 1142761 w 2764"/>
              <a:gd name="T113" fmla="*/ 1282555 h 2764"/>
              <a:gd name="T114" fmla="*/ 1053605 w 2764"/>
              <a:gd name="T115" fmla="*/ 1193317 h 2764"/>
              <a:gd name="T116" fmla="*/ 1142761 w 2764"/>
              <a:gd name="T117" fmla="*/ 1103427 h 2764"/>
              <a:gd name="T118" fmla="*/ 0 60000 65536"/>
              <a:gd name="T119" fmla="*/ 0 60000 65536"/>
              <a:gd name="T120" fmla="*/ 0 60000 65536"/>
              <a:gd name="T121" fmla="*/ 0 60000 65536"/>
              <a:gd name="T122" fmla="*/ 0 60000 65536"/>
              <a:gd name="T123" fmla="*/ 0 60000 65536"/>
              <a:gd name="T124" fmla="*/ 0 60000 65536"/>
              <a:gd name="T125" fmla="*/ 0 60000 65536"/>
              <a:gd name="T126" fmla="*/ 0 60000 65536"/>
              <a:gd name="T127" fmla="*/ 0 60000 65536"/>
              <a:gd name="T128" fmla="*/ 0 60000 65536"/>
              <a:gd name="T129" fmla="*/ 0 60000 65536"/>
              <a:gd name="T130" fmla="*/ 0 60000 65536"/>
              <a:gd name="T131" fmla="*/ 0 60000 65536"/>
              <a:gd name="T132" fmla="*/ 0 60000 65536"/>
              <a:gd name="T133" fmla="*/ 0 60000 65536"/>
              <a:gd name="T134" fmla="*/ 0 60000 65536"/>
              <a:gd name="T135" fmla="*/ 0 60000 65536"/>
              <a:gd name="T136" fmla="*/ 0 60000 65536"/>
              <a:gd name="T137" fmla="*/ 0 60000 65536"/>
              <a:gd name="T138" fmla="*/ 0 60000 65536"/>
              <a:gd name="T139" fmla="*/ 0 60000 65536"/>
              <a:gd name="T140" fmla="*/ 0 60000 65536"/>
              <a:gd name="T141" fmla="*/ 0 60000 65536"/>
              <a:gd name="T142" fmla="*/ 0 60000 65536"/>
              <a:gd name="T143" fmla="*/ 0 60000 65536"/>
              <a:gd name="T144" fmla="*/ 0 60000 65536"/>
              <a:gd name="T145" fmla="*/ 0 60000 65536"/>
              <a:gd name="T146" fmla="*/ 0 60000 65536"/>
              <a:gd name="T147" fmla="*/ 0 60000 65536"/>
              <a:gd name="T148" fmla="*/ 0 60000 65536"/>
              <a:gd name="T149" fmla="*/ 0 60000 65536"/>
              <a:gd name="T150" fmla="*/ 0 60000 65536"/>
              <a:gd name="T151" fmla="*/ 0 60000 65536"/>
              <a:gd name="T152" fmla="*/ 0 60000 65536"/>
              <a:gd name="T153" fmla="*/ 0 60000 65536"/>
              <a:gd name="T154" fmla="*/ 0 60000 65536"/>
              <a:gd name="T155" fmla="*/ 0 60000 65536"/>
              <a:gd name="T156" fmla="*/ 0 60000 65536"/>
              <a:gd name="T157" fmla="*/ 0 60000 65536"/>
              <a:gd name="T158" fmla="*/ 0 60000 65536"/>
              <a:gd name="T159" fmla="*/ 0 60000 65536"/>
              <a:gd name="T160" fmla="*/ 0 60000 65536"/>
              <a:gd name="T161" fmla="*/ 0 60000 65536"/>
              <a:gd name="T162" fmla="*/ 0 60000 65536"/>
              <a:gd name="T163" fmla="*/ 0 60000 65536"/>
              <a:gd name="T164" fmla="*/ 0 60000 65536"/>
              <a:gd name="T165" fmla="*/ 0 60000 65536"/>
              <a:gd name="T166" fmla="*/ 0 60000 65536"/>
              <a:gd name="T167" fmla="*/ 0 60000 65536"/>
              <a:gd name="T168" fmla="*/ 0 60000 65536"/>
              <a:gd name="T169" fmla="*/ 0 60000 65536"/>
              <a:gd name="T170" fmla="*/ 0 60000 65536"/>
              <a:gd name="T171" fmla="*/ 0 60000 65536"/>
              <a:gd name="T172" fmla="*/ 0 60000 65536"/>
              <a:gd name="T173" fmla="*/ 0 60000 65536"/>
              <a:gd name="T174" fmla="*/ 0 60000 65536"/>
              <a:gd name="T175" fmla="*/ 0 60000 65536"/>
              <a:gd name="T176" fmla="*/ 0 60000 65536"/>
            </a:gdLst>
            <a:cxnLst>
              <a:cxn ang="T118">
                <a:pos x="T0" y="T1"/>
              </a:cxn>
              <a:cxn ang="T119">
                <a:pos x="T2" y="T3"/>
              </a:cxn>
              <a:cxn ang="T120">
                <a:pos x="T4" y="T5"/>
              </a:cxn>
              <a:cxn ang="T121">
                <a:pos x="T6" y="T7"/>
              </a:cxn>
              <a:cxn ang="T122">
                <a:pos x="T8" y="T9"/>
              </a:cxn>
              <a:cxn ang="T123">
                <a:pos x="T10" y="T11"/>
              </a:cxn>
              <a:cxn ang="T124">
                <a:pos x="T12" y="T13"/>
              </a:cxn>
              <a:cxn ang="T125">
                <a:pos x="T14" y="T15"/>
              </a:cxn>
              <a:cxn ang="T126">
                <a:pos x="T16" y="T17"/>
              </a:cxn>
              <a:cxn ang="T127">
                <a:pos x="T18" y="T19"/>
              </a:cxn>
              <a:cxn ang="T128">
                <a:pos x="T20" y="T21"/>
              </a:cxn>
              <a:cxn ang="T129">
                <a:pos x="T22" y="T23"/>
              </a:cxn>
              <a:cxn ang="T130">
                <a:pos x="T24" y="T25"/>
              </a:cxn>
              <a:cxn ang="T131">
                <a:pos x="T26" y="T27"/>
              </a:cxn>
              <a:cxn ang="T132">
                <a:pos x="T28" y="T29"/>
              </a:cxn>
              <a:cxn ang="T133">
                <a:pos x="T30" y="T31"/>
              </a:cxn>
              <a:cxn ang="T134">
                <a:pos x="T32" y="T33"/>
              </a:cxn>
              <a:cxn ang="T135">
                <a:pos x="T34" y="T35"/>
              </a:cxn>
              <a:cxn ang="T136">
                <a:pos x="T36" y="T37"/>
              </a:cxn>
              <a:cxn ang="T137">
                <a:pos x="T38" y="T39"/>
              </a:cxn>
              <a:cxn ang="T138">
                <a:pos x="T40" y="T41"/>
              </a:cxn>
              <a:cxn ang="T139">
                <a:pos x="T42" y="T43"/>
              </a:cxn>
              <a:cxn ang="T140">
                <a:pos x="T44" y="T45"/>
              </a:cxn>
              <a:cxn ang="T141">
                <a:pos x="T46" y="T47"/>
              </a:cxn>
              <a:cxn ang="T142">
                <a:pos x="T48" y="T49"/>
              </a:cxn>
              <a:cxn ang="T143">
                <a:pos x="T50" y="T51"/>
              </a:cxn>
              <a:cxn ang="T144">
                <a:pos x="T52" y="T53"/>
              </a:cxn>
              <a:cxn ang="T145">
                <a:pos x="T54" y="T55"/>
              </a:cxn>
              <a:cxn ang="T146">
                <a:pos x="T56" y="T57"/>
              </a:cxn>
              <a:cxn ang="T147">
                <a:pos x="T58" y="T59"/>
              </a:cxn>
              <a:cxn ang="T148">
                <a:pos x="T60" y="T61"/>
              </a:cxn>
              <a:cxn ang="T149">
                <a:pos x="T62" y="T63"/>
              </a:cxn>
              <a:cxn ang="T150">
                <a:pos x="T64" y="T65"/>
              </a:cxn>
              <a:cxn ang="T151">
                <a:pos x="T66" y="T67"/>
              </a:cxn>
              <a:cxn ang="T152">
                <a:pos x="T68" y="T69"/>
              </a:cxn>
              <a:cxn ang="T153">
                <a:pos x="T70" y="T71"/>
              </a:cxn>
              <a:cxn ang="T154">
                <a:pos x="T72" y="T73"/>
              </a:cxn>
              <a:cxn ang="T155">
                <a:pos x="T74" y="T75"/>
              </a:cxn>
              <a:cxn ang="T156">
                <a:pos x="T76" y="T77"/>
              </a:cxn>
              <a:cxn ang="T157">
                <a:pos x="T78" y="T79"/>
              </a:cxn>
              <a:cxn ang="T158">
                <a:pos x="T80" y="T81"/>
              </a:cxn>
              <a:cxn ang="T159">
                <a:pos x="T82" y="T83"/>
              </a:cxn>
              <a:cxn ang="T160">
                <a:pos x="T84" y="T85"/>
              </a:cxn>
              <a:cxn ang="T161">
                <a:pos x="T86" y="T87"/>
              </a:cxn>
              <a:cxn ang="T162">
                <a:pos x="T88" y="T89"/>
              </a:cxn>
              <a:cxn ang="T163">
                <a:pos x="T90" y="T91"/>
              </a:cxn>
              <a:cxn ang="T164">
                <a:pos x="T92" y="T93"/>
              </a:cxn>
              <a:cxn ang="T165">
                <a:pos x="T94" y="T95"/>
              </a:cxn>
              <a:cxn ang="T166">
                <a:pos x="T96" y="T97"/>
              </a:cxn>
              <a:cxn ang="T167">
                <a:pos x="T98" y="T99"/>
              </a:cxn>
              <a:cxn ang="T168">
                <a:pos x="T100" y="T101"/>
              </a:cxn>
              <a:cxn ang="T169">
                <a:pos x="T102" y="T103"/>
              </a:cxn>
              <a:cxn ang="T170">
                <a:pos x="T104" y="T105"/>
              </a:cxn>
              <a:cxn ang="T171">
                <a:pos x="T106" y="T107"/>
              </a:cxn>
              <a:cxn ang="T172">
                <a:pos x="T108" y="T109"/>
              </a:cxn>
              <a:cxn ang="T173">
                <a:pos x="T110" y="T111"/>
              </a:cxn>
              <a:cxn ang="T174">
                <a:pos x="T112" y="T113"/>
              </a:cxn>
              <a:cxn ang="T175">
                <a:pos x="T114" y="T115"/>
              </a:cxn>
              <a:cxn ang="T176">
                <a:pos x="T116" y="T117"/>
              </a:cxn>
            </a:cxnLst>
            <a:rect l="0" t="0" r="r" b="b"/>
            <a:pathLst>
              <a:path w="2764" h="2764">
                <a:moveTo>
                  <a:pt x="1382" y="2764"/>
                </a:moveTo>
                <a:cubicBezTo>
                  <a:pt x="619" y="2764"/>
                  <a:pt x="0" y="2145"/>
                  <a:pt x="0" y="1382"/>
                </a:cubicBezTo>
                <a:cubicBezTo>
                  <a:pt x="0" y="619"/>
                  <a:pt x="619" y="0"/>
                  <a:pt x="1382" y="0"/>
                </a:cubicBezTo>
                <a:cubicBezTo>
                  <a:pt x="2145" y="0"/>
                  <a:pt x="2764" y="619"/>
                  <a:pt x="2764" y="1382"/>
                </a:cubicBezTo>
                <a:cubicBezTo>
                  <a:pt x="2764" y="2145"/>
                  <a:pt x="2145" y="2764"/>
                  <a:pt x="1382" y="2764"/>
                </a:cubicBezTo>
                <a:close/>
                <a:moveTo>
                  <a:pt x="1247" y="170"/>
                </a:moveTo>
                <a:cubicBezTo>
                  <a:pt x="1193" y="170"/>
                  <a:pt x="1150" y="214"/>
                  <a:pt x="1150" y="267"/>
                </a:cubicBezTo>
                <a:cubicBezTo>
                  <a:pt x="1150" y="321"/>
                  <a:pt x="1193" y="365"/>
                  <a:pt x="1247" y="365"/>
                </a:cubicBezTo>
                <a:cubicBezTo>
                  <a:pt x="1301" y="365"/>
                  <a:pt x="1345" y="321"/>
                  <a:pt x="1345" y="267"/>
                </a:cubicBezTo>
                <a:cubicBezTo>
                  <a:pt x="1345" y="214"/>
                  <a:pt x="1301" y="170"/>
                  <a:pt x="1247" y="170"/>
                </a:cubicBezTo>
                <a:close/>
                <a:moveTo>
                  <a:pt x="1506" y="170"/>
                </a:moveTo>
                <a:cubicBezTo>
                  <a:pt x="1452" y="170"/>
                  <a:pt x="1409" y="214"/>
                  <a:pt x="1409" y="267"/>
                </a:cubicBezTo>
                <a:cubicBezTo>
                  <a:pt x="1409" y="321"/>
                  <a:pt x="1452" y="365"/>
                  <a:pt x="1506" y="365"/>
                </a:cubicBezTo>
                <a:cubicBezTo>
                  <a:pt x="1560" y="365"/>
                  <a:pt x="1603" y="321"/>
                  <a:pt x="1603" y="267"/>
                </a:cubicBezTo>
                <a:cubicBezTo>
                  <a:pt x="1603" y="214"/>
                  <a:pt x="1560" y="170"/>
                  <a:pt x="1506" y="170"/>
                </a:cubicBezTo>
                <a:close/>
                <a:moveTo>
                  <a:pt x="2098" y="699"/>
                </a:moveTo>
                <a:cubicBezTo>
                  <a:pt x="2098" y="541"/>
                  <a:pt x="1944" y="382"/>
                  <a:pt x="1763" y="382"/>
                </a:cubicBezTo>
                <a:cubicBezTo>
                  <a:pt x="1378" y="382"/>
                  <a:pt x="1378" y="382"/>
                  <a:pt x="1378" y="382"/>
                </a:cubicBezTo>
                <a:cubicBezTo>
                  <a:pt x="990" y="382"/>
                  <a:pt x="990" y="382"/>
                  <a:pt x="990" y="382"/>
                </a:cubicBezTo>
                <a:cubicBezTo>
                  <a:pt x="809" y="382"/>
                  <a:pt x="655" y="541"/>
                  <a:pt x="655" y="699"/>
                </a:cubicBezTo>
                <a:cubicBezTo>
                  <a:pt x="655" y="1834"/>
                  <a:pt x="655" y="1834"/>
                  <a:pt x="655" y="1834"/>
                </a:cubicBezTo>
                <a:cubicBezTo>
                  <a:pt x="655" y="1987"/>
                  <a:pt x="796" y="2113"/>
                  <a:pt x="916" y="2132"/>
                </a:cubicBezTo>
                <a:cubicBezTo>
                  <a:pt x="680" y="2442"/>
                  <a:pt x="680" y="2442"/>
                  <a:pt x="680" y="2442"/>
                </a:cubicBezTo>
                <a:cubicBezTo>
                  <a:pt x="891" y="2442"/>
                  <a:pt x="891" y="2442"/>
                  <a:pt x="891" y="2442"/>
                </a:cubicBezTo>
                <a:cubicBezTo>
                  <a:pt x="1022" y="2275"/>
                  <a:pt x="1022" y="2275"/>
                  <a:pt x="1022" y="2275"/>
                </a:cubicBezTo>
                <a:cubicBezTo>
                  <a:pt x="1731" y="2275"/>
                  <a:pt x="1731" y="2275"/>
                  <a:pt x="1731" y="2275"/>
                </a:cubicBezTo>
                <a:cubicBezTo>
                  <a:pt x="1862" y="2442"/>
                  <a:pt x="1862" y="2442"/>
                  <a:pt x="1862" y="2442"/>
                </a:cubicBezTo>
                <a:cubicBezTo>
                  <a:pt x="2074" y="2442"/>
                  <a:pt x="2074" y="2442"/>
                  <a:pt x="2074" y="2442"/>
                </a:cubicBezTo>
                <a:cubicBezTo>
                  <a:pt x="1837" y="2132"/>
                  <a:pt x="1837" y="2132"/>
                  <a:pt x="1837" y="2132"/>
                </a:cubicBezTo>
                <a:cubicBezTo>
                  <a:pt x="1957" y="2113"/>
                  <a:pt x="2098" y="1987"/>
                  <a:pt x="2098" y="1834"/>
                </a:cubicBezTo>
                <a:lnTo>
                  <a:pt x="2098" y="699"/>
                </a:lnTo>
                <a:close/>
                <a:moveTo>
                  <a:pt x="1753" y="1220"/>
                </a:moveTo>
                <a:cubicBezTo>
                  <a:pt x="1000" y="1220"/>
                  <a:pt x="1000" y="1220"/>
                  <a:pt x="1000" y="1220"/>
                </a:cubicBezTo>
                <a:cubicBezTo>
                  <a:pt x="914" y="1220"/>
                  <a:pt x="822" y="1182"/>
                  <a:pt x="823" y="1084"/>
                </a:cubicBezTo>
                <a:cubicBezTo>
                  <a:pt x="823" y="883"/>
                  <a:pt x="823" y="883"/>
                  <a:pt x="823" y="883"/>
                </a:cubicBezTo>
                <a:cubicBezTo>
                  <a:pt x="823" y="799"/>
                  <a:pt x="898" y="721"/>
                  <a:pt x="1000" y="721"/>
                </a:cubicBezTo>
                <a:cubicBezTo>
                  <a:pt x="1753" y="721"/>
                  <a:pt x="1753" y="721"/>
                  <a:pt x="1753" y="721"/>
                </a:cubicBezTo>
                <a:cubicBezTo>
                  <a:pt x="1855" y="721"/>
                  <a:pt x="1930" y="799"/>
                  <a:pt x="1930" y="883"/>
                </a:cubicBezTo>
                <a:cubicBezTo>
                  <a:pt x="1930" y="1084"/>
                  <a:pt x="1930" y="1084"/>
                  <a:pt x="1930" y="1084"/>
                </a:cubicBezTo>
                <a:cubicBezTo>
                  <a:pt x="1931" y="1182"/>
                  <a:pt x="1839" y="1220"/>
                  <a:pt x="1753" y="1220"/>
                </a:cubicBezTo>
                <a:close/>
                <a:moveTo>
                  <a:pt x="1556" y="612"/>
                </a:moveTo>
                <a:cubicBezTo>
                  <a:pt x="1197" y="612"/>
                  <a:pt x="1197" y="612"/>
                  <a:pt x="1197" y="612"/>
                </a:cubicBezTo>
                <a:cubicBezTo>
                  <a:pt x="1163" y="612"/>
                  <a:pt x="1136" y="593"/>
                  <a:pt x="1136" y="571"/>
                </a:cubicBezTo>
                <a:cubicBezTo>
                  <a:pt x="1136" y="501"/>
                  <a:pt x="1136" y="501"/>
                  <a:pt x="1136" y="501"/>
                </a:cubicBezTo>
                <a:cubicBezTo>
                  <a:pt x="1136" y="479"/>
                  <a:pt x="1164" y="497"/>
                  <a:pt x="1197" y="497"/>
                </a:cubicBezTo>
                <a:cubicBezTo>
                  <a:pt x="1556" y="497"/>
                  <a:pt x="1556" y="497"/>
                  <a:pt x="1556" y="497"/>
                </a:cubicBezTo>
                <a:cubicBezTo>
                  <a:pt x="1589" y="497"/>
                  <a:pt x="1617" y="516"/>
                  <a:pt x="1617" y="538"/>
                </a:cubicBezTo>
                <a:cubicBezTo>
                  <a:pt x="1617" y="571"/>
                  <a:pt x="1617" y="571"/>
                  <a:pt x="1617" y="571"/>
                </a:cubicBezTo>
                <a:cubicBezTo>
                  <a:pt x="1617" y="593"/>
                  <a:pt x="1590" y="612"/>
                  <a:pt x="1556" y="612"/>
                </a:cubicBezTo>
                <a:close/>
                <a:moveTo>
                  <a:pt x="994" y="1694"/>
                </a:moveTo>
                <a:cubicBezTo>
                  <a:pt x="1070" y="1694"/>
                  <a:pt x="1131" y="1755"/>
                  <a:pt x="1131" y="1831"/>
                </a:cubicBezTo>
                <a:cubicBezTo>
                  <a:pt x="1131" y="1907"/>
                  <a:pt x="1070" y="1969"/>
                  <a:pt x="994" y="1969"/>
                </a:cubicBezTo>
                <a:cubicBezTo>
                  <a:pt x="918" y="1969"/>
                  <a:pt x="856" y="1907"/>
                  <a:pt x="856" y="1831"/>
                </a:cubicBezTo>
                <a:cubicBezTo>
                  <a:pt x="856" y="1755"/>
                  <a:pt x="918" y="1694"/>
                  <a:pt x="994" y="1694"/>
                </a:cubicBezTo>
                <a:close/>
                <a:moveTo>
                  <a:pt x="1756" y="1694"/>
                </a:moveTo>
                <a:cubicBezTo>
                  <a:pt x="1832" y="1694"/>
                  <a:pt x="1894" y="1755"/>
                  <a:pt x="1894" y="1832"/>
                </a:cubicBezTo>
                <a:cubicBezTo>
                  <a:pt x="1894" y="1907"/>
                  <a:pt x="1832" y="1969"/>
                  <a:pt x="1756" y="1969"/>
                </a:cubicBezTo>
                <a:cubicBezTo>
                  <a:pt x="1680" y="1969"/>
                  <a:pt x="1619" y="1907"/>
                  <a:pt x="1619" y="1832"/>
                </a:cubicBezTo>
                <a:cubicBezTo>
                  <a:pt x="1619" y="1755"/>
                  <a:pt x="1680" y="1694"/>
                  <a:pt x="1756" y="1694"/>
                </a:cubicBezTo>
                <a:close/>
              </a:path>
            </a:pathLst>
          </a:custGeom>
          <a:solidFill>
            <a:schemeClr val="bg2">
              <a:lumMod val="75000"/>
            </a:schemeClr>
          </a:solidFill>
          <a:ln>
            <a:noFill/>
          </a:ln>
        </p:spPr>
        <p:txBody>
          <a:bodyPr anchor="ctr" anchorCtr="1"/>
          <a:lstStyle>
            <a:defPPr>
              <a:defRPr lang="zh-CN"/>
            </a:defPPr>
            <a:lvl1pPr marL="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9" name="KSO_Shape"/>
          <p:cNvSpPr/>
          <p:nvPr userDrawn="1"/>
        </p:nvSpPr>
        <p:spPr bwMode="auto">
          <a:xfrm>
            <a:off x="9302569" y="804863"/>
            <a:ext cx="400050" cy="400050"/>
          </a:xfrm>
          <a:custGeom>
            <a:gdLst>
              <a:gd name="T0" fmla="*/ 899372 w 2764"/>
              <a:gd name="T1" fmla="*/ 1800397 h 2764"/>
              <a:gd name="T2" fmla="*/ 0 w 2764"/>
              <a:gd name="T3" fmla="*/ 900198 h 2764"/>
              <a:gd name="T4" fmla="*/ 899372 w 2764"/>
              <a:gd name="T5" fmla="*/ 0 h 2764"/>
              <a:gd name="T6" fmla="*/ 1798743 w 2764"/>
              <a:gd name="T7" fmla="*/ 900198 h 2764"/>
              <a:gd name="T8" fmla="*/ 899372 w 2764"/>
              <a:gd name="T9" fmla="*/ 1800397 h 2764"/>
              <a:gd name="T10" fmla="*/ 811517 w 2764"/>
              <a:gd name="T11" fmla="*/ 110734 h 2764"/>
              <a:gd name="T12" fmla="*/ 748392 w 2764"/>
              <a:gd name="T13" fmla="*/ 173917 h 2764"/>
              <a:gd name="T14" fmla="*/ 811517 w 2764"/>
              <a:gd name="T15" fmla="*/ 237751 h 2764"/>
              <a:gd name="T16" fmla="*/ 875293 w 2764"/>
              <a:gd name="T17" fmla="*/ 173917 h 2764"/>
              <a:gd name="T18" fmla="*/ 811517 w 2764"/>
              <a:gd name="T19" fmla="*/ 110734 h 2764"/>
              <a:gd name="T20" fmla="*/ 980068 w 2764"/>
              <a:gd name="T21" fmla="*/ 110734 h 2764"/>
              <a:gd name="T22" fmla="*/ 916942 w 2764"/>
              <a:gd name="T23" fmla="*/ 173917 h 2764"/>
              <a:gd name="T24" fmla="*/ 980068 w 2764"/>
              <a:gd name="T25" fmla="*/ 237751 h 2764"/>
              <a:gd name="T26" fmla="*/ 1043193 w 2764"/>
              <a:gd name="T27" fmla="*/ 173917 h 2764"/>
              <a:gd name="T28" fmla="*/ 980068 w 2764"/>
              <a:gd name="T29" fmla="*/ 110734 h 2764"/>
              <a:gd name="T30" fmla="*/ 1365327 w 2764"/>
              <a:gd name="T31" fmla="*/ 455310 h 2764"/>
              <a:gd name="T32" fmla="*/ 1147317 w 2764"/>
              <a:gd name="T33" fmla="*/ 248825 h 2764"/>
              <a:gd name="T34" fmla="*/ 896768 w 2764"/>
              <a:gd name="T35" fmla="*/ 248825 h 2764"/>
              <a:gd name="T36" fmla="*/ 644268 w 2764"/>
              <a:gd name="T37" fmla="*/ 248825 h 2764"/>
              <a:gd name="T38" fmla="*/ 426258 w 2764"/>
              <a:gd name="T39" fmla="*/ 455310 h 2764"/>
              <a:gd name="T40" fmla="*/ 426258 w 2764"/>
              <a:gd name="T41" fmla="*/ 1194619 h 2764"/>
              <a:gd name="T42" fmla="*/ 596110 w 2764"/>
              <a:gd name="T43" fmla="*/ 1388729 h 2764"/>
              <a:gd name="T44" fmla="*/ 442527 w 2764"/>
              <a:gd name="T45" fmla="*/ 1590655 h 2764"/>
              <a:gd name="T46" fmla="*/ 579841 w 2764"/>
              <a:gd name="T47" fmla="*/ 1590655 h 2764"/>
              <a:gd name="T48" fmla="*/ 665092 w 2764"/>
              <a:gd name="T49" fmla="*/ 1481875 h 2764"/>
              <a:gd name="T50" fmla="*/ 1126492 w 2764"/>
              <a:gd name="T51" fmla="*/ 1481875 h 2764"/>
              <a:gd name="T52" fmla="*/ 1211744 w 2764"/>
              <a:gd name="T53" fmla="*/ 1590655 h 2764"/>
              <a:gd name="T54" fmla="*/ 1349708 w 2764"/>
              <a:gd name="T55" fmla="*/ 1590655 h 2764"/>
              <a:gd name="T56" fmla="*/ 1195474 w 2764"/>
              <a:gd name="T57" fmla="*/ 1388729 h 2764"/>
              <a:gd name="T58" fmla="*/ 1365327 w 2764"/>
              <a:gd name="T59" fmla="*/ 1194619 h 2764"/>
              <a:gd name="T60" fmla="*/ 1365327 w 2764"/>
              <a:gd name="T61" fmla="*/ 455310 h 2764"/>
              <a:gd name="T62" fmla="*/ 1140809 w 2764"/>
              <a:gd name="T63" fmla="*/ 794676 h 2764"/>
              <a:gd name="T64" fmla="*/ 650775 w 2764"/>
              <a:gd name="T65" fmla="*/ 794676 h 2764"/>
              <a:gd name="T66" fmla="*/ 535588 w 2764"/>
              <a:gd name="T67" fmla="*/ 706089 h 2764"/>
              <a:gd name="T68" fmla="*/ 535588 w 2764"/>
              <a:gd name="T69" fmla="*/ 575163 h 2764"/>
              <a:gd name="T70" fmla="*/ 650775 w 2764"/>
              <a:gd name="T71" fmla="*/ 469640 h 2764"/>
              <a:gd name="T72" fmla="*/ 1140809 w 2764"/>
              <a:gd name="T73" fmla="*/ 469640 h 2764"/>
              <a:gd name="T74" fmla="*/ 1255996 w 2764"/>
              <a:gd name="T75" fmla="*/ 575163 h 2764"/>
              <a:gd name="T76" fmla="*/ 1255996 w 2764"/>
              <a:gd name="T77" fmla="*/ 706089 h 2764"/>
              <a:gd name="T78" fmla="*/ 1140809 w 2764"/>
              <a:gd name="T79" fmla="*/ 794676 h 2764"/>
              <a:gd name="T80" fmla="*/ 1012606 w 2764"/>
              <a:gd name="T81" fmla="*/ 398641 h 2764"/>
              <a:gd name="T82" fmla="*/ 778978 w 2764"/>
              <a:gd name="T83" fmla="*/ 398641 h 2764"/>
              <a:gd name="T84" fmla="*/ 739281 w 2764"/>
              <a:gd name="T85" fmla="*/ 371934 h 2764"/>
              <a:gd name="T86" fmla="*/ 739281 w 2764"/>
              <a:gd name="T87" fmla="*/ 326338 h 2764"/>
              <a:gd name="T88" fmla="*/ 778978 w 2764"/>
              <a:gd name="T89" fmla="*/ 323733 h 2764"/>
              <a:gd name="T90" fmla="*/ 1012606 w 2764"/>
              <a:gd name="T91" fmla="*/ 323733 h 2764"/>
              <a:gd name="T92" fmla="*/ 1052304 w 2764"/>
              <a:gd name="T93" fmla="*/ 350439 h 2764"/>
              <a:gd name="T94" fmla="*/ 1052304 w 2764"/>
              <a:gd name="T95" fmla="*/ 371934 h 2764"/>
              <a:gd name="T96" fmla="*/ 1012606 w 2764"/>
              <a:gd name="T97" fmla="*/ 398641 h 2764"/>
              <a:gd name="T98" fmla="*/ 646871 w 2764"/>
              <a:gd name="T99" fmla="*/ 1103427 h 2764"/>
              <a:gd name="T100" fmla="*/ 736027 w 2764"/>
              <a:gd name="T101" fmla="*/ 1192665 h 2764"/>
              <a:gd name="T102" fmla="*/ 646871 w 2764"/>
              <a:gd name="T103" fmla="*/ 1282555 h 2764"/>
              <a:gd name="T104" fmla="*/ 557064 w 2764"/>
              <a:gd name="T105" fmla="*/ 1192665 h 2764"/>
              <a:gd name="T106" fmla="*/ 646871 w 2764"/>
              <a:gd name="T107" fmla="*/ 1103427 h 2764"/>
              <a:gd name="T108" fmla="*/ 1142761 w 2764"/>
              <a:gd name="T109" fmla="*/ 1103427 h 2764"/>
              <a:gd name="T110" fmla="*/ 1232568 w 2764"/>
              <a:gd name="T111" fmla="*/ 1193317 h 2764"/>
              <a:gd name="T112" fmla="*/ 1142761 w 2764"/>
              <a:gd name="T113" fmla="*/ 1282555 h 2764"/>
              <a:gd name="T114" fmla="*/ 1053605 w 2764"/>
              <a:gd name="T115" fmla="*/ 1193317 h 2764"/>
              <a:gd name="T116" fmla="*/ 1142761 w 2764"/>
              <a:gd name="T117" fmla="*/ 1103427 h 2764"/>
              <a:gd name="T118" fmla="*/ 0 60000 65536"/>
              <a:gd name="T119" fmla="*/ 0 60000 65536"/>
              <a:gd name="T120" fmla="*/ 0 60000 65536"/>
              <a:gd name="T121" fmla="*/ 0 60000 65536"/>
              <a:gd name="T122" fmla="*/ 0 60000 65536"/>
              <a:gd name="T123" fmla="*/ 0 60000 65536"/>
              <a:gd name="T124" fmla="*/ 0 60000 65536"/>
              <a:gd name="T125" fmla="*/ 0 60000 65536"/>
              <a:gd name="T126" fmla="*/ 0 60000 65536"/>
              <a:gd name="T127" fmla="*/ 0 60000 65536"/>
              <a:gd name="T128" fmla="*/ 0 60000 65536"/>
              <a:gd name="T129" fmla="*/ 0 60000 65536"/>
              <a:gd name="T130" fmla="*/ 0 60000 65536"/>
              <a:gd name="T131" fmla="*/ 0 60000 65536"/>
              <a:gd name="T132" fmla="*/ 0 60000 65536"/>
              <a:gd name="T133" fmla="*/ 0 60000 65536"/>
              <a:gd name="T134" fmla="*/ 0 60000 65536"/>
              <a:gd name="T135" fmla="*/ 0 60000 65536"/>
              <a:gd name="T136" fmla="*/ 0 60000 65536"/>
              <a:gd name="T137" fmla="*/ 0 60000 65536"/>
              <a:gd name="T138" fmla="*/ 0 60000 65536"/>
              <a:gd name="T139" fmla="*/ 0 60000 65536"/>
              <a:gd name="T140" fmla="*/ 0 60000 65536"/>
              <a:gd name="T141" fmla="*/ 0 60000 65536"/>
              <a:gd name="T142" fmla="*/ 0 60000 65536"/>
              <a:gd name="T143" fmla="*/ 0 60000 65536"/>
              <a:gd name="T144" fmla="*/ 0 60000 65536"/>
              <a:gd name="T145" fmla="*/ 0 60000 65536"/>
              <a:gd name="T146" fmla="*/ 0 60000 65536"/>
              <a:gd name="T147" fmla="*/ 0 60000 65536"/>
              <a:gd name="T148" fmla="*/ 0 60000 65536"/>
              <a:gd name="T149" fmla="*/ 0 60000 65536"/>
              <a:gd name="T150" fmla="*/ 0 60000 65536"/>
              <a:gd name="T151" fmla="*/ 0 60000 65536"/>
              <a:gd name="T152" fmla="*/ 0 60000 65536"/>
              <a:gd name="T153" fmla="*/ 0 60000 65536"/>
              <a:gd name="T154" fmla="*/ 0 60000 65536"/>
              <a:gd name="T155" fmla="*/ 0 60000 65536"/>
              <a:gd name="T156" fmla="*/ 0 60000 65536"/>
              <a:gd name="T157" fmla="*/ 0 60000 65536"/>
              <a:gd name="T158" fmla="*/ 0 60000 65536"/>
              <a:gd name="T159" fmla="*/ 0 60000 65536"/>
              <a:gd name="T160" fmla="*/ 0 60000 65536"/>
              <a:gd name="T161" fmla="*/ 0 60000 65536"/>
              <a:gd name="T162" fmla="*/ 0 60000 65536"/>
              <a:gd name="T163" fmla="*/ 0 60000 65536"/>
              <a:gd name="T164" fmla="*/ 0 60000 65536"/>
              <a:gd name="T165" fmla="*/ 0 60000 65536"/>
              <a:gd name="T166" fmla="*/ 0 60000 65536"/>
              <a:gd name="T167" fmla="*/ 0 60000 65536"/>
              <a:gd name="T168" fmla="*/ 0 60000 65536"/>
              <a:gd name="T169" fmla="*/ 0 60000 65536"/>
              <a:gd name="T170" fmla="*/ 0 60000 65536"/>
              <a:gd name="T171" fmla="*/ 0 60000 65536"/>
              <a:gd name="T172" fmla="*/ 0 60000 65536"/>
              <a:gd name="T173" fmla="*/ 0 60000 65536"/>
              <a:gd name="T174" fmla="*/ 0 60000 65536"/>
              <a:gd name="T175" fmla="*/ 0 60000 65536"/>
              <a:gd name="T176" fmla="*/ 0 60000 65536"/>
            </a:gdLst>
            <a:cxnLst>
              <a:cxn ang="T118">
                <a:pos x="T0" y="T1"/>
              </a:cxn>
              <a:cxn ang="T119">
                <a:pos x="T2" y="T3"/>
              </a:cxn>
              <a:cxn ang="T120">
                <a:pos x="T4" y="T5"/>
              </a:cxn>
              <a:cxn ang="T121">
                <a:pos x="T6" y="T7"/>
              </a:cxn>
              <a:cxn ang="T122">
                <a:pos x="T8" y="T9"/>
              </a:cxn>
              <a:cxn ang="T123">
                <a:pos x="T10" y="T11"/>
              </a:cxn>
              <a:cxn ang="T124">
                <a:pos x="T12" y="T13"/>
              </a:cxn>
              <a:cxn ang="T125">
                <a:pos x="T14" y="T15"/>
              </a:cxn>
              <a:cxn ang="T126">
                <a:pos x="T16" y="T17"/>
              </a:cxn>
              <a:cxn ang="T127">
                <a:pos x="T18" y="T19"/>
              </a:cxn>
              <a:cxn ang="T128">
                <a:pos x="T20" y="T21"/>
              </a:cxn>
              <a:cxn ang="T129">
                <a:pos x="T22" y="T23"/>
              </a:cxn>
              <a:cxn ang="T130">
                <a:pos x="T24" y="T25"/>
              </a:cxn>
              <a:cxn ang="T131">
                <a:pos x="T26" y="T27"/>
              </a:cxn>
              <a:cxn ang="T132">
                <a:pos x="T28" y="T29"/>
              </a:cxn>
              <a:cxn ang="T133">
                <a:pos x="T30" y="T31"/>
              </a:cxn>
              <a:cxn ang="T134">
                <a:pos x="T32" y="T33"/>
              </a:cxn>
              <a:cxn ang="T135">
                <a:pos x="T34" y="T35"/>
              </a:cxn>
              <a:cxn ang="T136">
                <a:pos x="T36" y="T37"/>
              </a:cxn>
              <a:cxn ang="T137">
                <a:pos x="T38" y="T39"/>
              </a:cxn>
              <a:cxn ang="T138">
                <a:pos x="T40" y="T41"/>
              </a:cxn>
              <a:cxn ang="T139">
                <a:pos x="T42" y="T43"/>
              </a:cxn>
              <a:cxn ang="T140">
                <a:pos x="T44" y="T45"/>
              </a:cxn>
              <a:cxn ang="T141">
                <a:pos x="T46" y="T47"/>
              </a:cxn>
              <a:cxn ang="T142">
                <a:pos x="T48" y="T49"/>
              </a:cxn>
              <a:cxn ang="T143">
                <a:pos x="T50" y="T51"/>
              </a:cxn>
              <a:cxn ang="T144">
                <a:pos x="T52" y="T53"/>
              </a:cxn>
              <a:cxn ang="T145">
                <a:pos x="T54" y="T55"/>
              </a:cxn>
              <a:cxn ang="T146">
                <a:pos x="T56" y="T57"/>
              </a:cxn>
              <a:cxn ang="T147">
                <a:pos x="T58" y="T59"/>
              </a:cxn>
              <a:cxn ang="T148">
                <a:pos x="T60" y="T61"/>
              </a:cxn>
              <a:cxn ang="T149">
                <a:pos x="T62" y="T63"/>
              </a:cxn>
              <a:cxn ang="T150">
                <a:pos x="T64" y="T65"/>
              </a:cxn>
              <a:cxn ang="T151">
                <a:pos x="T66" y="T67"/>
              </a:cxn>
              <a:cxn ang="T152">
                <a:pos x="T68" y="T69"/>
              </a:cxn>
              <a:cxn ang="T153">
                <a:pos x="T70" y="T71"/>
              </a:cxn>
              <a:cxn ang="T154">
                <a:pos x="T72" y="T73"/>
              </a:cxn>
              <a:cxn ang="T155">
                <a:pos x="T74" y="T75"/>
              </a:cxn>
              <a:cxn ang="T156">
                <a:pos x="T76" y="T77"/>
              </a:cxn>
              <a:cxn ang="T157">
                <a:pos x="T78" y="T79"/>
              </a:cxn>
              <a:cxn ang="T158">
                <a:pos x="T80" y="T81"/>
              </a:cxn>
              <a:cxn ang="T159">
                <a:pos x="T82" y="T83"/>
              </a:cxn>
              <a:cxn ang="T160">
                <a:pos x="T84" y="T85"/>
              </a:cxn>
              <a:cxn ang="T161">
                <a:pos x="T86" y="T87"/>
              </a:cxn>
              <a:cxn ang="T162">
                <a:pos x="T88" y="T89"/>
              </a:cxn>
              <a:cxn ang="T163">
                <a:pos x="T90" y="T91"/>
              </a:cxn>
              <a:cxn ang="T164">
                <a:pos x="T92" y="T93"/>
              </a:cxn>
              <a:cxn ang="T165">
                <a:pos x="T94" y="T95"/>
              </a:cxn>
              <a:cxn ang="T166">
                <a:pos x="T96" y="T97"/>
              </a:cxn>
              <a:cxn ang="T167">
                <a:pos x="T98" y="T99"/>
              </a:cxn>
              <a:cxn ang="T168">
                <a:pos x="T100" y="T101"/>
              </a:cxn>
              <a:cxn ang="T169">
                <a:pos x="T102" y="T103"/>
              </a:cxn>
              <a:cxn ang="T170">
                <a:pos x="T104" y="T105"/>
              </a:cxn>
              <a:cxn ang="T171">
                <a:pos x="T106" y="T107"/>
              </a:cxn>
              <a:cxn ang="T172">
                <a:pos x="T108" y="T109"/>
              </a:cxn>
              <a:cxn ang="T173">
                <a:pos x="T110" y="T111"/>
              </a:cxn>
              <a:cxn ang="T174">
                <a:pos x="T112" y="T113"/>
              </a:cxn>
              <a:cxn ang="T175">
                <a:pos x="T114" y="T115"/>
              </a:cxn>
              <a:cxn ang="T176">
                <a:pos x="T116" y="T117"/>
              </a:cxn>
            </a:cxnLst>
            <a:rect l="0" t="0" r="r" b="b"/>
            <a:pathLst>
              <a:path w="2764" h="2764">
                <a:moveTo>
                  <a:pt x="1382" y="2764"/>
                </a:moveTo>
                <a:cubicBezTo>
                  <a:pt x="619" y="2764"/>
                  <a:pt x="0" y="2145"/>
                  <a:pt x="0" y="1382"/>
                </a:cubicBezTo>
                <a:cubicBezTo>
                  <a:pt x="0" y="619"/>
                  <a:pt x="619" y="0"/>
                  <a:pt x="1382" y="0"/>
                </a:cubicBezTo>
                <a:cubicBezTo>
                  <a:pt x="2145" y="0"/>
                  <a:pt x="2764" y="619"/>
                  <a:pt x="2764" y="1382"/>
                </a:cubicBezTo>
                <a:cubicBezTo>
                  <a:pt x="2764" y="2145"/>
                  <a:pt x="2145" y="2764"/>
                  <a:pt x="1382" y="2764"/>
                </a:cubicBezTo>
                <a:close/>
                <a:moveTo>
                  <a:pt x="1247" y="170"/>
                </a:moveTo>
                <a:cubicBezTo>
                  <a:pt x="1193" y="170"/>
                  <a:pt x="1150" y="214"/>
                  <a:pt x="1150" y="267"/>
                </a:cubicBezTo>
                <a:cubicBezTo>
                  <a:pt x="1150" y="321"/>
                  <a:pt x="1193" y="365"/>
                  <a:pt x="1247" y="365"/>
                </a:cubicBezTo>
                <a:cubicBezTo>
                  <a:pt x="1301" y="365"/>
                  <a:pt x="1345" y="321"/>
                  <a:pt x="1345" y="267"/>
                </a:cubicBezTo>
                <a:cubicBezTo>
                  <a:pt x="1345" y="214"/>
                  <a:pt x="1301" y="170"/>
                  <a:pt x="1247" y="170"/>
                </a:cubicBezTo>
                <a:close/>
                <a:moveTo>
                  <a:pt x="1506" y="170"/>
                </a:moveTo>
                <a:cubicBezTo>
                  <a:pt x="1452" y="170"/>
                  <a:pt x="1409" y="214"/>
                  <a:pt x="1409" y="267"/>
                </a:cubicBezTo>
                <a:cubicBezTo>
                  <a:pt x="1409" y="321"/>
                  <a:pt x="1452" y="365"/>
                  <a:pt x="1506" y="365"/>
                </a:cubicBezTo>
                <a:cubicBezTo>
                  <a:pt x="1560" y="365"/>
                  <a:pt x="1603" y="321"/>
                  <a:pt x="1603" y="267"/>
                </a:cubicBezTo>
                <a:cubicBezTo>
                  <a:pt x="1603" y="214"/>
                  <a:pt x="1560" y="170"/>
                  <a:pt x="1506" y="170"/>
                </a:cubicBezTo>
                <a:close/>
                <a:moveTo>
                  <a:pt x="2098" y="699"/>
                </a:moveTo>
                <a:cubicBezTo>
                  <a:pt x="2098" y="541"/>
                  <a:pt x="1944" y="382"/>
                  <a:pt x="1763" y="382"/>
                </a:cubicBezTo>
                <a:cubicBezTo>
                  <a:pt x="1378" y="382"/>
                  <a:pt x="1378" y="382"/>
                  <a:pt x="1378" y="382"/>
                </a:cubicBezTo>
                <a:cubicBezTo>
                  <a:pt x="990" y="382"/>
                  <a:pt x="990" y="382"/>
                  <a:pt x="990" y="382"/>
                </a:cubicBezTo>
                <a:cubicBezTo>
                  <a:pt x="809" y="382"/>
                  <a:pt x="655" y="541"/>
                  <a:pt x="655" y="699"/>
                </a:cubicBezTo>
                <a:cubicBezTo>
                  <a:pt x="655" y="1834"/>
                  <a:pt x="655" y="1834"/>
                  <a:pt x="655" y="1834"/>
                </a:cubicBezTo>
                <a:cubicBezTo>
                  <a:pt x="655" y="1987"/>
                  <a:pt x="796" y="2113"/>
                  <a:pt x="916" y="2132"/>
                </a:cubicBezTo>
                <a:cubicBezTo>
                  <a:pt x="680" y="2442"/>
                  <a:pt x="680" y="2442"/>
                  <a:pt x="680" y="2442"/>
                </a:cubicBezTo>
                <a:cubicBezTo>
                  <a:pt x="891" y="2442"/>
                  <a:pt x="891" y="2442"/>
                  <a:pt x="891" y="2442"/>
                </a:cubicBezTo>
                <a:cubicBezTo>
                  <a:pt x="1022" y="2275"/>
                  <a:pt x="1022" y="2275"/>
                  <a:pt x="1022" y="2275"/>
                </a:cubicBezTo>
                <a:cubicBezTo>
                  <a:pt x="1731" y="2275"/>
                  <a:pt x="1731" y="2275"/>
                  <a:pt x="1731" y="2275"/>
                </a:cubicBezTo>
                <a:cubicBezTo>
                  <a:pt x="1862" y="2442"/>
                  <a:pt x="1862" y="2442"/>
                  <a:pt x="1862" y="2442"/>
                </a:cubicBezTo>
                <a:cubicBezTo>
                  <a:pt x="2074" y="2442"/>
                  <a:pt x="2074" y="2442"/>
                  <a:pt x="2074" y="2442"/>
                </a:cubicBezTo>
                <a:cubicBezTo>
                  <a:pt x="1837" y="2132"/>
                  <a:pt x="1837" y="2132"/>
                  <a:pt x="1837" y="2132"/>
                </a:cubicBezTo>
                <a:cubicBezTo>
                  <a:pt x="1957" y="2113"/>
                  <a:pt x="2098" y="1987"/>
                  <a:pt x="2098" y="1834"/>
                </a:cubicBezTo>
                <a:lnTo>
                  <a:pt x="2098" y="699"/>
                </a:lnTo>
                <a:close/>
                <a:moveTo>
                  <a:pt x="1753" y="1220"/>
                </a:moveTo>
                <a:cubicBezTo>
                  <a:pt x="1000" y="1220"/>
                  <a:pt x="1000" y="1220"/>
                  <a:pt x="1000" y="1220"/>
                </a:cubicBezTo>
                <a:cubicBezTo>
                  <a:pt x="914" y="1220"/>
                  <a:pt x="822" y="1182"/>
                  <a:pt x="823" y="1084"/>
                </a:cubicBezTo>
                <a:cubicBezTo>
                  <a:pt x="823" y="883"/>
                  <a:pt x="823" y="883"/>
                  <a:pt x="823" y="883"/>
                </a:cubicBezTo>
                <a:cubicBezTo>
                  <a:pt x="823" y="799"/>
                  <a:pt x="898" y="721"/>
                  <a:pt x="1000" y="721"/>
                </a:cubicBezTo>
                <a:cubicBezTo>
                  <a:pt x="1753" y="721"/>
                  <a:pt x="1753" y="721"/>
                  <a:pt x="1753" y="721"/>
                </a:cubicBezTo>
                <a:cubicBezTo>
                  <a:pt x="1855" y="721"/>
                  <a:pt x="1930" y="799"/>
                  <a:pt x="1930" y="883"/>
                </a:cubicBezTo>
                <a:cubicBezTo>
                  <a:pt x="1930" y="1084"/>
                  <a:pt x="1930" y="1084"/>
                  <a:pt x="1930" y="1084"/>
                </a:cubicBezTo>
                <a:cubicBezTo>
                  <a:pt x="1931" y="1182"/>
                  <a:pt x="1839" y="1220"/>
                  <a:pt x="1753" y="1220"/>
                </a:cubicBezTo>
                <a:close/>
                <a:moveTo>
                  <a:pt x="1556" y="612"/>
                </a:moveTo>
                <a:cubicBezTo>
                  <a:pt x="1197" y="612"/>
                  <a:pt x="1197" y="612"/>
                  <a:pt x="1197" y="612"/>
                </a:cubicBezTo>
                <a:cubicBezTo>
                  <a:pt x="1163" y="612"/>
                  <a:pt x="1136" y="593"/>
                  <a:pt x="1136" y="571"/>
                </a:cubicBezTo>
                <a:cubicBezTo>
                  <a:pt x="1136" y="501"/>
                  <a:pt x="1136" y="501"/>
                  <a:pt x="1136" y="501"/>
                </a:cubicBezTo>
                <a:cubicBezTo>
                  <a:pt x="1136" y="479"/>
                  <a:pt x="1164" y="497"/>
                  <a:pt x="1197" y="497"/>
                </a:cubicBezTo>
                <a:cubicBezTo>
                  <a:pt x="1556" y="497"/>
                  <a:pt x="1556" y="497"/>
                  <a:pt x="1556" y="497"/>
                </a:cubicBezTo>
                <a:cubicBezTo>
                  <a:pt x="1589" y="497"/>
                  <a:pt x="1617" y="516"/>
                  <a:pt x="1617" y="538"/>
                </a:cubicBezTo>
                <a:cubicBezTo>
                  <a:pt x="1617" y="571"/>
                  <a:pt x="1617" y="571"/>
                  <a:pt x="1617" y="571"/>
                </a:cubicBezTo>
                <a:cubicBezTo>
                  <a:pt x="1617" y="593"/>
                  <a:pt x="1590" y="612"/>
                  <a:pt x="1556" y="612"/>
                </a:cubicBezTo>
                <a:close/>
                <a:moveTo>
                  <a:pt x="994" y="1694"/>
                </a:moveTo>
                <a:cubicBezTo>
                  <a:pt x="1070" y="1694"/>
                  <a:pt x="1131" y="1755"/>
                  <a:pt x="1131" y="1831"/>
                </a:cubicBezTo>
                <a:cubicBezTo>
                  <a:pt x="1131" y="1907"/>
                  <a:pt x="1070" y="1969"/>
                  <a:pt x="994" y="1969"/>
                </a:cubicBezTo>
                <a:cubicBezTo>
                  <a:pt x="918" y="1969"/>
                  <a:pt x="856" y="1907"/>
                  <a:pt x="856" y="1831"/>
                </a:cubicBezTo>
                <a:cubicBezTo>
                  <a:pt x="856" y="1755"/>
                  <a:pt x="918" y="1694"/>
                  <a:pt x="994" y="1694"/>
                </a:cubicBezTo>
                <a:close/>
                <a:moveTo>
                  <a:pt x="1756" y="1694"/>
                </a:moveTo>
                <a:cubicBezTo>
                  <a:pt x="1832" y="1694"/>
                  <a:pt x="1894" y="1755"/>
                  <a:pt x="1894" y="1832"/>
                </a:cubicBezTo>
                <a:cubicBezTo>
                  <a:pt x="1894" y="1907"/>
                  <a:pt x="1832" y="1969"/>
                  <a:pt x="1756" y="1969"/>
                </a:cubicBezTo>
                <a:cubicBezTo>
                  <a:pt x="1680" y="1969"/>
                  <a:pt x="1619" y="1907"/>
                  <a:pt x="1619" y="1832"/>
                </a:cubicBezTo>
                <a:cubicBezTo>
                  <a:pt x="1619" y="1755"/>
                  <a:pt x="1680" y="1694"/>
                  <a:pt x="1756" y="1694"/>
                </a:cubicBezTo>
                <a:close/>
              </a:path>
            </a:pathLst>
          </a:custGeom>
          <a:solidFill>
            <a:schemeClr val="bg2">
              <a:lumMod val="75000"/>
            </a:schemeClr>
          </a:solidFill>
          <a:ln>
            <a:noFill/>
          </a:ln>
        </p:spPr>
        <p:txBody>
          <a:bodyPr anchor="ctr" anchorCtr="1"/>
          <a:lstStyle>
            <a:defPPr>
              <a:defRPr lang="zh-CN"/>
            </a:defPPr>
            <a:lvl1pPr marL="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" name="KSO_Shape"/>
          <p:cNvSpPr/>
          <p:nvPr userDrawn="1"/>
        </p:nvSpPr>
        <p:spPr bwMode="auto">
          <a:xfrm>
            <a:off x="8854055" y="804863"/>
            <a:ext cx="400050" cy="400050"/>
          </a:xfrm>
          <a:custGeom>
            <a:gdLst>
              <a:gd name="T0" fmla="*/ 899372 w 2764"/>
              <a:gd name="T1" fmla="*/ 1800397 h 2764"/>
              <a:gd name="T2" fmla="*/ 0 w 2764"/>
              <a:gd name="T3" fmla="*/ 900198 h 2764"/>
              <a:gd name="T4" fmla="*/ 899372 w 2764"/>
              <a:gd name="T5" fmla="*/ 0 h 2764"/>
              <a:gd name="T6" fmla="*/ 1798743 w 2764"/>
              <a:gd name="T7" fmla="*/ 900198 h 2764"/>
              <a:gd name="T8" fmla="*/ 899372 w 2764"/>
              <a:gd name="T9" fmla="*/ 1800397 h 2764"/>
              <a:gd name="T10" fmla="*/ 811517 w 2764"/>
              <a:gd name="T11" fmla="*/ 110734 h 2764"/>
              <a:gd name="T12" fmla="*/ 748392 w 2764"/>
              <a:gd name="T13" fmla="*/ 173917 h 2764"/>
              <a:gd name="T14" fmla="*/ 811517 w 2764"/>
              <a:gd name="T15" fmla="*/ 237751 h 2764"/>
              <a:gd name="T16" fmla="*/ 875293 w 2764"/>
              <a:gd name="T17" fmla="*/ 173917 h 2764"/>
              <a:gd name="T18" fmla="*/ 811517 w 2764"/>
              <a:gd name="T19" fmla="*/ 110734 h 2764"/>
              <a:gd name="T20" fmla="*/ 980068 w 2764"/>
              <a:gd name="T21" fmla="*/ 110734 h 2764"/>
              <a:gd name="T22" fmla="*/ 916942 w 2764"/>
              <a:gd name="T23" fmla="*/ 173917 h 2764"/>
              <a:gd name="T24" fmla="*/ 980068 w 2764"/>
              <a:gd name="T25" fmla="*/ 237751 h 2764"/>
              <a:gd name="T26" fmla="*/ 1043193 w 2764"/>
              <a:gd name="T27" fmla="*/ 173917 h 2764"/>
              <a:gd name="T28" fmla="*/ 980068 w 2764"/>
              <a:gd name="T29" fmla="*/ 110734 h 2764"/>
              <a:gd name="T30" fmla="*/ 1365327 w 2764"/>
              <a:gd name="T31" fmla="*/ 455310 h 2764"/>
              <a:gd name="T32" fmla="*/ 1147317 w 2764"/>
              <a:gd name="T33" fmla="*/ 248825 h 2764"/>
              <a:gd name="T34" fmla="*/ 896768 w 2764"/>
              <a:gd name="T35" fmla="*/ 248825 h 2764"/>
              <a:gd name="T36" fmla="*/ 644268 w 2764"/>
              <a:gd name="T37" fmla="*/ 248825 h 2764"/>
              <a:gd name="T38" fmla="*/ 426258 w 2764"/>
              <a:gd name="T39" fmla="*/ 455310 h 2764"/>
              <a:gd name="T40" fmla="*/ 426258 w 2764"/>
              <a:gd name="T41" fmla="*/ 1194619 h 2764"/>
              <a:gd name="T42" fmla="*/ 596110 w 2764"/>
              <a:gd name="T43" fmla="*/ 1388729 h 2764"/>
              <a:gd name="T44" fmla="*/ 442527 w 2764"/>
              <a:gd name="T45" fmla="*/ 1590655 h 2764"/>
              <a:gd name="T46" fmla="*/ 579841 w 2764"/>
              <a:gd name="T47" fmla="*/ 1590655 h 2764"/>
              <a:gd name="T48" fmla="*/ 665092 w 2764"/>
              <a:gd name="T49" fmla="*/ 1481875 h 2764"/>
              <a:gd name="T50" fmla="*/ 1126492 w 2764"/>
              <a:gd name="T51" fmla="*/ 1481875 h 2764"/>
              <a:gd name="T52" fmla="*/ 1211744 w 2764"/>
              <a:gd name="T53" fmla="*/ 1590655 h 2764"/>
              <a:gd name="T54" fmla="*/ 1349708 w 2764"/>
              <a:gd name="T55" fmla="*/ 1590655 h 2764"/>
              <a:gd name="T56" fmla="*/ 1195474 w 2764"/>
              <a:gd name="T57" fmla="*/ 1388729 h 2764"/>
              <a:gd name="T58" fmla="*/ 1365327 w 2764"/>
              <a:gd name="T59" fmla="*/ 1194619 h 2764"/>
              <a:gd name="T60" fmla="*/ 1365327 w 2764"/>
              <a:gd name="T61" fmla="*/ 455310 h 2764"/>
              <a:gd name="T62" fmla="*/ 1140809 w 2764"/>
              <a:gd name="T63" fmla="*/ 794676 h 2764"/>
              <a:gd name="T64" fmla="*/ 650775 w 2764"/>
              <a:gd name="T65" fmla="*/ 794676 h 2764"/>
              <a:gd name="T66" fmla="*/ 535588 w 2764"/>
              <a:gd name="T67" fmla="*/ 706089 h 2764"/>
              <a:gd name="T68" fmla="*/ 535588 w 2764"/>
              <a:gd name="T69" fmla="*/ 575163 h 2764"/>
              <a:gd name="T70" fmla="*/ 650775 w 2764"/>
              <a:gd name="T71" fmla="*/ 469640 h 2764"/>
              <a:gd name="T72" fmla="*/ 1140809 w 2764"/>
              <a:gd name="T73" fmla="*/ 469640 h 2764"/>
              <a:gd name="T74" fmla="*/ 1255996 w 2764"/>
              <a:gd name="T75" fmla="*/ 575163 h 2764"/>
              <a:gd name="T76" fmla="*/ 1255996 w 2764"/>
              <a:gd name="T77" fmla="*/ 706089 h 2764"/>
              <a:gd name="T78" fmla="*/ 1140809 w 2764"/>
              <a:gd name="T79" fmla="*/ 794676 h 2764"/>
              <a:gd name="T80" fmla="*/ 1012606 w 2764"/>
              <a:gd name="T81" fmla="*/ 398641 h 2764"/>
              <a:gd name="T82" fmla="*/ 778978 w 2764"/>
              <a:gd name="T83" fmla="*/ 398641 h 2764"/>
              <a:gd name="T84" fmla="*/ 739281 w 2764"/>
              <a:gd name="T85" fmla="*/ 371934 h 2764"/>
              <a:gd name="T86" fmla="*/ 739281 w 2764"/>
              <a:gd name="T87" fmla="*/ 326338 h 2764"/>
              <a:gd name="T88" fmla="*/ 778978 w 2764"/>
              <a:gd name="T89" fmla="*/ 323733 h 2764"/>
              <a:gd name="T90" fmla="*/ 1012606 w 2764"/>
              <a:gd name="T91" fmla="*/ 323733 h 2764"/>
              <a:gd name="T92" fmla="*/ 1052304 w 2764"/>
              <a:gd name="T93" fmla="*/ 350439 h 2764"/>
              <a:gd name="T94" fmla="*/ 1052304 w 2764"/>
              <a:gd name="T95" fmla="*/ 371934 h 2764"/>
              <a:gd name="T96" fmla="*/ 1012606 w 2764"/>
              <a:gd name="T97" fmla="*/ 398641 h 2764"/>
              <a:gd name="T98" fmla="*/ 646871 w 2764"/>
              <a:gd name="T99" fmla="*/ 1103427 h 2764"/>
              <a:gd name="T100" fmla="*/ 736027 w 2764"/>
              <a:gd name="T101" fmla="*/ 1192665 h 2764"/>
              <a:gd name="T102" fmla="*/ 646871 w 2764"/>
              <a:gd name="T103" fmla="*/ 1282555 h 2764"/>
              <a:gd name="T104" fmla="*/ 557064 w 2764"/>
              <a:gd name="T105" fmla="*/ 1192665 h 2764"/>
              <a:gd name="T106" fmla="*/ 646871 w 2764"/>
              <a:gd name="T107" fmla="*/ 1103427 h 2764"/>
              <a:gd name="T108" fmla="*/ 1142761 w 2764"/>
              <a:gd name="T109" fmla="*/ 1103427 h 2764"/>
              <a:gd name="T110" fmla="*/ 1232568 w 2764"/>
              <a:gd name="T111" fmla="*/ 1193317 h 2764"/>
              <a:gd name="T112" fmla="*/ 1142761 w 2764"/>
              <a:gd name="T113" fmla="*/ 1282555 h 2764"/>
              <a:gd name="T114" fmla="*/ 1053605 w 2764"/>
              <a:gd name="T115" fmla="*/ 1193317 h 2764"/>
              <a:gd name="T116" fmla="*/ 1142761 w 2764"/>
              <a:gd name="T117" fmla="*/ 1103427 h 2764"/>
              <a:gd name="T118" fmla="*/ 0 60000 65536"/>
              <a:gd name="T119" fmla="*/ 0 60000 65536"/>
              <a:gd name="T120" fmla="*/ 0 60000 65536"/>
              <a:gd name="T121" fmla="*/ 0 60000 65536"/>
              <a:gd name="T122" fmla="*/ 0 60000 65536"/>
              <a:gd name="T123" fmla="*/ 0 60000 65536"/>
              <a:gd name="T124" fmla="*/ 0 60000 65536"/>
              <a:gd name="T125" fmla="*/ 0 60000 65536"/>
              <a:gd name="T126" fmla="*/ 0 60000 65536"/>
              <a:gd name="T127" fmla="*/ 0 60000 65536"/>
              <a:gd name="T128" fmla="*/ 0 60000 65536"/>
              <a:gd name="T129" fmla="*/ 0 60000 65536"/>
              <a:gd name="T130" fmla="*/ 0 60000 65536"/>
              <a:gd name="T131" fmla="*/ 0 60000 65536"/>
              <a:gd name="T132" fmla="*/ 0 60000 65536"/>
              <a:gd name="T133" fmla="*/ 0 60000 65536"/>
              <a:gd name="T134" fmla="*/ 0 60000 65536"/>
              <a:gd name="T135" fmla="*/ 0 60000 65536"/>
              <a:gd name="T136" fmla="*/ 0 60000 65536"/>
              <a:gd name="T137" fmla="*/ 0 60000 65536"/>
              <a:gd name="T138" fmla="*/ 0 60000 65536"/>
              <a:gd name="T139" fmla="*/ 0 60000 65536"/>
              <a:gd name="T140" fmla="*/ 0 60000 65536"/>
              <a:gd name="T141" fmla="*/ 0 60000 65536"/>
              <a:gd name="T142" fmla="*/ 0 60000 65536"/>
              <a:gd name="T143" fmla="*/ 0 60000 65536"/>
              <a:gd name="T144" fmla="*/ 0 60000 65536"/>
              <a:gd name="T145" fmla="*/ 0 60000 65536"/>
              <a:gd name="T146" fmla="*/ 0 60000 65536"/>
              <a:gd name="T147" fmla="*/ 0 60000 65536"/>
              <a:gd name="T148" fmla="*/ 0 60000 65536"/>
              <a:gd name="T149" fmla="*/ 0 60000 65536"/>
              <a:gd name="T150" fmla="*/ 0 60000 65536"/>
              <a:gd name="T151" fmla="*/ 0 60000 65536"/>
              <a:gd name="T152" fmla="*/ 0 60000 65536"/>
              <a:gd name="T153" fmla="*/ 0 60000 65536"/>
              <a:gd name="T154" fmla="*/ 0 60000 65536"/>
              <a:gd name="T155" fmla="*/ 0 60000 65536"/>
              <a:gd name="T156" fmla="*/ 0 60000 65536"/>
              <a:gd name="T157" fmla="*/ 0 60000 65536"/>
              <a:gd name="T158" fmla="*/ 0 60000 65536"/>
              <a:gd name="T159" fmla="*/ 0 60000 65536"/>
              <a:gd name="T160" fmla="*/ 0 60000 65536"/>
              <a:gd name="T161" fmla="*/ 0 60000 65536"/>
              <a:gd name="T162" fmla="*/ 0 60000 65536"/>
              <a:gd name="T163" fmla="*/ 0 60000 65536"/>
              <a:gd name="T164" fmla="*/ 0 60000 65536"/>
              <a:gd name="T165" fmla="*/ 0 60000 65536"/>
              <a:gd name="T166" fmla="*/ 0 60000 65536"/>
              <a:gd name="T167" fmla="*/ 0 60000 65536"/>
              <a:gd name="T168" fmla="*/ 0 60000 65536"/>
              <a:gd name="T169" fmla="*/ 0 60000 65536"/>
              <a:gd name="T170" fmla="*/ 0 60000 65536"/>
              <a:gd name="T171" fmla="*/ 0 60000 65536"/>
              <a:gd name="T172" fmla="*/ 0 60000 65536"/>
              <a:gd name="T173" fmla="*/ 0 60000 65536"/>
              <a:gd name="T174" fmla="*/ 0 60000 65536"/>
              <a:gd name="T175" fmla="*/ 0 60000 65536"/>
              <a:gd name="T176" fmla="*/ 0 60000 65536"/>
            </a:gdLst>
            <a:cxnLst>
              <a:cxn ang="T118">
                <a:pos x="T0" y="T1"/>
              </a:cxn>
              <a:cxn ang="T119">
                <a:pos x="T2" y="T3"/>
              </a:cxn>
              <a:cxn ang="T120">
                <a:pos x="T4" y="T5"/>
              </a:cxn>
              <a:cxn ang="T121">
                <a:pos x="T6" y="T7"/>
              </a:cxn>
              <a:cxn ang="T122">
                <a:pos x="T8" y="T9"/>
              </a:cxn>
              <a:cxn ang="T123">
                <a:pos x="T10" y="T11"/>
              </a:cxn>
              <a:cxn ang="T124">
                <a:pos x="T12" y="T13"/>
              </a:cxn>
              <a:cxn ang="T125">
                <a:pos x="T14" y="T15"/>
              </a:cxn>
              <a:cxn ang="T126">
                <a:pos x="T16" y="T17"/>
              </a:cxn>
              <a:cxn ang="T127">
                <a:pos x="T18" y="T19"/>
              </a:cxn>
              <a:cxn ang="T128">
                <a:pos x="T20" y="T21"/>
              </a:cxn>
              <a:cxn ang="T129">
                <a:pos x="T22" y="T23"/>
              </a:cxn>
              <a:cxn ang="T130">
                <a:pos x="T24" y="T25"/>
              </a:cxn>
              <a:cxn ang="T131">
                <a:pos x="T26" y="T27"/>
              </a:cxn>
              <a:cxn ang="T132">
                <a:pos x="T28" y="T29"/>
              </a:cxn>
              <a:cxn ang="T133">
                <a:pos x="T30" y="T31"/>
              </a:cxn>
              <a:cxn ang="T134">
                <a:pos x="T32" y="T33"/>
              </a:cxn>
              <a:cxn ang="T135">
                <a:pos x="T34" y="T35"/>
              </a:cxn>
              <a:cxn ang="T136">
                <a:pos x="T36" y="T37"/>
              </a:cxn>
              <a:cxn ang="T137">
                <a:pos x="T38" y="T39"/>
              </a:cxn>
              <a:cxn ang="T138">
                <a:pos x="T40" y="T41"/>
              </a:cxn>
              <a:cxn ang="T139">
                <a:pos x="T42" y="T43"/>
              </a:cxn>
              <a:cxn ang="T140">
                <a:pos x="T44" y="T45"/>
              </a:cxn>
              <a:cxn ang="T141">
                <a:pos x="T46" y="T47"/>
              </a:cxn>
              <a:cxn ang="T142">
                <a:pos x="T48" y="T49"/>
              </a:cxn>
              <a:cxn ang="T143">
                <a:pos x="T50" y="T51"/>
              </a:cxn>
              <a:cxn ang="T144">
                <a:pos x="T52" y="T53"/>
              </a:cxn>
              <a:cxn ang="T145">
                <a:pos x="T54" y="T55"/>
              </a:cxn>
              <a:cxn ang="T146">
                <a:pos x="T56" y="T57"/>
              </a:cxn>
              <a:cxn ang="T147">
                <a:pos x="T58" y="T59"/>
              </a:cxn>
              <a:cxn ang="T148">
                <a:pos x="T60" y="T61"/>
              </a:cxn>
              <a:cxn ang="T149">
                <a:pos x="T62" y="T63"/>
              </a:cxn>
              <a:cxn ang="T150">
                <a:pos x="T64" y="T65"/>
              </a:cxn>
              <a:cxn ang="T151">
                <a:pos x="T66" y="T67"/>
              </a:cxn>
              <a:cxn ang="T152">
                <a:pos x="T68" y="T69"/>
              </a:cxn>
              <a:cxn ang="T153">
                <a:pos x="T70" y="T71"/>
              </a:cxn>
              <a:cxn ang="T154">
                <a:pos x="T72" y="T73"/>
              </a:cxn>
              <a:cxn ang="T155">
                <a:pos x="T74" y="T75"/>
              </a:cxn>
              <a:cxn ang="T156">
                <a:pos x="T76" y="T77"/>
              </a:cxn>
              <a:cxn ang="T157">
                <a:pos x="T78" y="T79"/>
              </a:cxn>
              <a:cxn ang="T158">
                <a:pos x="T80" y="T81"/>
              </a:cxn>
              <a:cxn ang="T159">
                <a:pos x="T82" y="T83"/>
              </a:cxn>
              <a:cxn ang="T160">
                <a:pos x="T84" y="T85"/>
              </a:cxn>
              <a:cxn ang="T161">
                <a:pos x="T86" y="T87"/>
              </a:cxn>
              <a:cxn ang="T162">
                <a:pos x="T88" y="T89"/>
              </a:cxn>
              <a:cxn ang="T163">
                <a:pos x="T90" y="T91"/>
              </a:cxn>
              <a:cxn ang="T164">
                <a:pos x="T92" y="T93"/>
              </a:cxn>
              <a:cxn ang="T165">
                <a:pos x="T94" y="T95"/>
              </a:cxn>
              <a:cxn ang="T166">
                <a:pos x="T96" y="T97"/>
              </a:cxn>
              <a:cxn ang="T167">
                <a:pos x="T98" y="T99"/>
              </a:cxn>
              <a:cxn ang="T168">
                <a:pos x="T100" y="T101"/>
              </a:cxn>
              <a:cxn ang="T169">
                <a:pos x="T102" y="T103"/>
              </a:cxn>
              <a:cxn ang="T170">
                <a:pos x="T104" y="T105"/>
              </a:cxn>
              <a:cxn ang="T171">
                <a:pos x="T106" y="T107"/>
              </a:cxn>
              <a:cxn ang="T172">
                <a:pos x="T108" y="T109"/>
              </a:cxn>
              <a:cxn ang="T173">
                <a:pos x="T110" y="T111"/>
              </a:cxn>
              <a:cxn ang="T174">
                <a:pos x="T112" y="T113"/>
              </a:cxn>
              <a:cxn ang="T175">
                <a:pos x="T114" y="T115"/>
              </a:cxn>
              <a:cxn ang="T176">
                <a:pos x="T116" y="T117"/>
              </a:cxn>
            </a:cxnLst>
            <a:rect l="0" t="0" r="r" b="b"/>
            <a:pathLst>
              <a:path w="2764" h="2764">
                <a:moveTo>
                  <a:pt x="1382" y="2764"/>
                </a:moveTo>
                <a:cubicBezTo>
                  <a:pt x="619" y="2764"/>
                  <a:pt x="0" y="2145"/>
                  <a:pt x="0" y="1382"/>
                </a:cubicBezTo>
                <a:cubicBezTo>
                  <a:pt x="0" y="619"/>
                  <a:pt x="619" y="0"/>
                  <a:pt x="1382" y="0"/>
                </a:cubicBezTo>
                <a:cubicBezTo>
                  <a:pt x="2145" y="0"/>
                  <a:pt x="2764" y="619"/>
                  <a:pt x="2764" y="1382"/>
                </a:cubicBezTo>
                <a:cubicBezTo>
                  <a:pt x="2764" y="2145"/>
                  <a:pt x="2145" y="2764"/>
                  <a:pt x="1382" y="2764"/>
                </a:cubicBezTo>
                <a:close/>
                <a:moveTo>
                  <a:pt x="1247" y="170"/>
                </a:moveTo>
                <a:cubicBezTo>
                  <a:pt x="1193" y="170"/>
                  <a:pt x="1150" y="214"/>
                  <a:pt x="1150" y="267"/>
                </a:cubicBezTo>
                <a:cubicBezTo>
                  <a:pt x="1150" y="321"/>
                  <a:pt x="1193" y="365"/>
                  <a:pt x="1247" y="365"/>
                </a:cubicBezTo>
                <a:cubicBezTo>
                  <a:pt x="1301" y="365"/>
                  <a:pt x="1345" y="321"/>
                  <a:pt x="1345" y="267"/>
                </a:cubicBezTo>
                <a:cubicBezTo>
                  <a:pt x="1345" y="214"/>
                  <a:pt x="1301" y="170"/>
                  <a:pt x="1247" y="170"/>
                </a:cubicBezTo>
                <a:close/>
                <a:moveTo>
                  <a:pt x="1506" y="170"/>
                </a:moveTo>
                <a:cubicBezTo>
                  <a:pt x="1452" y="170"/>
                  <a:pt x="1409" y="214"/>
                  <a:pt x="1409" y="267"/>
                </a:cubicBezTo>
                <a:cubicBezTo>
                  <a:pt x="1409" y="321"/>
                  <a:pt x="1452" y="365"/>
                  <a:pt x="1506" y="365"/>
                </a:cubicBezTo>
                <a:cubicBezTo>
                  <a:pt x="1560" y="365"/>
                  <a:pt x="1603" y="321"/>
                  <a:pt x="1603" y="267"/>
                </a:cubicBezTo>
                <a:cubicBezTo>
                  <a:pt x="1603" y="214"/>
                  <a:pt x="1560" y="170"/>
                  <a:pt x="1506" y="170"/>
                </a:cubicBezTo>
                <a:close/>
                <a:moveTo>
                  <a:pt x="2098" y="699"/>
                </a:moveTo>
                <a:cubicBezTo>
                  <a:pt x="2098" y="541"/>
                  <a:pt x="1944" y="382"/>
                  <a:pt x="1763" y="382"/>
                </a:cubicBezTo>
                <a:cubicBezTo>
                  <a:pt x="1378" y="382"/>
                  <a:pt x="1378" y="382"/>
                  <a:pt x="1378" y="382"/>
                </a:cubicBezTo>
                <a:cubicBezTo>
                  <a:pt x="990" y="382"/>
                  <a:pt x="990" y="382"/>
                  <a:pt x="990" y="382"/>
                </a:cubicBezTo>
                <a:cubicBezTo>
                  <a:pt x="809" y="382"/>
                  <a:pt x="655" y="541"/>
                  <a:pt x="655" y="699"/>
                </a:cubicBezTo>
                <a:cubicBezTo>
                  <a:pt x="655" y="1834"/>
                  <a:pt x="655" y="1834"/>
                  <a:pt x="655" y="1834"/>
                </a:cubicBezTo>
                <a:cubicBezTo>
                  <a:pt x="655" y="1987"/>
                  <a:pt x="796" y="2113"/>
                  <a:pt x="916" y="2132"/>
                </a:cubicBezTo>
                <a:cubicBezTo>
                  <a:pt x="680" y="2442"/>
                  <a:pt x="680" y="2442"/>
                  <a:pt x="680" y="2442"/>
                </a:cubicBezTo>
                <a:cubicBezTo>
                  <a:pt x="891" y="2442"/>
                  <a:pt x="891" y="2442"/>
                  <a:pt x="891" y="2442"/>
                </a:cubicBezTo>
                <a:cubicBezTo>
                  <a:pt x="1022" y="2275"/>
                  <a:pt x="1022" y="2275"/>
                  <a:pt x="1022" y="2275"/>
                </a:cubicBezTo>
                <a:cubicBezTo>
                  <a:pt x="1731" y="2275"/>
                  <a:pt x="1731" y="2275"/>
                  <a:pt x="1731" y="2275"/>
                </a:cubicBezTo>
                <a:cubicBezTo>
                  <a:pt x="1862" y="2442"/>
                  <a:pt x="1862" y="2442"/>
                  <a:pt x="1862" y="2442"/>
                </a:cubicBezTo>
                <a:cubicBezTo>
                  <a:pt x="2074" y="2442"/>
                  <a:pt x="2074" y="2442"/>
                  <a:pt x="2074" y="2442"/>
                </a:cubicBezTo>
                <a:cubicBezTo>
                  <a:pt x="1837" y="2132"/>
                  <a:pt x="1837" y="2132"/>
                  <a:pt x="1837" y="2132"/>
                </a:cubicBezTo>
                <a:cubicBezTo>
                  <a:pt x="1957" y="2113"/>
                  <a:pt x="2098" y="1987"/>
                  <a:pt x="2098" y="1834"/>
                </a:cubicBezTo>
                <a:lnTo>
                  <a:pt x="2098" y="699"/>
                </a:lnTo>
                <a:close/>
                <a:moveTo>
                  <a:pt x="1753" y="1220"/>
                </a:moveTo>
                <a:cubicBezTo>
                  <a:pt x="1000" y="1220"/>
                  <a:pt x="1000" y="1220"/>
                  <a:pt x="1000" y="1220"/>
                </a:cubicBezTo>
                <a:cubicBezTo>
                  <a:pt x="914" y="1220"/>
                  <a:pt x="822" y="1182"/>
                  <a:pt x="823" y="1084"/>
                </a:cubicBezTo>
                <a:cubicBezTo>
                  <a:pt x="823" y="883"/>
                  <a:pt x="823" y="883"/>
                  <a:pt x="823" y="883"/>
                </a:cubicBezTo>
                <a:cubicBezTo>
                  <a:pt x="823" y="799"/>
                  <a:pt x="898" y="721"/>
                  <a:pt x="1000" y="721"/>
                </a:cubicBezTo>
                <a:cubicBezTo>
                  <a:pt x="1753" y="721"/>
                  <a:pt x="1753" y="721"/>
                  <a:pt x="1753" y="721"/>
                </a:cubicBezTo>
                <a:cubicBezTo>
                  <a:pt x="1855" y="721"/>
                  <a:pt x="1930" y="799"/>
                  <a:pt x="1930" y="883"/>
                </a:cubicBezTo>
                <a:cubicBezTo>
                  <a:pt x="1930" y="1084"/>
                  <a:pt x="1930" y="1084"/>
                  <a:pt x="1930" y="1084"/>
                </a:cubicBezTo>
                <a:cubicBezTo>
                  <a:pt x="1931" y="1182"/>
                  <a:pt x="1839" y="1220"/>
                  <a:pt x="1753" y="1220"/>
                </a:cubicBezTo>
                <a:close/>
                <a:moveTo>
                  <a:pt x="1556" y="612"/>
                </a:moveTo>
                <a:cubicBezTo>
                  <a:pt x="1197" y="612"/>
                  <a:pt x="1197" y="612"/>
                  <a:pt x="1197" y="612"/>
                </a:cubicBezTo>
                <a:cubicBezTo>
                  <a:pt x="1163" y="612"/>
                  <a:pt x="1136" y="593"/>
                  <a:pt x="1136" y="571"/>
                </a:cubicBezTo>
                <a:cubicBezTo>
                  <a:pt x="1136" y="501"/>
                  <a:pt x="1136" y="501"/>
                  <a:pt x="1136" y="501"/>
                </a:cubicBezTo>
                <a:cubicBezTo>
                  <a:pt x="1136" y="479"/>
                  <a:pt x="1164" y="497"/>
                  <a:pt x="1197" y="497"/>
                </a:cubicBezTo>
                <a:cubicBezTo>
                  <a:pt x="1556" y="497"/>
                  <a:pt x="1556" y="497"/>
                  <a:pt x="1556" y="497"/>
                </a:cubicBezTo>
                <a:cubicBezTo>
                  <a:pt x="1589" y="497"/>
                  <a:pt x="1617" y="516"/>
                  <a:pt x="1617" y="538"/>
                </a:cubicBezTo>
                <a:cubicBezTo>
                  <a:pt x="1617" y="571"/>
                  <a:pt x="1617" y="571"/>
                  <a:pt x="1617" y="571"/>
                </a:cubicBezTo>
                <a:cubicBezTo>
                  <a:pt x="1617" y="593"/>
                  <a:pt x="1590" y="612"/>
                  <a:pt x="1556" y="612"/>
                </a:cubicBezTo>
                <a:close/>
                <a:moveTo>
                  <a:pt x="994" y="1694"/>
                </a:moveTo>
                <a:cubicBezTo>
                  <a:pt x="1070" y="1694"/>
                  <a:pt x="1131" y="1755"/>
                  <a:pt x="1131" y="1831"/>
                </a:cubicBezTo>
                <a:cubicBezTo>
                  <a:pt x="1131" y="1907"/>
                  <a:pt x="1070" y="1969"/>
                  <a:pt x="994" y="1969"/>
                </a:cubicBezTo>
                <a:cubicBezTo>
                  <a:pt x="918" y="1969"/>
                  <a:pt x="856" y="1907"/>
                  <a:pt x="856" y="1831"/>
                </a:cubicBezTo>
                <a:cubicBezTo>
                  <a:pt x="856" y="1755"/>
                  <a:pt x="918" y="1694"/>
                  <a:pt x="994" y="1694"/>
                </a:cubicBezTo>
                <a:close/>
                <a:moveTo>
                  <a:pt x="1756" y="1694"/>
                </a:moveTo>
                <a:cubicBezTo>
                  <a:pt x="1832" y="1694"/>
                  <a:pt x="1894" y="1755"/>
                  <a:pt x="1894" y="1832"/>
                </a:cubicBezTo>
                <a:cubicBezTo>
                  <a:pt x="1894" y="1907"/>
                  <a:pt x="1832" y="1969"/>
                  <a:pt x="1756" y="1969"/>
                </a:cubicBezTo>
                <a:cubicBezTo>
                  <a:pt x="1680" y="1969"/>
                  <a:pt x="1619" y="1907"/>
                  <a:pt x="1619" y="1832"/>
                </a:cubicBezTo>
                <a:cubicBezTo>
                  <a:pt x="1619" y="1755"/>
                  <a:pt x="1680" y="1694"/>
                  <a:pt x="1756" y="1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anchor="ctr" anchorCtr="1"/>
          <a:lstStyle>
            <a:defPPr>
              <a:defRPr lang="zh-CN"/>
            </a:defPPr>
            <a:lvl1pPr marL="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10529888" y="6241745"/>
            <a:ext cx="939240" cy="144787"/>
          </a:xfrm>
          <a:prstGeom prst="rect">
            <a:avLst/>
          </a:prstGeom>
        </p:spPr>
        <p:txBody>
          <a:bodyPr vert="horz" lIns="0" tIns="0" rIns="0" bIns="0" rtlCol="0" anchor="ctr"/>
          <a:lstStyle>
            <a:defPPr>
              <a:defRPr lang="en-US"/>
            </a:defPPr>
            <a:lvl1pPr marL="0" algn="r" defTabSz="457200" rtl="0" eaLnBrk="1" latinLnBrk="0" hangingPunct="1">
              <a:defRPr sz="800" b="1" kern="120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/>
              <a:t>第 </a:t>
            </a:r>
            <a:fld id="{75168D04-7926-484C-B90B-2D13ABC6EC67}" type="slidenum">
              <a:rPr lang="zh-CN" altLang="en-US" smtClean="0"/>
              <a:t/>
            </a:fld>
            <a:r>
              <a:rPr lang="zh-CN" altLang="en-US"/>
              <a:t> 页</a:t>
            </a:r>
            <a:endParaRPr lang="zh-CN" altLang="en-US"/>
          </a:p>
        </p:txBody>
      </p:sp>
      <p:sp>
        <p:nvSpPr>
          <p:cNvPr id="17" name="文本占位符 16"/>
          <p:cNvSpPr>
            <a:spLocks noGrp="1"/>
          </p:cNvSpPr>
          <p:nvPr>
            <p:ph type="body" sz="quarter" idx="10" hasCustomPrompt="1"/>
          </p:nvPr>
        </p:nvSpPr>
        <p:spPr>
          <a:xfrm>
            <a:off x="1621701" y="739001"/>
            <a:ext cx="3188423" cy="249299"/>
          </a:xfrm>
          <a:noFill/>
        </p:spPr>
        <p:txBody>
          <a:bodyPr wrap="square" lIns="0" tIns="0" rIns="0" bIns="0" rtlCol="0" anchor="b" anchorCtr="0">
            <a:spAutoFit/>
          </a:bodyPr>
          <a:lstStyle>
            <a:lvl1pPr marL="0" indent="0">
              <a:buFontTx/>
              <a:buNone/>
              <a:defRPr lang="zh-CN" altLang="en-US" sz="1800" b="1" smtClean="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</a:lstStyle>
          <a:p>
            <a:pPr marL="0" lvl="0" defTabSz="457200"/>
            <a:r>
              <a:rPr lang="zh-CN" altLang="en-US"/>
              <a:t>编辑母版文本样式</a:t>
            </a:r>
            <a:endParaRPr lang="zh-CN" altLang="en-US"/>
          </a:p>
        </p:txBody>
      </p:sp>
      <p:sp>
        <p:nvSpPr>
          <p:cNvPr id="18" name="KSO_Shape"/>
          <p:cNvSpPr/>
          <p:nvPr userDrawn="1"/>
        </p:nvSpPr>
        <p:spPr bwMode="auto">
          <a:xfrm>
            <a:off x="11096625" y="804863"/>
            <a:ext cx="400050" cy="400050"/>
          </a:xfrm>
          <a:custGeom>
            <a:gdLst>
              <a:gd name="T0" fmla="*/ 899372 w 2764"/>
              <a:gd name="T1" fmla="*/ 1800397 h 2764"/>
              <a:gd name="T2" fmla="*/ 0 w 2764"/>
              <a:gd name="T3" fmla="*/ 900198 h 2764"/>
              <a:gd name="T4" fmla="*/ 899372 w 2764"/>
              <a:gd name="T5" fmla="*/ 0 h 2764"/>
              <a:gd name="T6" fmla="*/ 1798743 w 2764"/>
              <a:gd name="T7" fmla="*/ 900198 h 2764"/>
              <a:gd name="T8" fmla="*/ 899372 w 2764"/>
              <a:gd name="T9" fmla="*/ 1800397 h 2764"/>
              <a:gd name="T10" fmla="*/ 811517 w 2764"/>
              <a:gd name="T11" fmla="*/ 110734 h 2764"/>
              <a:gd name="T12" fmla="*/ 748392 w 2764"/>
              <a:gd name="T13" fmla="*/ 173917 h 2764"/>
              <a:gd name="T14" fmla="*/ 811517 w 2764"/>
              <a:gd name="T15" fmla="*/ 237751 h 2764"/>
              <a:gd name="T16" fmla="*/ 875293 w 2764"/>
              <a:gd name="T17" fmla="*/ 173917 h 2764"/>
              <a:gd name="T18" fmla="*/ 811517 w 2764"/>
              <a:gd name="T19" fmla="*/ 110734 h 2764"/>
              <a:gd name="T20" fmla="*/ 980068 w 2764"/>
              <a:gd name="T21" fmla="*/ 110734 h 2764"/>
              <a:gd name="T22" fmla="*/ 916942 w 2764"/>
              <a:gd name="T23" fmla="*/ 173917 h 2764"/>
              <a:gd name="T24" fmla="*/ 980068 w 2764"/>
              <a:gd name="T25" fmla="*/ 237751 h 2764"/>
              <a:gd name="T26" fmla="*/ 1043193 w 2764"/>
              <a:gd name="T27" fmla="*/ 173917 h 2764"/>
              <a:gd name="T28" fmla="*/ 980068 w 2764"/>
              <a:gd name="T29" fmla="*/ 110734 h 2764"/>
              <a:gd name="T30" fmla="*/ 1365327 w 2764"/>
              <a:gd name="T31" fmla="*/ 455310 h 2764"/>
              <a:gd name="T32" fmla="*/ 1147317 w 2764"/>
              <a:gd name="T33" fmla="*/ 248825 h 2764"/>
              <a:gd name="T34" fmla="*/ 896768 w 2764"/>
              <a:gd name="T35" fmla="*/ 248825 h 2764"/>
              <a:gd name="T36" fmla="*/ 644268 w 2764"/>
              <a:gd name="T37" fmla="*/ 248825 h 2764"/>
              <a:gd name="T38" fmla="*/ 426258 w 2764"/>
              <a:gd name="T39" fmla="*/ 455310 h 2764"/>
              <a:gd name="T40" fmla="*/ 426258 w 2764"/>
              <a:gd name="T41" fmla="*/ 1194619 h 2764"/>
              <a:gd name="T42" fmla="*/ 596110 w 2764"/>
              <a:gd name="T43" fmla="*/ 1388729 h 2764"/>
              <a:gd name="T44" fmla="*/ 442527 w 2764"/>
              <a:gd name="T45" fmla="*/ 1590655 h 2764"/>
              <a:gd name="T46" fmla="*/ 579841 w 2764"/>
              <a:gd name="T47" fmla="*/ 1590655 h 2764"/>
              <a:gd name="T48" fmla="*/ 665092 w 2764"/>
              <a:gd name="T49" fmla="*/ 1481875 h 2764"/>
              <a:gd name="T50" fmla="*/ 1126492 w 2764"/>
              <a:gd name="T51" fmla="*/ 1481875 h 2764"/>
              <a:gd name="T52" fmla="*/ 1211744 w 2764"/>
              <a:gd name="T53" fmla="*/ 1590655 h 2764"/>
              <a:gd name="T54" fmla="*/ 1349708 w 2764"/>
              <a:gd name="T55" fmla="*/ 1590655 h 2764"/>
              <a:gd name="T56" fmla="*/ 1195474 w 2764"/>
              <a:gd name="T57" fmla="*/ 1388729 h 2764"/>
              <a:gd name="T58" fmla="*/ 1365327 w 2764"/>
              <a:gd name="T59" fmla="*/ 1194619 h 2764"/>
              <a:gd name="T60" fmla="*/ 1365327 w 2764"/>
              <a:gd name="T61" fmla="*/ 455310 h 2764"/>
              <a:gd name="T62" fmla="*/ 1140809 w 2764"/>
              <a:gd name="T63" fmla="*/ 794676 h 2764"/>
              <a:gd name="T64" fmla="*/ 650775 w 2764"/>
              <a:gd name="T65" fmla="*/ 794676 h 2764"/>
              <a:gd name="T66" fmla="*/ 535588 w 2764"/>
              <a:gd name="T67" fmla="*/ 706089 h 2764"/>
              <a:gd name="T68" fmla="*/ 535588 w 2764"/>
              <a:gd name="T69" fmla="*/ 575163 h 2764"/>
              <a:gd name="T70" fmla="*/ 650775 w 2764"/>
              <a:gd name="T71" fmla="*/ 469640 h 2764"/>
              <a:gd name="T72" fmla="*/ 1140809 w 2764"/>
              <a:gd name="T73" fmla="*/ 469640 h 2764"/>
              <a:gd name="T74" fmla="*/ 1255996 w 2764"/>
              <a:gd name="T75" fmla="*/ 575163 h 2764"/>
              <a:gd name="T76" fmla="*/ 1255996 w 2764"/>
              <a:gd name="T77" fmla="*/ 706089 h 2764"/>
              <a:gd name="T78" fmla="*/ 1140809 w 2764"/>
              <a:gd name="T79" fmla="*/ 794676 h 2764"/>
              <a:gd name="T80" fmla="*/ 1012606 w 2764"/>
              <a:gd name="T81" fmla="*/ 398641 h 2764"/>
              <a:gd name="T82" fmla="*/ 778978 w 2764"/>
              <a:gd name="T83" fmla="*/ 398641 h 2764"/>
              <a:gd name="T84" fmla="*/ 739281 w 2764"/>
              <a:gd name="T85" fmla="*/ 371934 h 2764"/>
              <a:gd name="T86" fmla="*/ 739281 w 2764"/>
              <a:gd name="T87" fmla="*/ 326338 h 2764"/>
              <a:gd name="T88" fmla="*/ 778978 w 2764"/>
              <a:gd name="T89" fmla="*/ 323733 h 2764"/>
              <a:gd name="T90" fmla="*/ 1012606 w 2764"/>
              <a:gd name="T91" fmla="*/ 323733 h 2764"/>
              <a:gd name="T92" fmla="*/ 1052304 w 2764"/>
              <a:gd name="T93" fmla="*/ 350439 h 2764"/>
              <a:gd name="T94" fmla="*/ 1052304 w 2764"/>
              <a:gd name="T95" fmla="*/ 371934 h 2764"/>
              <a:gd name="T96" fmla="*/ 1012606 w 2764"/>
              <a:gd name="T97" fmla="*/ 398641 h 2764"/>
              <a:gd name="T98" fmla="*/ 646871 w 2764"/>
              <a:gd name="T99" fmla="*/ 1103427 h 2764"/>
              <a:gd name="T100" fmla="*/ 736027 w 2764"/>
              <a:gd name="T101" fmla="*/ 1192665 h 2764"/>
              <a:gd name="T102" fmla="*/ 646871 w 2764"/>
              <a:gd name="T103" fmla="*/ 1282555 h 2764"/>
              <a:gd name="T104" fmla="*/ 557064 w 2764"/>
              <a:gd name="T105" fmla="*/ 1192665 h 2764"/>
              <a:gd name="T106" fmla="*/ 646871 w 2764"/>
              <a:gd name="T107" fmla="*/ 1103427 h 2764"/>
              <a:gd name="T108" fmla="*/ 1142761 w 2764"/>
              <a:gd name="T109" fmla="*/ 1103427 h 2764"/>
              <a:gd name="T110" fmla="*/ 1232568 w 2764"/>
              <a:gd name="T111" fmla="*/ 1193317 h 2764"/>
              <a:gd name="T112" fmla="*/ 1142761 w 2764"/>
              <a:gd name="T113" fmla="*/ 1282555 h 2764"/>
              <a:gd name="T114" fmla="*/ 1053605 w 2764"/>
              <a:gd name="T115" fmla="*/ 1193317 h 2764"/>
              <a:gd name="T116" fmla="*/ 1142761 w 2764"/>
              <a:gd name="T117" fmla="*/ 1103427 h 2764"/>
              <a:gd name="T118" fmla="*/ 0 60000 65536"/>
              <a:gd name="T119" fmla="*/ 0 60000 65536"/>
              <a:gd name="T120" fmla="*/ 0 60000 65536"/>
              <a:gd name="T121" fmla="*/ 0 60000 65536"/>
              <a:gd name="T122" fmla="*/ 0 60000 65536"/>
              <a:gd name="T123" fmla="*/ 0 60000 65536"/>
              <a:gd name="T124" fmla="*/ 0 60000 65536"/>
              <a:gd name="T125" fmla="*/ 0 60000 65536"/>
              <a:gd name="T126" fmla="*/ 0 60000 65536"/>
              <a:gd name="T127" fmla="*/ 0 60000 65536"/>
              <a:gd name="T128" fmla="*/ 0 60000 65536"/>
              <a:gd name="T129" fmla="*/ 0 60000 65536"/>
              <a:gd name="T130" fmla="*/ 0 60000 65536"/>
              <a:gd name="T131" fmla="*/ 0 60000 65536"/>
              <a:gd name="T132" fmla="*/ 0 60000 65536"/>
              <a:gd name="T133" fmla="*/ 0 60000 65536"/>
              <a:gd name="T134" fmla="*/ 0 60000 65536"/>
              <a:gd name="T135" fmla="*/ 0 60000 65536"/>
              <a:gd name="T136" fmla="*/ 0 60000 65536"/>
              <a:gd name="T137" fmla="*/ 0 60000 65536"/>
              <a:gd name="T138" fmla="*/ 0 60000 65536"/>
              <a:gd name="T139" fmla="*/ 0 60000 65536"/>
              <a:gd name="T140" fmla="*/ 0 60000 65536"/>
              <a:gd name="T141" fmla="*/ 0 60000 65536"/>
              <a:gd name="T142" fmla="*/ 0 60000 65536"/>
              <a:gd name="T143" fmla="*/ 0 60000 65536"/>
              <a:gd name="T144" fmla="*/ 0 60000 65536"/>
              <a:gd name="T145" fmla="*/ 0 60000 65536"/>
              <a:gd name="T146" fmla="*/ 0 60000 65536"/>
              <a:gd name="T147" fmla="*/ 0 60000 65536"/>
              <a:gd name="T148" fmla="*/ 0 60000 65536"/>
              <a:gd name="T149" fmla="*/ 0 60000 65536"/>
              <a:gd name="T150" fmla="*/ 0 60000 65536"/>
              <a:gd name="T151" fmla="*/ 0 60000 65536"/>
              <a:gd name="T152" fmla="*/ 0 60000 65536"/>
              <a:gd name="T153" fmla="*/ 0 60000 65536"/>
              <a:gd name="T154" fmla="*/ 0 60000 65536"/>
              <a:gd name="T155" fmla="*/ 0 60000 65536"/>
              <a:gd name="T156" fmla="*/ 0 60000 65536"/>
              <a:gd name="T157" fmla="*/ 0 60000 65536"/>
              <a:gd name="T158" fmla="*/ 0 60000 65536"/>
              <a:gd name="T159" fmla="*/ 0 60000 65536"/>
              <a:gd name="T160" fmla="*/ 0 60000 65536"/>
              <a:gd name="T161" fmla="*/ 0 60000 65536"/>
              <a:gd name="T162" fmla="*/ 0 60000 65536"/>
              <a:gd name="T163" fmla="*/ 0 60000 65536"/>
              <a:gd name="T164" fmla="*/ 0 60000 65536"/>
              <a:gd name="T165" fmla="*/ 0 60000 65536"/>
              <a:gd name="T166" fmla="*/ 0 60000 65536"/>
              <a:gd name="T167" fmla="*/ 0 60000 65536"/>
              <a:gd name="T168" fmla="*/ 0 60000 65536"/>
              <a:gd name="T169" fmla="*/ 0 60000 65536"/>
              <a:gd name="T170" fmla="*/ 0 60000 65536"/>
              <a:gd name="T171" fmla="*/ 0 60000 65536"/>
              <a:gd name="T172" fmla="*/ 0 60000 65536"/>
              <a:gd name="T173" fmla="*/ 0 60000 65536"/>
              <a:gd name="T174" fmla="*/ 0 60000 65536"/>
              <a:gd name="T175" fmla="*/ 0 60000 65536"/>
              <a:gd name="T176" fmla="*/ 0 60000 65536"/>
            </a:gdLst>
            <a:cxnLst>
              <a:cxn ang="T118">
                <a:pos x="T0" y="T1"/>
              </a:cxn>
              <a:cxn ang="T119">
                <a:pos x="T2" y="T3"/>
              </a:cxn>
              <a:cxn ang="T120">
                <a:pos x="T4" y="T5"/>
              </a:cxn>
              <a:cxn ang="T121">
                <a:pos x="T6" y="T7"/>
              </a:cxn>
              <a:cxn ang="T122">
                <a:pos x="T8" y="T9"/>
              </a:cxn>
              <a:cxn ang="T123">
                <a:pos x="T10" y="T11"/>
              </a:cxn>
              <a:cxn ang="T124">
                <a:pos x="T12" y="T13"/>
              </a:cxn>
              <a:cxn ang="T125">
                <a:pos x="T14" y="T15"/>
              </a:cxn>
              <a:cxn ang="T126">
                <a:pos x="T16" y="T17"/>
              </a:cxn>
              <a:cxn ang="T127">
                <a:pos x="T18" y="T19"/>
              </a:cxn>
              <a:cxn ang="T128">
                <a:pos x="T20" y="T21"/>
              </a:cxn>
              <a:cxn ang="T129">
                <a:pos x="T22" y="T23"/>
              </a:cxn>
              <a:cxn ang="T130">
                <a:pos x="T24" y="T25"/>
              </a:cxn>
              <a:cxn ang="T131">
                <a:pos x="T26" y="T27"/>
              </a:cxn>
              <a:cxn ang="T132">
                <a:pos x="T28" y="T29"/>
              </a:cxn>
              <a:cxn ang="T133">
                <a:pos x="T30" y="T31"/>
              </a:cxn>
              <a:cxn ang="T134">
                <a:pos x="T32" y="T33"/>
              </a:cxn>
              <a:cxn ang="T135">
                <a:pos x="T34" y="T35"/>
              </a:cxn>
              <a:cxn ang="T136">
                <a:pos x="T36" y="T37"/>
              </a:cxn>
              <a:cxn ang="T137">
                <a:pos x="T38" y="T39"/>
              </a:cxn>
              <a:cxn ang="T138">
                <a:pos x="T40" y="T41"/>
              </a:cxn>
              <a:cxn ang="T139">
                <a:pos x="T42" y="T43"/>
              </a:cxn>
              <a:cxn ang="T140">
                <a:pos x="T44" y="T45"/>
              </a:cxn>
              <a:cxn ang="T141">
                <a:pos x="T46" y="T47"/>
              </a:cxn>
              <a:cxn ang="T142">
                <a:pos x="T48" y="T49"/>
              </a:cxn>
              <a:cxn ang="T143">
                <a:pos x="T50" y="T51"/>
              </a:cxn>
              <a:cxn ang="T144">
                <a:pos x="T52" y="T53"/>
              </a:cxn>
              <a:cxn ang="T145">
                <a:pos x="T54" y="T55"/>
              </a:cxn>
              <a:cxn ang="T146">
                <a:pos x="T56" y="T57"/>
              </a:cxn>
              <a:cxn ang="T147">
                <a:pos x="T58" y="T59"/>
              </a:cxn>
              <a:cxn ang="T148">
                <a:pos x="T60" y="T61"/>
              </a:cxn>
              <a:cxn ang="T149">
                <a:pos x="T62" y="T63"/>
              </a:cxn>
              <a:cxn ang="T150">
                <a:pos x="T64" y="T65"/>
              </a:cxn>
              <a:cxn ang="T151">
                <a:pos x="T66" y="T67"/>
              </a:cxn>
              <a:cxn ang="T152">
                <a:pos x="T68" y="T69"/>
              </a:cxn>
              <a:cxn ang="T153">
                <a:pos x="T70" y="T71"/>
              </a:cxn>
              <a:cxn ang="T154">
                <a:pos x="T72" y="T73"/>
              </a:cxn>
              <a:cxn ang="T155">
                <a:pos x="T74" y="T75"/>
              </a:cxn>
              <a:cxn ang="T156">
                <a:pos x="T76" y="T77"/>
              </a:cxn>
              <a:cxn ang="T157">
                <a:pos x="T78" y="T79"/>
              </a:cxn>
              <a:cxn ang="T158">
                <a:pos x="T80" y="T81"/>
              </a:cxn>
              <a:cxn ang="T159">
                <a:pos x="T82" y="T83"/>
              </a:cxn>
              <a:cxn ang="T160">
                <a:pos x="T84" y="T85"/>
              </a:cxn>
              <a:cxn ang="T161">
                <a:pos x="T86" y="T87"/>
              </a:cxn>
              <a:cxn ang="T162">
                <a:pos x="T88" y="T89"/>
              </a:cxn>
              <a:cxn ang="T163">
                <a:pos x="T90" y="T91"/>
              </a:cxn>
              <a:cxn ang="T164">
                <a:pos x="T92" y="T93"/>
              </a:cxn>
              <a:cxn ang="T165">
                <a:pos x="T94" y="T95"/>
              </a:cxn>
              <a:cxn ang="T166">
                <a:pos x="T96" y="T97"/>
              </a:cxn>
              <a:cxn ang="T167">
                <a:pos x="T98" y="T99"/>
              </a:cxn>
              <a:cxn ang="T168">
                <a:pos x="T100" y="T101"/>
              </a:cxn>
              <a:cxn ang="T169">
                <a:pos x="T102" y="T103"/>
              </a:cxn>
              <a:cxn ang="T170">
                <a:pos x="T104" y="T105"/>
              </a:cxn>
              <a:cxn ang="T171">
                <a:pos x="T106" y="T107"/>
              </a:cxn>
              <a:cxn ang="T172">
                <a:pos x="T108" y="T109"/>
              </a:cxn>
              <a:cxn ang="T173">
                <a:pos x="T110" y="T111"/>
              </a:cxn>
              <a:cxn ang="T174">
                <a:pos x="T112" y="T113"/>
              </a:cxn>
              <a:cxn ang="T175">
                <a:pos x="T114" y="T115"/>
              </a:cxn>
              <a:cxn ang="T176">
                <a:pos x="T116" y="T117"/>
              </a:cxn>
            </a:cxnLst>
            <a:rect l="0" t="0" r="r" b="b"/>
            <a:pathLst>
              <a:path w="2764" h="2764">
                <a:moveTo>
                  <a:pt x="1382" y="2764"/>
                </a:moveTo>
                <a:cubicBezTo>
                  <a:pt x="619" y="2764"/>
                  <a:pt x="0" y="2145"/>
                  <a:pt x="0" y="1382"/>
                </a:cubicBezTo>
                <a:cubicBezTo>
                  <a:pt x="0" y="619"/>
                  <a:pt x="619" y="0"/>
                  <a:pt x="1382" y="0"/>
                </a:cubicBezTo>
                <a:cubicBezTo>
                  <a:pt x="2145" y="0"/>
                  <a:pt x="2764" y="619"/>
                  <a:pt x="2764" y="1382"/>
                </a:cubicBezTo>
                <a:cubicBezTo>
                  <a:pt x="2764" y="2145"/>
                  <a:pt x="2145" y="2764"/>
                  <a:pt x="1382" y="2764"/>
                </a:cubicBezTo>
                <a:close/>
                <a:moveTo>
                  <a:pt x="1247" y="170"/>
                </a:moveTo>
                <a:cubicBezTo>
                  <a:pt x="1193" y="170"/>
                  <a:pt x="1150" y="214"/>
                  <a:pt x="1150" y="267"/>
                </a:cubicBezTo>
                <a:cubicBezTo>
                  <a:pt x="1150" y="321"/>
                  <a:pt x="1193" y="365"/>
                  <a:pt x="1247" y="365"/>
                </a:cubicBezTo>
                <a:cubicBezTo>
                  <a:pt x="1301" y="365"/>
                  <a:pt x="1345" y="321"/>
                  <a:pt x="1345" y="267"/>
                </a:cubicBezTo>
                <a:cubicBezTo>
                  <a:pt x="1345" y="214"/>
                  <a:pt x="1301" y="170"/>
                  <a:pt x="1247" y="170"/>
                </a:cubicBezTo>
                <a:close/>
                <a:moveTo>
                  <a:pt x="1506" y="170"/>
                </a:moveTo>
                <a:cubicBezTo>
                  <a:pt x="1452" y="170"/>
                  <a:pt x="1409" y="214"/>
                  <a:pt x="1409" y="267"/>
                </a:cubicBezTo>
                <a:cubicBezTo>
                  <a:pt x="1409" y="321"/>
                  <a:pt x="1452" y="365"/>
                  <a:pt x="1506" y="365"/>
                </a:cubicBezTo>
                <a:cubicBezTo>
                  <a:pt x="1560" y="365"/>
                  <a:pt x="1603" y="321"/>
                  <a:pt x="1603" y="267"/>
                </a:cubicBezTo>
                <a:cubicBezTo>
                  <a:pt x="1603" y="214"/>
                  <a:pt x="1560" y="170"/>
                  <a:pt x="1506" y="170"/>
                </a:cubicBezTo>
                <a:close/>
                <a:moveTo>
                  <a:pt x="2098" y="699"/>
                </a:moveTo>
                <a:cubicBezTo>
                  <a:pt x="2098" y="541"/>
                  <a:pt x="1944" y="382"/>
                  <a:pt x="1763" y="382"/>
                </a:cubicBezTo>
                <a:cubicBezTo>
                  <a:pt x="1378" y="382"/>
                  <a:pt x="1378" y="382"/>
                  <a:pt x="1378" y="382"/>
                </a:cubicBezTo>
                <a:cubicBezTo>
                  <a:pt x="990" y="382"/>
                  <a:pt x="990" y="382"/>
                  <a:pt x="990" y="382"/>
                </a:cubicBezTo>
                <a:cubicBezTo>
                  <a:pt x="809" y="382"/>
                  <a:pt x="655" y="541"/>
                  <a:pt x="655" y="699"/>
                </a:cubicBezTo>
                <a:cubicBezTo>
                  <a:pt x="655" y="1834"/>
                  <a:pt x="655" y="1834"/>
                  <a:pt x="655" y="1834"/>
                </a:cubicBezTo>
                <a:cubicBezTo>
                  <a:pt x="655" y="1987"/>
                  <a:pt x="796" y="2113"/>
                  <a:pt x="916" y="2132"/>
                </a:cubicBezTo>
                <a:cubicBezTo>
                  <a:pt x="680" y="2442"/>
                  <a:pt x="680" y="2442"/>
                  <a:pt x="680" y="2442"/>
                </a:cubicBezTo>
                <a:cubicBezTo>
                  <a:pt x="891" y="2442"/>
                  <a:pt x="891" y="2442"/>
                  <a:pt x="891" y="2442"/>
                </a:cubicBezTo>
                <a:cubicBezTo>
                  <a:pt x="1022" y="2275"/>
                  <a:pt x="1022" y="2275"/>
                  <a:pt x="1022" y="2275"/>
                </a:cubicBezTo>
                <a:cubicBezTo>
                  <a:pt x="1731" y="2275"/>
                  <a:pt x="1731" y="2275"/>
                  <a:pt x="1731" y="2275"/>
                </a:cubicBezTo>
                <a:cubicBezTo>
                  <a:pt x="1862" y="2442"/>
                  <a:pt x="1862" y="2442"/>
                  <a:pt x="1862" y="2442"/>
                </a:cubicBezTo>
                <a:cubicBezTo>
                  <a:pt x="2074" y="2442"/>
                  <a:pt x="2074" y="2442"/>
                  <a:pt x="2074" y="2442"/>
                </a:cubicBezTo>
                <a:cubicBezTo>
                  <a:pt x="1837" y="2132"/>
                  <a:pt x="1837" y="2132"/>
                  <a:pt x="1837" y="2132"/>
                </a:cubicBezTo>
                <a:cubicBezTo>
                  <a:pt x="1957" y="2113"/>
                  <a:pt x="2098" y="1987"/>
                  <a:pt x="2098" y="1834"/>
                </a:cubicBezTo>
                <a:lnTo>
                  <a:pt x="2098" y="699"/>
                </a:lnTo>
                <a:close/>
                <a:moveTo>
                  <a:pt x="1753" y="1220"/>
                </a:moveTo>
                <a:cubicBezTo>
                  <a:pt x="1000" y="1220"/>
                  <a:pt x="1000" y="1220"/>
                  <a:pt x="1000" y="1220"/>
                </a:cubicBezTo>
                <a:cubicBezTo>
                  <a:pt x="914" y="1220"/>
                  <a:pt x="822" y="1182"/>
                  <a:pt x="823" y="1084"/>
                </a:cubicBezTo>
                <a:cubicBezTo>
                  <a:pt x="823" y="883"/>
                  <a:pt x="823" y="883"/>
                  <a:pt x="823" y="883"/>
                </a:cubicBezTo>
                <a:cubicBezTo>
                  <a:pt x="823" y="799"/>
                  <a:pt x="898" y="721"/>
                  <a:pt x="1000" y="721"/>
                </a:cubicBezTo>
                <a:cubicBezTo>
                  <a:pt x="1753" y="721"/>
                  <a:pt x="1753" y="721"/>
                  <a:pt x="1753" y="721"/>
                </a:cubicBezTo>
                <a:cubicBezTo>
                  <a:pt x="1855" y="721"/>
                  <a:pt x="1930" y="799"/>
                  <a:pt x="1930" y="883"/>
                </a:cubicBezTo>
                <a:cubicBezTo>
                  <a:pt x="1930" y="1084"/>
                  <a:pt x="1930" y="1084"/>
                  <a:pt x="1930" y="1084"/>
                </a:cubicBezTo>
                <a:cubicBezTo>
                  <a:pt x="1931" y="1182"/>
                  <a:pt x="1839" y="1220"/>
                  <a:pt x="1753" y="1220"/>
                </a:cubicBezTo>
                <a:close/>
                <a:moveTo>
                  <a:pt x="1556" y="612"/>
                </a:moveTo>
                <a:cubicBezTo>
                  <a:pt x="1197" y="612"/>
                  <a:pt x="1197" y="612"/>
                  <a:pt x="1197" y="612"/>
                </a:cubicBezTo>
                <a:cubicBezTo>
                  <a:pt x="1163" y="612"/>
                  <a:pt x="1136" y="593"/>
                  <a:pt x="1136" y="571"/>
                </a:cubicBezTo>
                <a:cubicBezTo>
                  <a:pt x="1136" y="501"/>
                  <a:pt x="1136" y="501"/>
                  <a:pt x="1136" y="501"/>
                </a:cubicBezTo>
                <a:cubicBezTo>
                  <a:pt x="1136" y="479"/>
                  <a:pt x="1164" y="497"/>
                  <a:pt x="1197" y="497"/>
                </a:cubicBezTo>
                <a:cubicBezTo>
                  <a:pt x="1556" y="497"/>
                  <a:pt x="1556" y="497"/>
                  <a:pt x="1556" y="497"/>
                </a:cubicBezTo>
                <a:cubicBezTo>
                  <a:pt x="1589" y="497"/>
                  <a:pt x="1617" y="516"/>
                  <a:pt x="1617" y="538"/>
                </a:cubicBezTo>
                <a:cubicBezTo>
                  <a:pt x="1617" y="571"/>
                  <a:pt x="1617" y="571"/>
                  <a:pt x="1617" y="571"/>
                </a:cubicBezTo>
                <a:cubicBezTo>
                  <a:pt x="1617" y="593"/>
                  <a:pt x="1590" y="612"/>
                  <a:pt x="1556" y="612"/>
                </a:cubicBezTo>
                <a:close/>
                <a:moveTo>
                  <a:pt x="994" y="1694"/>
                </a:moveTo>
                <a:cubicBezTo>
                  <a:pt x="1070" y="1694"/>
                  <a:pt x="1131" y="1755"/>
                  <a:pt x="1131" y="1831"/>
                </a:cubicBezTo>
                <a:cubicBezTo>
                  <a:pt x="1131" y="1907"/>
                  <a:pt x="1070" y="1969"/>
                  <a:pt x="994" y="1969"/>
                </a:cubicBezTo>
                <a:cubicBezTo>
                  <a:pt x="918" y="1969"/>
                  <a:pt x="856" y="1907"/>
                  <a:pt x="856" y="1831"/>
                </a:cubicBezTo>
                <a:cubicBezTo>
                  <a:pt x="856" y="1755"/>
                  <a:pt x="918" y="1694"/>
                  <a:pt x="994" y="1694"/>
                </a:cubicBezTo>
                <a:close/>
                <a:moveTo>
                  <a:pt x="1756" y="1694"/>
                </a:moveTo>
                <a:cubicBezTo>
                  <a:pt x="1832" y="1694"/>
                  <a:pt x="1894" y="1755"/>
                  <a:pt x="1894" y="1832"/>
                </a:cubicBezTo>
                <a:cubicBezTo>
                  <a:pt x="1894" y="1907"/>
                  <a:pt x="1832" y="1969"/>
                  <a:pt x="1756" y="1969"/>
                </a:cubicBezTo>
                <a:cubicBezTo>
                  <a:pt x="1680" y="1969"/>
                  <a:pt x="1619" y="1907"/>
                  <a:pt x="1619" y="1832"/>
                </a:cubicBezTo>
                <a:cubicBezTo>
                  <a:pt x="1619" y="1755"/>
                  <a:pt x="1680" y="1694"/>
                  <a:pt x="1756" y="1694"/>
                </a:cubicBezTo>
                <a:close/>
              </a:path>
            </a:pathLst>
          </a:custGeom>
          <a:solidFill>
            <a:schemeClr val="bg2">
              <a:lumMod val="75000"/>
            </a:schemeClr>
          </a:solidFill>
          <a:ln>
            <a:noFill/>
          </a:ln>
        </p:spPr>
        <p:txBody>
          <a:bodyPr anchor="ctr" anchorCtr="1"/>
          <a:lstStyle>
            <a:defPPr>
              <a:defRPr lang="zh-CN"/>
            </a:defPPr>
            <a:lvl1pPr marL="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_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KSO_Shape"/>
          <p:cNvSpPr/>
          <p:nvPr userDrawn="1"/>
        </p:nvSpPr>
        <p:spPr bwMode="auto">
          <a:xfrm>
            <a:off x="695325" y="608012"/>
            <a:ext cx="840652" cy="489268"/>
          </a:xfrm>
          <a:custGeom>
            <a:gdLst>
              <a:gd name="T0" fmla="*/ 523582 w 5574"/>
              <a:gd name="T1" fmla="*/ 1026353 h 3244"/>
              <a:gd name="T2" fmla="*/ 164730 w 5574"/>
              <a:gd name="T3" fmla="*/ 1048328 h 3244"/>
              <a:gd name="T4" fmla="*/ 0 w 5574"/>
              <a:gd name="T5" fmla="*/ 1009549 h 3244"/>
              <a:gd name="T6" fmla="*/ 319446 w 5574"/>
              <a:gd name="T7" fmla="*/ 836336 h 3244"/>
              <a:gd name="T8" fmla="*/ 613375 w 5574"/>
              <a:gd name="T9" fmla="*/ 882224 h 3244"/>
              <a:gd name="T10" fmla="*/ 764539 w 5574"/>
              <a:gd name="T11" fmla="*/ 841183 h 3244"/>
              <a:gd name="T12" fmla="*/ 1800397 w 5574"/>
              <a:gd name="T13" fmla="*/ 867682 h 3244"/>
              <a:gd name="T14" fmla="*/ 693802 w 5574"/>
              <a:gd name="T15" fmla="*/ 1048005 h 3244"/>
              <a:gd name="T16" fmla="*/ 556850 w 5574"/>
              <a:gd name="T17" fmla="*/ 973032 h 3244"/>
              <a:gd name="T18" fmla="*/ 247094 w 5574"/>
              <a:gd name="T19" fmla="*/ 935545 h 3244"/>
              <a:gd name="T20" fmla="*/ 556850 w 5574"/>
              <a:gd name="T21" fmla="*/ 973032 h 3244"/>
              <a:gd name="T22" fmla="*/ 1014540 w 5574"/>
              <a:gd name="T23" fmla="*/ 156732 h 3244"/>
              <a:gd name="T24" fmla="*/ 1066866 w 5574"/>
              <a:gd name="T25" fmla="*/ 790124 h 3244"/>
              <a:gd name="T26" fmla="*/ 98515 w 5574"/>
              <a:gd name="T27" fmla="*/ 789801 h 3244"/>
              <a:gd name="T28" fmla="*/ 52649 w 5574"/>
              <a:gd name="T29" fmla="*/ 743912 h 3244"/>
              <a:gd name="T30" fmla="*/ 52649 w 5574"/>
              <a:gd name="T31" fmla="*/ 149623 h 3244"/>
              <a:gd name="T32" fmla="*/ 150841 w 5574"/>
              <a:gd name="T33" fmla="*/ 18420 h 3244"/>
              <a:gd name="T34" fmla="*/ 187339 w 5574"/>
              <a:gd name="T35" fmla="*/ 0 h 3244"/>
              <a:gd name="T36" fmla="*/ 734500 w 5574"/>
              <a:gd name="T37" fmla="*/ 0 h 3244"/>
              <a:gd name="T38" fmla="*/ 132107 w 5574"/>
              <a:gd name="T39" fmla="*/ 596228 h 3244"/>
              <a:gd name="T40" fmla="*/ 257753 w 5574"/>
              <a:gd name="T41" fmla="*/ 596228 h 3244"/>
              <a:gd name="T42" fmla="*/ 688311 w 5574"/>
              <a:gd name="T43" fmla="*/ 533536 h 3244"/>
              <a:gd name="T44" fmla="*/ 688311 w 5574"/>
              <a:gd name="T45" fmla="*/ 659244 h 3244"/>
              <a:gd name="T46" fmla="*/ 688311 w 5574"/>
              <a:gd name="T47" fmla="*/ 533536 h 3244"/>
              <a:gd name="T48" fmla="*/ 748066 w 5574"/>
              <a:gd name="T49" fmla="*/ 439819 h 3244"/>
              <a:gd name="T50" fmla="*/ 688311 w 5574"/>
              <a:gd name="T51" fmla="*/ 91777 h 3244"/>
              <a:gd name="T52" fmla="*/ 144381 w 5574"/>
              <a:gd name="T53" fmla="*/ 179676 h 3244"/>
              <a:gd name="T54" fmla="*/ 1106272 w 5574"/>
              <a:gd name="T55" fmla="*/ 207791 h 3244"/>
              <a:gd name="T56" fmla="*/ 1385343 w 5574"/>
              <a:gd name="T57" fmla="*/ 790447 h 3244"/>
              <a:gd name="T58" fmla="*/ 1119515 w 5574"/>
              <a:gd name="T59" fmla="*/ 236876 h 3244"/>
              <a:gd name="T60" fmla="*/ 1115639 w 5574"/>
              <a:gd name="T61" fmla="*/ 223626 h 3244"/>
              <a:gd name="T62" fmla="*/ 1437669 w 5574"/>
              <a:gd name="T63" fmla="*/ 393608 h 3244"/>
              <a:gd name="T64" fmla="*/ 1634375 w 5574"/>
              <a:gd name="T65" fmla="*/ 791093 h 3244"/>
              <a:gd name="T66" fmla="*/ 1437669 w 5574"/>
              <a:gd name="T67" fmla="*/ 393608 h 3244"/>
              <a:gd name="T68" fmla="*/ 1746133 w 5574"/>
              <a:gd name="T69" fmla="*/ 566175 h 3244"/>
              <a:gd name="T70" fmla="*/ 1686701 w 5574"/>
              <a:gd name="T71" fmla="*/ 791093 h 3244"/>
              <a:gd name="T72" fmla="*/ 0 60000 65536"/>
              <a:gd name="T73" fmla="*/ 0 60000 65536"/>
              <a:gd name="T74" fmla="*/ 0 60000 65536"/>
              <a:gd name="T75" fmla="*/ 0 60000 65536"/>
              <a:gd name="T76" fmla="*/ 0 60000 65536"/>
              <a:gd name="T77" fmla="*/ 0 60000 65536"/>
              <a:gd name="T78" fmla="*/ 0 60000 65536"/>
              <a:gd name="T79" fmla="*/ 0 60000 65536"/>
              <a:gd name="T80" fmla="*/ 0 60000 65536"/>
              <a:gd name="T81" fmla="*/ 0 60000 65536"/>
              <a:gd name="T82" fmla="*/ 0 60000 65536"/>
              <a:gd name="T83" fmla="*/ 0 60000 65536"/>
              <a:gd name="T84" fmla="*/ 0 60000 65536"/>
              <a:gd name="T85" fmla="*/ 0 60000 65536"/>
              <a:gd name="T86" fmla="*/ 0 60000 65536"/>
              <a:gd name="T87" fmla="*/ 0 60000 65536"/>
              <a:gd name="T88" fmla="*/ 0 60000 65536"/>
              <a:gd name="T89" fmla="*/ 0 60000 65536"/>
              <a:gd name="T90" fmla="*/ 0 60000 65536"/>
              <a:gd name="T91" fmla="*/ 0 60000 65536"/>
              <a:gd name="T92" fmla="*/ 0 60000 65536"/>
              <a:gd name="T93" fmla="*/ 0 60000 65536"/>
              <a:gd name="T94" fmla="*/ 0 60000 65536"/>
              <a:gd name="T95" fmla="*/ 0 60000 65536"/>
              <a:gd name="T96" fmla="*/ 0 60000 65536"/>
              <a:gd name="T97" fmla="*/ 0 60000 65536"/>
              <a:gd name="T98" fmla="*/ 0 60000 65536"/>
              <a:gd name="T99" fmla="*/ 0 60000 65536"/>
              <a:gd name="T100" fmla="*/ 0 60000 65536"/>
              <a:gd name="T101" fmla="*/ 0 60000 65536"/>
              <a:gd name="T102" fmla="*/ 0 60000 65536"/>
              <a:gd name="T103" fmla="*/ 0 60000 65536"/>
              <a:gd name="T104" fmla="*/ 0 60000 65536"/>
              <a:gd name="T105" fmla="*/ 0 60000 65536"/>
              <a:gd name="T106" fmla="*/ 0 60000 65536"/>
              <a:gd name="T107" fmla="*/ 0 60000 65536"/>
            </a:gdLst>
            <a:cxnLst>
              <a:cxn ang="T72">
                <a:pos x="T0" y="T1"/>
              </a:cxn>
              <a:cxn ang="T73">
                <a:pos x="T2" y="T3"/>
              </a:cxn>
              <a:cxn ang="T74">
                <a:pos x="T4" y="T5"/>
              </a:cxn>
              <a:cxn ang="T75">
                <a:pos x="T6" y="T7"/>
              </a:cxn>
              <a:cxn ang="T76">
                <a:pos x="T8" y="T9"/>
              </a:cxn>
              <a:cxn ang="T77">
                <a:pos x="T10" y="T11"/>
              </a:cxn>
              <a:cxn ang="T78">
                <a:pos x="T12" y="T13"/>
              </a:cxn>
              <a:cxn ang="T79">
                <a:pos x="T14" y="T15"/>
              </a:cxn>
              <a:cxn ang="T80">
                <a:pos x="T16" y="T17"/>
              </a:cxn>
              <a:cxn ang="T81">
                <a:pos x="T18" y="T19"/>
              </a:cxn>
              <a:cxn ang="T82">
                <a:pos x="T20" y="T21"/>
              </a:cxn>
              <a:cxn ang="T83">
                <a:pos x="T22" y="T23"/>
              </a:cxn>
              <a:cxn ang="T84">
                <a:pos x="T24" y="T25"/>
              </a:cxn>
              <a:cxn ang="T85">
                <a:pos x="T26" y="T27"/>
              </a:cxn>
              <a:cxn ang="T86">
                <a:pos x="T28" y="T29"/>
              </a:cxn>
              <a:cxn ang="T87">
                <a:pos x="T30" y="T31"/>
              </a:cxn>
              <a:cxn ang="T88">
                <a:pos x="T32" y="T33"/>
              </a:cxn>
              <a:cxn ang="T89">
                <a:pos x="T34" y="T35"/>
              </a:cxn>
              <a:cxn ang="T90">
                <a:pos x="T36" y="T37"/>
              </a:cxn>
              <a:cxn ang="T91">
                <a:pos x="T38" y="T39"/>
              </a:cxn>
              <a:cxn ang="T92">
                <a:pos x="T40" y="T41"/>
              </a:cxn>
              <a:cxn ang="T93">
                <a:pos x="T42" y="T43"/>
              </a:cxn>
              <a:cxn ang="T94">
                <a:pos x="T44" y="T45"/>
              </a:cxn>
              <a:cxn ang="T95">
                <a:pos x="T46" y="T47"/>
              </a:cxn>
              <a:cxn ang="T96">
                <a:pos x="T48" y="T49"/>
              </a:cxn>
              <a:cxn ang="T97">
                <a:pos x="T50" y="T51"/>
              </a:cxn>
              <a:cxn ang="T98">
                <a:pos x="T52" y="T53"/>
              </a:cxn>
              <a:cxn ang="T99">
                <a:pos x="T54" y="T55"/>
              </a:cxn>
              <a:cxn ang="T100">
                <a:pos x="T56" y="T57"/>
              </a:cxn>
              <a:cxn ang="T101">
                <a:pos x="T58" y="T59"/>
              </a:cxn>
              <a:cxn ang="T102">
                <a:pos x="T60" y="T61"/>
              </a:cxn>
              <a:cxn ang="T103">
                <a:pos x="T62" y="T63"/>
              </a:cxn>
              <a:cxn ang="T104">
                <a:pos x="T64" y="T65"/>
              </a:cxn>
              <a:cxn ang="T105">
                <a:pos x="T66" y="T67"/>
              </a:cxn>
              <a:cxn ang="T106">
                <a:pos x="T68" y="T69"/>
              </a:cxn>
              <a:cxn ang="T107">
                <a:pos x="T70" y="T71"/>
              </a:cxn>
            </a:cxnLst>
            <a:rect l="0" t="0" r="r" b="b"/>
            <a:pathLst>
              <a:path w="5574" h="3244">
                <a:moveTo>
                  <a:pt x="1585" y="3235"/>
                </a:moveTo>
                <a:cubicBezTo>
                  <a:pt x="1621" y="3176"/>
                  <a:pt x="1621" y="3176"/>
                  <a:pt x="1621" y="3176"/>
                </a:cubicBezTo>
                <a:cubicBezTo>
                  <a:pt x="560" y="3176"/>
                  <a:pt x="560" y="3176"/>
                  <a:pt x="560" y="3176"/>
                </a:cubicBezTo>
                <a:cubicBezTo>
                  <a:pt x="510" y="3244"/>
                  <a:pt x="510" y="3244"/>
                  <a:pt x="510" y="3244"/>
                </a:cubicBezTo>
                <a:cubicBezTo>
                  <a:pt x="3" y="3244"/>
                  <a:pt x="3" y="3244"/>
                  <a:pt x="3" y="3244"/>
                </a:cubicBezTo>
                <a:cubicBezTo>
                  <a:pt x="0" y="3124"/>
                  <a:pt x="0" y="3124"/>
                  <a:pt x="0" y="3124"/>
                </a:cubicBezTo>
                <a:cubicBezTo>
                  <a:pt x="552" y="2588"/>
                  <a:pt x="552" y="2588"/>
                  <a:pt x="552" y="2588"/>
                </a:cubicBezTo>
                <a:cubicBezTo>
                  <a:pt x="989" y="2588"/>
                  <a:pt x="989" y="2588"/>
                  <a:pt x="989" y="2588"/>
                </a:cubicBezTo>
                <a:cubicBezTo>
                  <a:pt x="886" y="2730"/>
                  <a:pt x="886" y="2730"/>
                  <a:pt x="886" y="2730"/>
                </a:cubicBezTo>
                <a:cubicBezTo>
                  <a:pt x="1899" y="2730"/>
                  <a:pt x="1899" y="2730"/>
                  <a:pt x="1899" y="2730"/>
                </a:cubicBezTo>
                <a:cubicBezTo>
                  <a:pt x="1978" y="2603"/>
                  <a:pt x="1978" y="2603"/>
                  <a:pt x="1978" y="2603"/>
                </a:cubicBezTo>
                <a:cubicBezTo>
                  <a:pt x="2367" y="2603"/>
                  <a:pt x="2367" y="2603"/>
                  <a:pt x="2367" y="2603"/>
                </a:cubicBezTo>
                <a:cubicBezTo>
                  <a:pt x="5574" y="2603"/>
                  <a:pt x="5574" y="2603"/>
                  <a:pt x="5574" y="2603"/>
                </a:cubicBezTo>
                <a:cubicBezTo>
                  <a:pt x="5574" y="2685"/>
                  <a:pt x="5574" y="2685"/>
                  <a:pt x="5574" y="2685"/>
                </a:cubicBezTo>
                <a:cubicBezTo>
                  <a:pt x="2290" y="2828"/>
                  <a:pt x="2290" y="2828"/>
                  <a:pt x="2290" y="2828"/>
                </a:cubicBezTo>
                <a:cubicBezTo>
                  <a:pt x="2148" y="3243"/>
                  <a:pt x="2148" y="3243"/>
                  <a:pt x="2148" y="3243"/>
                </a:cubicBezTo>
                <a:cubicBezTo>
                  <a:pt x="1585" y="3235"/>
                  <a:pt x="1585" y="3235"/>
                  <a:pt x="1585" y="3235"/>
                </a:cubicBezTo>
                <a:close/>
                <a:moveTo>
                  <a:pt x="1724" y="3011"/>
                </a:moveTo>
                <a:cubicBezTo>
                  <a:pt x="1796" y="2895"/>
                  <a:pt x="1796" y="2895"/>
                  <a:pt x="1796" y="2895"/>
                </a:cubicBezTo>
                <a:cubicBezTo>
                  <a:pt x="765" y="2895"/>
                  <a:pt x="765" y="2895"/>
                  <a:pt x="765" y="2895"/>
                </a:cubicBezTo>
                <a:cubicBezTo>
                  <a:pt x="681" y="3011"/>
                  <a:pt x="681" y="3011"/>
                  <a:pt x="681" y="3011"/>
                </a:cubicBezTo>
                <a:cubicBezTo>
                  <a:pt x="1724" y="3011"/>
                  <a:pt x="1724" y="3011"/>
                  <a:pt x="1724" y="3011"/>
                </a:cubicBezTo>
                <a:close/>
                <a:moveTo>
                  <a:pt x="2274" y="0"/>
                </a:moveTo>
                <a:cubicBezTo>
                  <a:pt x="3141" y="485"/>
                  <a:pt x="3141" y="485"/>
                  <a:pt x="3141" y="485"/>
                </a:cubicBezTo>
                <a:cubicBezTo>
                  <a:pt x="3303" y="755"/>
                  <a:pt x="3303" y="755"/>
                  <a:pt x="3303" y="755"/>
                </a:cubicBezTo>
                <a:cubicBezTo>
                  <a:pt x="3303" y="2445"/>
                  <a:pt x="3303" y="2445"/>
                  <a:pt x="3303" y="2445"/>
                </a:cubicBezTo>
                <a:cubicBezTo>
                  <a:pt x="2600" y="2444"/>
                  <a:pt x="2600" y="2444"/>
                  <a:pt x="2600" y="2444"/>
                </a:cubicBezTo>
                <a:cubicBezTo>
                  <a:pt x="2180" y="2444"/>
                  <a:pt x="638" y="2444"/>
                  <a:pt x="305" y="2444"/>
                </a:cubicBezTo>
                <a:cubicBezTo>
                  <a:pt x="163" y="2444"/>
                  <a:pt x="163" y="2444"/>
                  <a:pt x="163" y="2444"/>
                </a:cubicBezTo>
                <a:cubicBezTo>
                  <a:pt x="163" y="2302"/>
                  <a:pt x="163" y="2302"/>
                  <a:pt x="163" y="2302"/>
                </a:cubicBezTo>
                <a:cubicBezTo>
                  <a:pt x="163" y="1569"/>
                  <a:pt x="163" y="1871"/>
                  <a:pt x="163" y="509"/>
                </a:cubicBezTo>
                <a:cubicBezTo>
                  <a:pt x="163" y="463"/>
                  <a:pt x="163" y="463"/>
                  <a:pt x="163" y="463"/>
                </a:cubicBezTo>
                <a:cubicBezTo>
                  <a:pt x="192" y="425"/>
                  <a:pt x="192" y="425"/>
                  <a:pt x="192" y="425"/>
                </a:cubicBezTo>
                <a:cubicBezTo>
                  <a:pt x="467" y="57"/>
                  <a:pt x="467" y="57"/>
                  <a:pt x="467" y="57"/>
                </a:cubicBezTo>
                <a:cubicBezTo>
                  <a:pt x="510" y="0"/>
                  <a:pt x="510" y="0"/>
                  <a:pt x="510" y="0"/>
                </a:cubicBezTo>
                <a:cubicBezTo>
                  <a:pt x="580" y="0"/>
                  <a:pt x="580" y="0"/>
                  <a:pt x="580" y="0"/>
                </a:cubicBezTo>
                <a:cubicBezTo>
                  <a:pt x="2202" y="0"/>
                  <a:pt x="2202" y="0"/>
                  <a:pt x="2202" y="0"/>
                </a:cubicBezTo>
                <a:cubicBezTo>
                  <a:pt x="2274" y="0"/>
                  <a:pt x="2274" y="0"/>
                  <a:pt x="2274" y="0"/>
                </a:cubicBezTo>
                <a:close/>
                <a:moveTo>
                  <a:pt x="604" y="1651"/>
                </a:moveTo>
                <a:cubicBezTo>
                  <a:pt x="496" y="1651"/>
                  <a:pt x="409" y="1738"/>
                  <a:pt x="409" y="1845"/>
                </a:cubicBezTo>
                <a:cubicBezTo>
                  <a:pt x="409" y="1953"/>
                  <a:pt x="496" y="2040"/>
                  <a:pt x="604" y="2040"/>
                </a:cubicBezTo>
                <a:cubicBezTo>
                  <a:pt x="711" y="2040"/>
                  <a:pt x="798" y="1953"/>
                  <a:pt x="798" y="1845"/>
                </a:cubicBezTo>
                <a:cubicBezTo>
                  <a:pt x="798" y="1738"/>
                  <a:pt x="711" y="1651"/>
                  <a:pt x="604" y="1651"/>
                </a:cubicBezTo>
                <a:close/>
                <a:moveTo>
                  <a:pt x="2131" y="1651"/>
                </a:moveTo>
                <a:cubicBezTo>
                  <a:pt x="2024" y="1651"/>
                  <a:pt x="1937" y="1738"/>
                  <a:pt x="1937" y="1845"/>
                </a:cubicBezTo>
                <a:cubicBezTo>
                  <a:pt x="1937" y="1953"/>
                  <a:pt x="2024" y="2040"/>
                  <a:pt x="2131" y="2040"/>
                </a:cubicBezTo>
                <a:cubicBezTo>
                  <a:pt x="2239" y="2040"/>
                  <a:pt x="2326" y="1953"/>
                  <a:pt x="2326" y="1845"/>
                </a:cubicBezTo>
                <a:cubicBezTo>
                  <a:pt x="2326" y="1738"/>
                  <a:pt x="2239" y="1651"/>
                  <a:pt x="2131" y="1651"/>
                </a:cubicBezTo>
                <a:close/>
                <a:moveTo>
                  <a:pt x="447" y="1361"/>
                </a:moveTo>
                <a:cubicBezTo>
                  <a:pt x="2316" y="1361"/>
                  <a:pt x="2316" y="1361"/>
                  <a:pt x="2316" y="1361"/>
                </a:cubicBezTo>
                <a:cubicBezTo>
                  <a:pt x="2316" y="536"/>
                  <a:pt x="2316" y="536"/>
                  <a:pt x="2316" y="536"/>
                </a:cubicBezTo>
                <a:cubicBezTo>
                  <a:pt x="2131" y="284"/>
                  <a:pt x="2131" y="284"/>
                  <a:pt x="2131" y="284"/>
                </a:cubicBezTo>
                <a:cubicBezTo>
                  <a:pt x="650" y="284"/>
                  <a:pt x="650" y="284"/>
                  <a:pt x="650" y="284"/>
                </a:cubicBezTo>
                <a:cubicBezTo>
                  <a:pt x="447" y="556"/>
                  <a:pt x="447" y="556"/>
                  <a:pt x="447" y="556"/>
                </a:cubicBezTo>
                <a:cubicBezTo>
                  <a:pt x="447" y="1361"/>
                  <a:pt x="447" y="1361"/>
                  <a:pt x="447" y="1361"/>
                </a:cubicBezTo>
                <a:close/>
                <a:moveTo>
                  <a:pt x="3425" y="643"/>
                </a:moveTo>
                <a:cubicBezTo>
                  <a:pt x="4289" y="1127"/>
                  <a:pt x="4289" y="1127"/>
                  <a:pt x="4289" y="1127"/>
                </a:cubicBezTo>
                <a:cubicBezTo>
                  <a:pt x="4289" y="2446"/>
                  <a:pt x="4289" y="2446"/>
                  <a:pt x="4289" y="2446"/>
                </a:cubicBezTo>
                <a:cubicBezTo>
                  <a:pt x="3466" y="2445"/>
                  <a:pt x="3466" y="2445"/>
                  <a:pt x="3466" y="2445"/>
                </a:cubicBezTo>
                <a:cubicBezTo>
                  <a:pt x="3466" y="733"/>
                  <a:pt x="3466" y="733"/>
                  <a:pt x="3466" y="733"/>
                </a:cubicBezTo>
                <a:cubicBezTo>
                  <a:pt x="3466" y="712"/>
                  <a:pt x="3466" y="712"/>
                  <a:pt x="3466" y="712"/>
                </a:cubicBezTo>
                <a:cubicBezTo>
                  <a:pt x="3454" y="692"/>
                  <a:pt x="3454" y="692"/>
                  <a:pt x="3454" y="692"/>
                </a:cubicBezTo>
                <a:cubicBezTo>
                  <a:pt x="3425" y="643"/>
                  <a:pt x="3425" y="643"/>
                  <a:pt x="3425" y="643"/>
                </a:cubicBezTo>
                <a:close/>
                <a:moveTo>
                  <a:pt x="4451" y="1218"/>
                </a:moveTo>
                <a:cubicBezTo>
                  <a:pt x="5060" y="1558"/>
                  <a:pt x="5060" y="1558"/>
                  <a:pt x="5060" y="1558"/>
                </a:cubicBezTo>
                <a:cubicBezTo>
                  <a:pt x="5060" y="2448"/>
                  <a:pt x="5060" y="2448"/>
                  <a:pt x="5060" y="2448"/>
                </a:cubicBezTo>
                <a:cubicBezTo>
                  <a:pt x="4451" y="2447"/>
                  <a:pt x="4451" y="2447"/>
                  <a:pt x="4451" y="2447"/>
                </a:cubicBezTo>
                <a:cubicBezTo>
                  <a:pt x="4451" y="1218"/>
                  <a:pt x="4451" y="1218"/>
                  <a:pt x="4451" y="1218"/>
                </a:cubicBezTo>
                <a:close/>
                <a:moveTo>
                  <a:pt x="5222" y="1649"/>
                </a:moveTo>
                <a:cubicBezTo>
                  <a:pt x="5406" y="1752"/>
                  <a:pt x="5406" y="1752"/>
                  <a:pt x="5406" y="1752"/>
                </a:cubicBezTo>
                <a:cubicBezTo>
                  <a:pt x="5406" y="2448"/>
                  <a:pt x="5406" y="2448"/>
                  <a:pt x="5406" y="2448"/>
                </a:cubicBezTo>
                <a:cubicBezTo>
                  <a:pt x="5222" y="2448"/>
                  <a:pt x="5222" y="2448"/>
                  <a:pt x="5222" y="2448"/>
                </a:cubicBezTo>
                <a:lnTo>
                  <a:pt x="5222" y="1649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anchor="ctr" anchorCtr="1"/>
          <a:lstStyle>
            <a:defPPr>
              <a:defRPr lang="zh-CN"/>
            </a:defPPr>
            <a:lvl1pPr marL="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KSO_Shape"/>
          <p:cNvSpPr/>
          <p:nvPr userDrawn="1"/>
        </p:nvSpPr>
        <p:spPr bwMode="auto">
          <a:xfrm>
            <a:off x="11096625" y="804863"/>
            <a:ext cx="400050" cy="400050"/>
          </a:xfrm>
          <a:custGeom>
            <a:gdLst>
              <a:gd name="T0" fmla="*/ 899372 w 2764"/>
              <a:gd name="T1" fmla="*/ 1800397 h 2764"/>
              <a:gd name="T2" fmla="*/ 0 w 2764"/>
              <a:gd name="T3" fmla="*/ 900198 h 2764"/>
              <a:gd name="T4" fmla="*/ 899372 w 2764"/>
              <a:gd name="T5" fmla="*/ 0 h 2764"/>
              <a:gd name="T6" fmla="*/ 1798743 w 2764"/>
              <a:gd name="T7" fmla="*/ 900198 h 2764"/>
              <a:gd name="T8" fmla="*/ 899372 w 2764"/>
              <a:gd name="T9" fmla="*/ 1800397 h 2764"/>
              <a:gd name="T10" fmla="*/ 811517 w 2764"/>
              <a:gd name="T11" fmla="*/ 110734 h 2764"/>
              <a:gd name="T12" fmla="*/ 748392 w 2764"/>
              <a:gd name="T13" fmla="*/ 173917 h 2764"/>
              <a:gd name="T14" fmla="*/ 811517 w 2764"/>
              <a:gd name="T15" fmla="*/ 237751 h 2764"/>
              <a:gd name="T16" fmla="*/ 875293 w 2764"/>
              <a:gd name="T17" fmla="*/ 173917 h 2764"/>
              <a:gd name="T18" fmla="*/ 811517 w 2764"/>
              <a:gd name="T19" fmla="*/ 110734 h 2764"/>
              <a:gd name="T20" fmla="*/ 980068 w 2764"/>
              <a:gd name="T21" fmla="*/ 110734 h 2764"/>
              <a:gd name="T22" fmla="*/ 916942 w 2764"/>
              <a:gd name="T23" fmla="*/ 173917 h 2764"/>
              <a:gd name="T24" fmla="*/ 980068 w 2764"/>
              <a:gd name="T25" fmla="*/ 237751 h 2764"/>
              <a:gd name="T26" fmla="*/ 1043193 w 2764"/>
              <a:gd name="T27" fmla="*/ 173917 h 2764"/>
              <a:gd name="T28" fmla="*/ 980068 w 2764"/>
              <a:gd name="T29" fmla="*/ 110734 h 2764"/>
              <a:gd name="T30" fmla="*/ 1365327 w 2764"/>
              <a:gd name="T31" fmla="*/ 455310 h 2764"/>
              <a:gd name="T32" fmla="*/ 1147317 w 2764"/>
              <a:gd name="T33" fmla="*/ 248825 h 2764"/>
              <a:gd name="T34" fmla="*/ 896768 w 2764"/>
              <a:gd name="T35" fmla="*/ 248825 h 2764"/>
              <a:gd name="T36" fmla="*/ 644268 w 2764"/>
              <a:gd name="T37" fmla="*/ 248825 h 2764"/>
              <a:gd name="T38" fmla="*/ 426258 w 2764"/>
              <a:gd name="T39" fmla="*/ 455310 h 2764"/>
              <a:gd name="T40" fmla="*/ 426258 w 2764"/>
              <a:gd name="T41" fmla="*/ 1194619 h 2764"/>
              <a:gd name="T42" fmla="*/ 596110 w 2764"/>
              <a:gd name="T43" fmla="*/ 1388729 h 2764"/>
              <a:gd name="T44" fmla="*/ 442527 w 2764"/>
              <a:gd name="T45" fmla="*/ 1590655 h 2764"/>
              <a:gd name="T46" fmla="*/ 579841 w 2764"/>
              <a:gd name="T47" fmla="*/ 1590655 h 2764"/>
              <a:gd name="T48" fmla="*/ 665092 w 2764"/>
              <a:gd name="T49" fmla="*/ 1481875 h 2764"/>
              <a:gd name="T50" fmla="*/ 1126492 w 2764"/>
              <a:gd name="T51" fmla="*/ 1481875 h 2764"/>
              <a:gd name="T52" fmla="*/ 1211744 w 2764"/>
              <a:gd name="T53" fmla="*/ 1590655 h 2764"/>
              <a:gd name="T54" fmla="*/ 1349708 w 2764"/>
              <a:gd name="T55" fmla="*/ 1590655 h 2764"/>
              <a:gd name="T56" fmla="*/ 1195474 w 2764"/>
              <a:gd name="T57" fmla="*/ 1388729 h 2764"/>
              <a:gd name="T58" fmla="*/ 1365327 w 2764"/>
              <a:gd name="T59" fmla="*/ 1194619 h 2764"/>
              <a:gd name="T60" fmla="*/ 1365327 w 2764"/>
              <a:gd name="T61" fmla="*/ 455310 h 2764"/>
              <a:gd name="T62" fmla="*/ 1140809 w 2764"/>
              <a:gd name="T63" fmla="*/ 794676 h 2764"/>
              <a:gd name="T64" fmla="*/ 650775 w 2764"/>
              <a:gd name="T65" fmla="*/ 794676 h 2764"/>
              <a:gd name="T66" fmla="*/ 535588 w 2764"/>
              <a:gd name="T67" fmla="*/ 706089 h 2764"/>
              <a:gd name="T68" fmla="*/ 535588 w 2764"/>
              <a:gd name="T69" fmla="*/ 575163 h 2764"/>
              <a:gd name="T70" fmla="*/ 650775 w 2764"/>
              <a:gd name="T71" fmla="*/ 469640 h 2764"/>
              <a:gd name="T72" fmla="*/ 1140809 w 2764"/>
              <a:gd name="T73" fmla="*/ 469640 h 2764"/>
              <a:gd name="T74" fmla="*/ 1255996 w 2764"/>
              <a:gd name="T75" fmla="*/ 575163 h 2764"/>
              <a:gd name="T76" fmla="*/ 1255996 w 2764"/>
              <a:gd name="T77" fmla="*/ 706089 h 2764"/>
              <a:gd name="T78" fmla="*/ 1140809 w 2764"/>
              <a:gd name="T79" fmla="*/ 794676 h 2764"/>
              <a:gd name="T80" fmla="*/ 1012606 w 2764"/>
              <a:gd name="T81" fmla="*/ 398641 h 2764"/>
              <a:gd name="T82" fmla="*/ 778978 w 2764"/>
              <a:gd name="T83" fmla="*/ 398641 h 2764"/>
              <a:gd name="T84" fmla="*/ 739281 w 2764"/>
              <a:gd name="T85" fmla="*/ 371934 h 2764"/>
              <a:gd name="T86" fmla="*/ 739281 w 2764"/>
              <a:gd name="T87" fmla="*/ 326338 h 2764"/>
              <a:gd name="T88" fmla="*/ 778978 w 2764"/>
              <a:gd name="T89" fmla="*/ 323733 h 2764"/>
              <a:gd name="T90" fmla="*/ 1012606 w 2764"/>
              <a:gd name="T91" fmla="*/ 323733 h 2764"/>
              <a:gd name="T92" fmla="*/ 1052304 w 2764"/>
              <a:gd name="T93" fmla="*/ 350439 h 2764"/>
              <a:gd name="T94" fmla="*/ 1052304 w 2764"/>
              <a:gd name="T95" fmla="*/ 371934 h 2764"/>
              <a:gd name="T96" fmla="*/ 1012606 w 2764"/>
              <a:gd name="T97" fmla="*/ 398641 h 2764"/>
              <a:gd name="T98" fmla="*/ 646871 w 2764"/>
              <a:gd name="T99" fmla="*/ 1103427 h 2764"/>
              <a:gd name="T100" fmla="*/ 736027 w 2764"/>
              <a:gd name="T101" fmla="*/ 1192665 h 2764"/>
              <a:gd name="T102" fmla="*/ 646871 w 2764"/>
              <a:gd name="T103" fmla="*/ 1282555 h 2764"/>
              <a:gd name="T104" fmla="*/ 557064 w 2764"/>
              <a:gd name="T105" fmla="*/ 1192665 h 2764"/>
              <a:gd name="T106" fmla="*/ 646871 w 2764"/>
              <a:gd name="T107" fmla="*/ 1103427 h 2764"/>
              <a:gd name="T108" fmla="*/ 1142761 w 2764"/>
              <a:gd name="T109" fmla="*/ 1103427 h 2764"/>
              <a:gd name="T110" fmla="*/ 1232568 w 2764"/>
              <a:gd name="T111" fmla="*/ 1193317 h 2764"/>
              <a:gd name="T112" fmla="*/ 1142761 w 2764"/>
              <a:gd name="T113" fmla="*/ 1282555 h 2764"/>
              <a:gd name="T114" fmla="*/ 1053605 w 2764"/>
              <a:gd name="T115" fmla="*/ 1193317 h 2764"/>
              <a:gd name="T116" fmla="*/ 1142761 w 2764"/>
              <a:gd name="T117" fmla="*/ 1103427 h 2764"/>
              <a:gd name="T118" fmla="*/ 0 60000 65536"/>
              <a:gd name="T119" fmla="*/ 0 60000 65536"/>
              <a:gd name="T120" fmla="*/ 0 60000 65536"/>
              <a:gd name="T121" fmla="*/ 0 60000 65536"/>
              <a:gd name="T122" fmla="*/ 0 60000 65536"/>
              <a:gd name="T123" fmla="*/ 0 60000 65536"/>
              <a:gd name="T124" fmla="*/ 0 60000 65536"/>
              <a:gd name="T125" fmla="*/ 0 60000 65536"/>
              <a:gd name="T126" fmla="*/ 0 60000 65536"/>
              <a:gd name="T127" fmla="*/ 0 60000 65536"/>
              <a:gd name="T128" fmla="*/ 0 60000 65536"/>
              <a:gd name="T129" fmla="*/ 0 60000 65536"/>
              <a:gd name="T130" fmla="*/ 0 60000 65536"/>
              <a:gd name="T131" fmla="*/ 0 60000 65536"/>
              <a:gd name="T132" fmla="*/ 0 60000 65536"/>
              <a:gd name="T133" fmla="*/ 0 60000 65536"/>
              <a:gd name="T134" fmla="*/ 0 60000 65536"/>
              <a:gd name="T135" fmla="*/ 0 60000 65536"/>
              <a:gd name="T136" fmla="*/ 0 60000 65536"/>
              <a:gd name="T137" fmla="*/ 0 60000 65536"/>
              <a:gd name="T138" fmla="*/ 0 60000 65536"/>
              <a:gd name="T139" fmla="*/ 0 60000 65536"/>
              <a:gd name="T140" fmla="*/ 0 60000 65536"/>
              <a:gd name="T141" fmla="*/ 0 60000 65536"/>
              <a:gd name="T142" fmla="*/ 0 60000 65536"/>
              <a:gd name="T143" fmla="*/ 0 60000 65536"/>
              <a:gd name="T144" fmla="*/ 0 60000 65536"/>
              <a:gd name="T145" fmla="*/ 0 60000 65536"/>
              <a:gd name="T146" fmla="*/ 0 60000 65536"/>
              <a:gd name="T147" fmla="*/ 0 60000 65536"/>
              <a:gd name="T148" fmla="*/ 0 60000 65536"/>
              <a:gd name="T149" fmla="*/ 0 60000 65536"/>
              <a:gd name="T150" fmla="*/ 0 60000 65536"/>
              <a:gd name="T151" fmla="*/ 0 60000 65536"/>
              <a:gd name="T152" fmla="*/ 0 60000 65536"/>
              <a:gd name="T153" fmla="*/ 0 60000 65536"/>
              <a:gd name="T154" fmla="*/ 0 60000 65536"/>
              <a:gd name="T155" fmla="*/ 0 60000 65536"/>
              <a:gd name="T156" fmla="*/ 0 60000 65536"/>
              <a:gd name="T157" fmla="*/ 0 60000 65536"/>
              <a:gd name="T158" fmla="*/ 0 60000 65536"/>
              <a:gd name="T159" fmla="*/ 0 60000 65536"/>
              <a:gd name="T160" fmla="*/ 0 60000 65536"/>
              <a:gd name="T161" fmla="*/ 0 60000 65536"/>
              <a:gd name="T162" fmla="*/ 0 60000 65536"/>
              <a:gd name="T163" fmla="*/ 0 60000 65536"/>
              <a:gd name="T164" fmla="*/ 0 60000 65536"/>
              <a:gd name="T165" fmla="*/ 0 60000 65536"/>
              <a:gd name="T166" fmla="*/ 0 60000 65536"/>
              <a:gd name="T167" fmla="*/ 0 60000 65536"/>
              <a:gd name="T168" fmla="*/ 0 60000 65536"/>
              <a:gd name="T169" fmla="*/ 0 60000 65536"/>
              <a:gd name="T170" fmla="*/ 0 60000 65536"/>
              <a:gd name="T171" fmla="*/ 0 60000 65536"/>
              <a:gd name="T172" fmla="*/ 0 60000 65536"/>
              <a:gd name="T173" fmla="*/ 0 60000 65536"/>
              <a:gd name="T174" fmla="*/ 0 60000 65536"/>
              <a:gd name="T175" fmla="*/ 0 60000 65536"/>
              <a:gd name="T176" fmla="*/ 0 60000 65536"/>
            </a:gdLst>
            <a:cxnLst>
              <a:cxn ang="T118">
                <a:pos x="T0" y="T1"/>
              </a:cxn>
              <a:cxn ang="T119">
                <a:pos x="T2" y="T3"/>
              </a:cxn>
              <a:cxn ang="T120">
                <a:pos x="T4" y="T5"/>
              </a:cxn>
              <a:cxn ang="T121">
                <a:pos x="T6" y="T7"/>
              </a:cxn>
              <a:cxn ang="T122">
                <a:pos x="T8" y="T9"/>
              </a:cxn>
              <a:cxn ang="T123">
                <a:pos x="T10" y="T11"/>
              </a:cxn>
              <a:cxn ang="T124">
                <a:pos x="T12" y="T13"/>
              </a:cxn>
              <a:cxn ang="T125">
                <a:pos x="T14" y="T15"/>
              </a:cxn>
              <a:cxn ang="T126">
                <a:pos x="T16" y="T17"/>
              </a:cxn>
              <a:cxn ang="T127">
                <a:pos x="T18" y="T19"/>
              </a:cxn>
              <a:cxn ang="T128">
                <a:pos x="T20" y="T21"/>
              </a:cxn>
              <a:cxn ang="T129">
                <a:pos x="T22" y="T23"/>
              </a:cxn>
              <a:cxn ang="T130">
                <a:pos x="T24" y="T25"/>
              </a:cxn>
              <a:cxn ang="T131">
                <a:pos x="T26" y="T27"/>
              </a:cxn>
              <a:cxn ang="T132">
                <a:pos x="T28" y="T29"/>
              </a:cxn>
              <a:cxn ang="T133">
                <a:pos x="T30" y="T31"/>
              </a:cxn>
              <a:cxn ang="T134">
                <a:pos x="T32" y="T33"/>
              </a:cxn>
              <a:cxn ang="T135">
                <a:pos x="T34" y="T35"/>
              </a:cxn>
              <a:cxn ang="T136">
                <a:pos x="T36" y="T37"/>
              </a:cxn>
              <a:cxn ang="T137">
                <a:pos x="T38" y="T39"/>
              </a:cxn>
              <a:cxn ang="T138">
                <a:pos x="T40" y="T41"/>
              </a:cxn>
              <a:cxn ang="T139">
                <a:pos x="T42" y="T43"/>
              </a:cxn>
              <a:cxn ang="T140">
                <a:pos x="T44" y="T45"/>
              </a:cxn>
              <a:cxn ang="T141">
                <a:pos x="T46" y="T47"/>
              </a:cxn>
              <a:cxn ang="T142">
                <a:pos x="T48" y="T49"/>
              </a:cxn>
              <a:cxn ang="T143">
                <a:pos x="T50" y="T51"/>
              </a:cxn>
              <a:cxn ang="T144">
                <a:pos x="T52" y="T53"/>
              </a:cxn>
              <a:cxn ang="T145">
                <a:pos x="T54" y="T55"/>
              </a:cxn>
              <a:cxn ang="T146">
                <a:pos x="T56" y="T57"/>
              </a:cxn>
              <a:cxn ang="T147">
                <a:pos x="T58" y="T59"/>
              </a:cxn>
              <a:cxn ang="T148">
                <a:pos x="T60" y="T61"/>
              </a:cxn>
              <a:cxn ang="T149">
                <a:pos x="T62" y="T63"/>
              </a:cxn>
              <a:cxn ang="T150">
                <a:pos x="T64" y="T65"/>
              </a:cxn>
              <a:cxn ang="T151">
                <a:pos x="T66" y="T67"/>
              </a:cxn>
              <a:cxn ang="T152">
                <a:pos x="T68" y="T69"/>
              </a:cxn>
              <a:cxn ang="T153">
                <a:pos x="T70" y="T71"/>
              </a:cxn>
              <a:cxn ang="T154">
                <a:pos x="T72" y="T73"/>
              </a:cxn>
              <a:cxn ang="T155">
                <a:pos x="T74" y="T75"/>
              </a:cxn>
              <a:cxn ang="T156">
                <a:pos x="T76" y="T77"/>
              </a:cxn>
              <a:cxn ang="T157">
                <a:pos x="T78" y="T79"/>
              </a:cxn>
              <a:cxn ang="T158">
                <a:pos x="T80" y="T81"/>
              </a:cxn>
              <a:cxn ang="T159">
                <a:pos x="T82" y="T83"/>
              </a:cxn>
              <a:cxn ang="T160">
                <a:pos x="T84" y="T85"/>
              </a:cxn>
              <a:cxn ang="T161">
                <a:pos x="T86" y="T87"/>
              </a:cxn>
              <a:cxn ang="T162">
                <a:pos x="T88" y="T89"/>
              </a:cxn>
              <a:cxn ang="T163">
                <a:pos x="T90" y="T91"/>
              </a:cxn>
              <a:cxn ang="T164">
                <a:pos x="T92" y="T93"/>
              </a:cxn>
              <a:cxn ang="T165">
                <a:pos x="T94" y="T95"/>
              </a:cxn>
              <a:cxn ang="T166">
                <a:pos x="T96" y="T97"/>
              </a:cxn>
              <a:cxn ang="T167">
                <a:pos x="T98" y="T99"/>
              </a:cxn>
              <a:cxn ang="T168">
                <a:pos x="T100" y="T101"/>
              </a:cxn>
              <a:cxn ang="T169">
                <a:pos x="T102" y="T103"/>
              </a:cxn>
              <a:cxn ang="T170">
                <a:pos x="T104" y="T105"/>
              </a:cxn>
              <a:cxn ang="T171">
                <a:pos x="T106" y="T107"/>
              </a:cxn>
              <a:cxn ang="T172">
                <a:pos x="T108" y="T109"/>
              </a:cxn>
              <a:cxn ang="T173">
                <a:pos x="T110" y="T111"/>
              </a:cxn>
              <a:cxn ang="T174">
                <a:pos x="T112" y="T113"/>
              </a:cxn>
              <a:cxn ang="T175">
                <a:pos x="T114" y="T115"/>
              </a:cxn>
              <a:cxn ang="T176">
                <a:pos x="T116" y="T117"/>
              </a:cxn>
            </a:cxnLst>
            <a:rect l="0" t="0" r="r" b="b"/>
            <a:pathLst>
              <a:path w="2764" h="2764">
                <a:moveTo>
                  <a:pt x="1382" y="2764"/>
                </a:moveTo>
                <a:cubicBezTo>
                  <a:pt x="619" y="2764"/>
                  <a:pt x="0" y="2145"/>
                  <a:pt x="0" y="1382"/>
                </a:cubicBezTo>
                <a:cubicBezTo>
                  <a:pt x="0" y="619"/>
                  <a:pt x="619" y="0"/>
                  <a:pt x="1382" y="0"/>
                </a:cubicBezTo>
                <a:cubicBezTo>
                  <a:pt x="2145" y="0"/>
                  <a:pt x="2764" y="619"/>
                  <a:pt x="2764" y="1382"/>
                </a:cubicBezTo>
                <a:cubicBezTo>
                  <a:pt x="2764" y="2145"/>
                  <a:pt x="2145" y="2764"/>
                  <a:pt x="1382" y="2764"/>
                </a:cubicBezTo>
                <a:close/>
                <a:moveTo>
                  <a:pt x="1247" y="170"/>
                </a:moveTo>
                <a:cubicBezTo>
                  <a:pt x="1193" y="170"/>
                  <a:pt x="1150" y="214"/>
                  <a:pt x="1150" y="267"/>
                </a:cubicBezTo>
                <a:cubicBezTo>
                  <a:pt x="1150" y="321"/>
                  <a:pt x="1193" y="365"/>
                  <a:pt x="1247" y="365"/>
                </a:cubicBezTo>
                <a:cubicBezTo>
                  <a:pt x="1301" y="365"/>
                  <a:pt x="1345" y="321"/>
                  <a:pt x="1345" y="267"/>
                </a:cubicBezTo>
                <a:cubicBezTo>
                  <a:pt x="1345" y="214"/>
                  <a:pt x="1301" y="170"/>
                  <a:pt x="1247" y="170"/>
                </a:cubicBezTo>
                <a:close/>
                <a:moveTo>
                  <a:pt x="1506" y="170"/>
                </a:moveTo>
                <a:cubicBezTo>
                  <a:pt x="1452" y="170"/>
                  <a:pt x="1409" y="214"/>
                  <a:pt x="1409" y="267"/>
                </a:cubicBezTo>
                <a:cubicBezTo>
                  <a:pt x="1409" y="321"/>
                  <a:pt x="1452" y="365"/>
                  <a:pt x="1506" y="365"/>
                </a:cubicBezTo>
                <a:cubicBezTo>
                  <a:pt x="1560" y="365"/>
                  <a:pt x="1603" y="321"/>
                  <a:pt x="1603" y="267"/>
                </a:cubicBezTo>
                <a:cubicBezTo>
                  <a:pt x="1603" y="214"/>
                  <a:pt x="1560" y="170"/>
                  <a:pt x="1506" y="170"/>
                </a:cubicBezTo>
                <a:close/>
                <a:moveTo>
                  <a:pt x="2098" y="699"/>
                </a:moveTo>
                <a:cubicBezTo>
                  <a:pt x="2098" y="541"/>
                  <a:pt x="1944" y="382"/>
                  <a:pt x="1763" y="382"/>
                </a:cubicBezTo>
                <a:cubicBezTo>
                  <a:pt x="1378" y="382"/>
                  <a:pt x="1378" y="382"/>
                  <a:pt x="1378" y="382"/>
                </a:cubicBezTo>
                <a:cubicBezTo>
                  <a:pt x="990" y="382"/>
                  <a:pt x="990" y="382"/>
                  <a:pt x="990" y="382"/>
                </a:cubicBezTo>
                <a:cubicBezTo>
                  <a:pt x="809" y="382"/>
                  <a:pt x="655" y="541"/>
                  <a:pt x="655" y="699"/>
                </a:cubicBezTo>
                <a:cubicBezTo>
                  <a:pt x="655" y="1834"/>
                  <a:pt x="655" y="1834"/>
                  <a:pt x="655" y="1834"/>
                </a:cubicBezTo>
                <a:cubicBezTo>
                  <a:pt x="655" y="1987"/>
                  <a:pt x="796" y="2113"/>
                  <a:pt x="916" y="2132"/>
                </a:cubicBezTo>
                <a:cubicBezTo>
                  <a:pt x="680" y="2442"/>
                  <a:pt x="680" y="2442"/>
                  <a:pt x="680" y="2442"/>
                </a:cubicBezTo>
                <a:cubicBezTo>
                  <a:pt x="891" y="2442"/>
                  <a:pt x="891" y="2442"/>
                  <a:pt x="891" y="2442"/>
                </a:cubicBezTo>
                <a:cubicBezTo>
                  <a:pt x="1022" y="2275"/>
                  <a:pt x="1022" y="2275"/>
                  <a:pt x="1022" y="2275"/>
                </a:cubicBezTo>
                <a:cubicBezTo>
                  <a:pt x="1731" y="2275"/>
                  <a:pt x="1731" y="2275"/>
                  <a:pt x="1731" y="2275"/>
                </a:cubicBezTo>
                <a:cubicBezTo>
                  <a:pt x="1862" y="2442"/>
                  <a:pt x="1862" y="2442"/>
                  <a:pt x="1862" y="2442"/>
                </a:cubicBezTo>
                <a:cubicBezTo>
                  <a:pt x="2074" y="2442"/>
                  <a:pt x="2074" y="2442"/>
                  <a:pt x="2074" y="2442"/>
                </a:cubicBezTo>
                <a:cubicBezTo>
                  <a:pt x="1837" y="2132"/>
                  <a:pt x="1837" y="2132"/>
                  <a:pt x="1837" y="2132"/>
                </a:cubicBezTo>
                <a:cubicBezTo>
                  <a:pt x="1957" y="2113"/>
                  <a:pt x="2098" y="1987"/>
                  <a:pt x="2098" y="1834"/>
                </a:cubicBezTo>
                <a:lnTo>
                  <a:pt x="2098" y="699"/>
                </a:lnTo>
                <a:close/>
                <a:moveTo>
                  <a:pt x="1753" y="1220"/>
                </a:moveTo>
                <a:cubicBezTo>
                  <a:pt x="1000" y="1220"/>
                  <a:pt x="1000" y="1220"/>
                  <a:pt x="1000" y="1220"/>
                </a:cubicBezTo>
                <a:cubicBezTo>
                  <a:pt x="914" y="1220"/>
                  <a:pt x="822" y="1182"/>
                  <a:pt x="823" y="1084"/>
                </a:cubicBezTo>
                <a:cubicBezTo>
                  <a:pt x="823" y="883"/>
                  <a:pt x="823" y="883"/>
                  <a:pt x="823" y="883"/>
                </a:cubicBezTo>
                <a:cubicBezTo>
                  <a:pt x="823" y="799"/>
                  <a:pt x="898" y="721"/>
                  <a:pt x="1000" y="721"/>
                </a:cubicBezTo>
                <a:cubicBezTo>
                  <a:pt x="1753" y="721"/>
                  <a:pt x="1753" y="721"/>
                  <a:pt x="1753" y="721"/>
                </a:cubicBezTo>
                <a:cubicBezTo>
                  <a:pt x="1855" y="721"/>
                  <a:pt x="1930" y="799"/>
                  <a:pt x="1930" y="883"/>
                </a:cubicBezTo>
                <a:cubicBezTo>
                  <a:pt x="1930" y="1084"/>
                  <a:pt x="1930" y="1084"/>
                  <a:pt x="1930" y="1084"/>
                </a:cubicBezTo>
                <a:cubicBezTo>
                  <a:pt x="1931" y="1182"/>
                  <a:pt x="1839" y="1220"/>
                  <a:pt x="1753" y="1220"/>
                </a:cubicBezTo>
                <a:close/>
                <a:moveTo>
                  <a:pt x="1556" y="612"/>
                </a:moveTo>
                <a:cubicBezTo>
                  <a:pt x="1197" y="612"/>
                  <a:pt x="1197" y="612"/>
                  <a:pt x="1197" y="612"/>
                </a:cubicBezTo>
                <a:cubicBezTo>
                  <a:pt x="1163" y="612"/>
                  <a:pt x="1136" y="593"/>
                  <a:pt x="1136" y="571"/>
                </a:cubicBezTo>
                <a:cubicBezTo>
                  <a:pt x="1136" y="501"/>
                  <a:pt x="1136" y="501"/>
                  <a:pt x="1136" y="501"/>
                </a:cubicBezTo>
                <a:cubicBezTo>
                  <a:pt x="1136" y="479"/>
                  <a:pt x="1164" y="497"/>
                  <a:pt x="1197" y="497"/>
                </a:cubicBezTo>
                <a:cubicBezTo>
                  <a:pt x="1556" y="497"/>
                  <a:pt x="1556" y="497"/>
                  <a:pt x="1556" y="497"/>
                </a:cubicBezTo>
                <a:cubicBezTo>
                  <a:pt x="1589" y="497"/>
                  <a:pt x="1617" y="516"/>
                  <a:pt x="1617" y="538"/>
                </a:cubicBezTo>
                <a:cubicBezTo>
                  <a:pt x="1617" y="571"/>
                  <a:pt x="1617" y="571"/>
                  <a:pt x="1617" y="571"/>
                </a:cubicBezTo>
                <a:cubicBezTo>
                  <a:pt x="1617" y="593"/>
                  <a:pt x="1590" y="612"/>
                  <a:pt x="1556" y="612"/>
                </a:cubicBezTo>
                <a:close/>
                <a:moveTo>
                  <a:pt x="994" y="1694"/>
                </a:moveTo>
                <a:cubicBezTo>
                  <a:pt x="1070" y="1694"/>
                  <a:pt x="1131" y="1755"/>
                  <a:pt x="1131" y="1831"/>
                </a:cubicBezTo>
                <a:cubicBezTo>
                  <a:pt x="1131" y="1907"/>
                  <a:pt x="1070" y="1969"/>
                  <a:pt x="994" y="1969"/>
                </a:cubicBezTo>
                <a:cubicBezTo>
                  <a:pt x="918" y="1969"/>
                  <a:pt x="856" y="1907"/>
                  <a:pt x="856" y="1831"/>
                </a:cubicBezTo>
                <a:cubicBezTo>
                  <a:pt x="856" y="1755"/>
                  <a:pt x="918" y="1694"/>
                  <a:pt x="994" y="1694"/>
                </a:cubicBezTo>
                <a:close/>
                <a:moveTo>
                  <a:pt x="1756" y="1694"/>
                </a:moveTo>
                <a:cubicBezTo>
                  <a:pt x="1832" y="1694"/>
                  <a:pt x="1894" y="1755"/>
                  <a:pt x="1894" y="1832"/>
                </a:cubicBezTo>
                <a:cubicBezTo>
                  <a:pt x="1894" y="1907"/>
                  <a:pt x="1832" y="1969"/>
                  <a:pt x="1756" y="1969"/>
                </a:cubicBezTo>
                <a:cubicBezTo>
                  <a:pt x="1680" y="1969"/>
                  <a:pt x="1619" y="1907"/>
                  <a:pt x="1619" y="1832"/>
                </a:cubicBezTo>
                <a:cubicBezTo>
                  <a:pt x="1619" y="1755"/>
                  <a:pt x="1680" y="1694"/>
                  <a:pt x="1756" y="1694"/>
                </a:cubicBezTo>
                <a:close/>
              </a:path>
            </a:pathLst>
          </a:custGeom>
          <a:solidFill>
            <a:schemeClr val="bg2">
              <a:lumMod val="75000"/>
            </a:schemeClr>
          </a:solidFill>
          <a:ln>
            <a:noFill/>
          </a:ln>
        </p:spPr>
        <p:txBody>
          <a:bodyPr anchor="ctr" anchorCtr="1"/>
          <a:lstStyle>
            <a:defPPr>
              <a:defRPr lang="zh-CN"/>
            </a:defPPr>
            <a:lvl1pPr marL="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7" name="KSO_Shape"/>
          <p:cNvSpPr/>
          <p:nvPr userDrawn="1"/>
        </p:nvSpPr>
        <p:spPr bwMode="auto">
          <a:xfrm>
            <a:off x="10648111" y="804863"/>
            <a:ext cx="400050" cy="400050"/>
          </a:xfrm>
          <a:custGeom>
            <a:gdLst>
              <a:gd name="T0" fmla="*/ 899372 w 2764"/>
              <a:gd name="T1" fmla="*/ 1800397 h 2764"/>
              <a:gd name="T2" fmla="*/ 0 w 2764"/>
              <a:gd name="T3" fmla="*/ 900198 h 2764"/>
              <a:gd name="T4" fmla="*/ 899372 w 2764"/>
              <a:gd name="T5" fmla="*/ 0 h 2764"/>
              <a:gd name="T6" fmla="*/ 1798743 w 2764"/>
              <a:gd name="T7" fmla="*/ 900198 h 2764"/>
              <a:gd name="T8" fmla="*/ 899372 w 2764"/>
              <a:gd name="T9" fmla="*/ 1800397 h 2764"/>
              <a:gd name="T10" fmla="*/ 811517 w 2764"/>
              <a:gd name="T11" fmla="*/ 110734 h 2764"/>
              <a:gd name="T12" fmla="*/ 748392 w 2764"/>
              <a:gd name="T13" fmla="*/ 173917 h 2764"/>
              <a:gd name="T14" fmla="*/ 811517 w 2764"/>
              <a:gd name="T15" fmla="*/ 237751 h 2764"/>
              <a:gd name="T16" fmla="*/ 875293 w 2764"/>
              <a:gd name="T17" fmla="*/ 173917 h 2764"/>
              <a:gd name="T18" fmla="*/ 811517 w 2764"/>
              <a:gd name="T19" fmla="*/ 110734 h 2764"/>
              <a:gd name="T20" fmla="*/ 980068 w 2764"/>
              <a:gd name="T21" fmla="*/ 110734 h 2764"/>
              <a:gd name="T22" fmla="*/ 916942 w 2764"/>
              <a:gd name="T23" fmla="*/ 173917 h 2764"/>
              <a:gd name="T24" fmla="*/ 980068 w 2764"/>
              <a:gd name="T25" fmla="*/ 237751 h 2764"/>
              <a:gd name="T26" fmla="*/ 1043193 w 2764"/>
              <a:gd name="T27" fmla="*/ 173917 h 2764"/>
              <a:gd name="T28" fmla="*/ 980068 w 2764"/>
              <a:gd name="T29" fmla="*/ 110734 h 2764"/>
              <a:gd name="T30" fmla="*/ 1365327 w 2764"/>
              <a:gd name="T31" fmla="*/ 455310 h 2764"/>
              <a:gd name="T32" fmla="*/ 1147317 w 2764"/>
              <a:gd name="T33" fmla="*/ 248825 h 2764"/>
              <a:gd name="T34" fmla="*/ 896768 w 2764"/>
              <a:gd name="T35" fmla="*/ 248825 h 2764"/>
              <a:gd name="T36" fmla="*/ 644268 w 2764"/>
              <a:gd name="T37" fmla="*/ 248825 h 2764"/>
              <a:gd name="T38" fmla="*/ 426258 w 2764"/>
              <a:gd name="T39" fmla="*/ 455310 h 2764"/>
              <a:gd name="T40" fmla="*/ 426258 w 2764"/>
              <a:gd name="T41" fmla="*/ 1194619 h 2764"/>
              <a:gd name="T42" fmla="*/ 596110 w 2764"/>
              <a:gd name="T43" fmla="*/ 1388729 h 2764"/>
              <a:gd name="T44" fmla="*/ 442527 w 2764"/>
              <a:gd name="T45" fmla="*/ 1590655 h 2764"/>
              <a:gd name="T46" fmla="*/ 579841 w 2764"/>
              <a:gd name="T47" fmla="*/ 1590655 h 2764"/>
              <a:gd name="T48" fmla="*/ 665092 w 2764"/>
              <a:gd name="T49" fmla="*/ 1481875 h 2764"/>
              <a:gd name="T50" fmla="*/ 1126492 w 2764"/>
              <a:gd name="T51" fmla="*/ 1481875 h 2764"/>
              <a:gd name="T52" fmla="*/ 1211744 w 2764"/>
              <a:gd name="T53" fmla="*/ 1590655 h 2764"/>
              <a:gd name="T54" fmla="*/ 1349708 w 2764"/>
              <a:gd name="T55" fmla="*/ 1590655 h 2764"/>
              <a:gd name="T56" fmla="*/ 1195474 w 2764"/>
              <a:gd name="T57" fmla="*/ 1388729 h 2764"/>
              <a:gd name="T58" fmla="*/ 1365327 w 2764"/>
              <a:gd name="T59" fmla="*/ 1194619 h 2764"/>
              <a:gd name="T60" fmla="*/ 1365327 w 2764"/>
              <a:gd name="T61" fmla="*/ 455310 h 2764"/>
              <a:gd name="T62" fmla="*/ 1140809 w 2764"/>
              <a:gd name="T63" fmla="*/ 794676 h 2764"/>
              <a:gd name="T64" fmla="*/ 650775 w 2764"/>
              <a:gd name="T65" fmla="*/ 794676 h 2764"/>
              <a:gd name="T66" fmla="*/ 535588 w 2764"/>
              <a:gd name="T67" fmla="*/ 706089 h 2764"/>
              <a:gd name="T68" fmla="*/ 535588 w 2764"/>
              <a:gd name="T69" fmla="*/ 575163 h 2764"/>
              <a:gd name="T70" fmla="*/ 650775 w 2764"/>
              <a:gd name="T71" fmla="*/ 469640 h 2764"/>
              <a:gd name="T72" fmla="*/ 1140809 w 2764"/>
              <a:gd name="T73" fmla="*/ 469640 h 2764"/>
              <a:gd name="T74" fmla="*/ 1255996 w 2764"/>
              <a:gd name="T75" fmla="*/ 575163 h 2764"/>
              <a:gd name="T76" fmla="*/ 1255996 w 2764"/>
              <a:gd name="T77" fmla="*/ 706089 h 2764"/>
              <a:gd name="T78" fmla="*/ 1140809 w 2764"/>
              <a:gd name="T79" fmla="*/ 794676 h 2764"/>
              <a:gd name="T80" fmla="*/ 1012606 w 2764"/>
              <a:gd name="T81" fmla="*/ 398641 h 2764"/>
              <a:gd name="T82" fmla="*/ 778978 w 2764"/>
              <a:gd name="T83" fmla="*/ 398641 h 2764"/>
              <a:gd name="T84" fmla="*/ 739281 w 2764"/>
              <a:gd name="T85" fmla="*/ 371934 h 2764"/>
              <a:gd name="T86" fmla="*/ 739281 w 2764"/>
              <a:gd name="T87" fmla="*/ 326338 h 2764"/>
              <a:gd name="T88" fmla="*/ 778978 w 2764"/>
              <a:gd name="T89" fmla="*/ 323733 h 2764"/>
              <a:gd name="T90" fmla="*/ 1012606 w 2764"/>
              <a:gd name="T91" fmla="*/ 323733 h 2764"/>
              <a:gd name="T92" fmla="*/ 1052304 w 2764"/>
              <a:gd name="T93" fmla="*/ 350439 h 2764"/>
              <a:gd name="T94" fmla="*/ 1052304 w 2764"/>
              <a:gd name="T95" fmla="*/ 371934 h 2764"/>
              <a:gd name="T96" fmla="*/ 1012606 w 2764"/>
              <a:gd name="T97" fmla="*/ 398641 h 2764"/>
              <a:gd name="T98" fmla="*/ 646871 w 2764"/>
              <a:gd name="T99" fmla="*/ 1103427 h 2764"/>
              <a:gd name="T100" fmla="*/ 736027 w 2764"/>
              <a:gd name="T101" fmla="*/ 1192665 h 2764"/>
              <a:gd name="T102" fmla="*/ 646871 w 2764"/>
              <a:gd name="T103" fmla="*/ 1282555 h 2764"/>
              <a:gd name="T104" fmla="*/ 557064 w 2764"/>
              <a:gd name="T105" fmla="*/ 1192665 h 2764"/>
              <a:gd name="T106" fmla="*/ 646871 w 2764"/>
              <a:gd name="T107" fmla="*/ 1103427 h 2764"/>
              <a:gd name="T108" fmla="*/ 1142761 w 2764"/>
              <a:gd name="T109" fmla="*/ 1103427 h 2764"/>
              <a:gd name="T110" fmla="*/ 1232568 w 2764"/>
              <a:gd name="T111" fmla="*/ 1193317 h 2764"/>
              <a:gd name="T112" fmla="*/ 1142761 w 2764"/>
              <a:gd name="T113" fmla="*/ 1282555 h 2764"/>
              <a:gd name="T114" fmla="*/ 1053605 w 2764"/>
              <a:gd name="T115" fmla="*/ 1193317 h 2764"/>
              <a:gd name="T116" fmla="*/ 1142761 w 2764"/>
              <a:gd name="T117" fmla="*/ 1103427 h 2764"/>
              <a:gd name="T118" fmla="*/ 0 60000 65536"/>
              <a:gd name="T119" fmla="*/ 0 60000 65536"/>
              <a:gd name="T120" fmla="*/ 0 60000 65536"/>
              <a:gd name="T121" fmla="*/ 0 60000 65536"/>
              <a:gd name="T122" fmla="*/ 0 60000 65536"/>
              <a:gd name="T123" fmla="*/ 0 60000 65536"/>
              <a:gd name="T124" fmla="*/ 0 60000 65536"/>
              <a:gd name="T125" fmla="*/ 0 60000 65536"/>
              <a:gd name="T126" fmla="*/ 0 60000 65536"/>
              <a:gd name="T127" fmla="*/ 0 60000 65536"/>
              <a:gd name="T128" fmla="*/ 0 60000 65536"/>
              <a:gd name="T129" fmla="*/ 0 60000 65536"/>
              <a:gd name="T130" fmla="*/ 0 60000 65536"/>
              <a:gd name="T131" fmla="*/ 0 60000 65536"/>
              <a:gd name="T132" fmla="*/ 0 60000 65536"/>
              <a:gd name="T133" fmla="*/ 0 60000 65536"/>
              <a:gd name="T134" fmla="*/ 0 60000 65536"/>
              <a:gd name="T135" fmla="*/ 0 60000 65536"/>
              <a:gd name="T136" fmla="*/ 0 60000 65536"/>
              <a:gd name="T137" fmla="*/ 0 60000 65536"/>
              <a:gd name="T138" fmla="*/ 0 60000 65536"/>
              <a:gd name="T139" fmla="*/ 0 60000 65536"/>
              <a:gd name="T140" fmla="*/ 0 60000 65536"/>
              <a:gd name="T141" fmla="*/ 0 60000 65536"/>
              <a:gd name="T142" fmla="*/ 0 60000 65536"/>
              <a:gd name="T143" fmla="*/ 0 60000 65536"/>
              <a:gd name="T144" fmla="*/ 0 60000 65536"/>
              <a:gd name="T145" fmla="*/ 0 60000 65536"/>
              <a:gd name="T146" fmla="*/ 0 60000 65536"/>
              <a:gd name="T147" fmla="*/ 0 60000 65536"/>
              <a:gd name="T148" fmla="*/ 0 60000 65536"/>
              <a:gd name="T149" fmla="*/ 0 60000 65536"/>
              <a:gd name="T150" fmla="*/ 0 60000 65536"/>
              <a:gd name="T151" fmla="*/ 0 60000 65536"/>
              <a:gd name="T152" fmla="*/ 0 60000 65536"/>
              <a:gd name="T153" fmla="*/ 0 60000 65536"/>
              <a:gd name="T154" fmla="*/ 0 60000 65536"/>
              <a:gd name="T155" fmla="*/ 0 60000 65536"/>
              <a:gd name="T156" fmla="*/ 0 60000 65536"/>
              <a:gd name="T157" fmla="*/ 0 60000 65536"/>
              <a:gd name="T158" fmla="*/ 0 60000 65536"/>
              <a:gd name="T159" fmla="*/ 0 60000 65536"/>
              <a:gd name="T160" fmla="*/ 0 60000 65536"/>
              <a:gd name="T161" fmla="*/ 0 60000 65536"/>
              <a:gd name="T162" fmla="*/ 0 60000 65536"/>
              <a:gd name="T163" fmla="*/ 0 60000 65536"/>
              <a:gd name="T164" fmla="*/ 0 60000 65536"/>
              <a:gd name="T165" fmla="*/ 0 60000 65536"/>
              <a:gd name="T166" fmla="*/ 0 60000 65536"/>
              <a:gd name="T167" fmla="*/ 0 60000 65536"/>
              <a:gd name="T168" fmla="*/ 0 60000 65536"/>
              <a:gd name="T169" fmla="*/ 0 60000 65536"/>
              <a:gd name="T170" fmla="*/ 0 60000 65536"/>
              <a:gd name="T171" fmla="*/ 0 60000 65536"/>
              <a:gd name="T172" fmla="*/ 0 60000 65536"/>
              <a:gd name="T173" fmla="*/ 0 60000 65536"/>
              <a:gd name="T174" fmla="*/ 0 60000 65536"/>
              <a:gd name="T175" fmla="*/ 0 60000 65536"/>
              <a:gd name="T176" fmla="*/ 0 60000 65536"/>
            </a:gdLst>
            <a:cxnLst>
              <a:cxn ang="T118">
                <a:pos x="T0" y="T1"/>
              </a:cxn>
              <a:cxn ang="T119">
                <a:pos x="T2" y="T3"/>
              </a:cxn>
              <a:cxn ang="T120">
                <a:pos x="T4" y="T5"/>
              </a:cxn>
              <a:cxn ang="T121">
                <a:pos x="T6" y="T7"/>
              </a:cxn>
              <a:cxn ang="T122">
                <a:pos x="T8" y="T9"/>
              </a:cxn>
              <a:cxn ang="T123">
                <a:pos x="T10" y="T11"/>
              </a:cxn>
              <a:cxn ang="T124">
                <a:pos x="T12" y="T13"/>
              </a:cxn>
              <a:cxn ang="T125">
                <a:pos x="T14" y="T15"/>
              </a:cxn>
              <a:cxn ang="T126">
                <a:pos x="T16" y="T17"/>
              </a:cxn>
              <a:cxn ang="T127">
                <a:pos x="T18" y="T19"/>
              </a:cxn>
              <a:cxn ang="T128">
                <a:pos x="T20" y="T21"/>
              </a:cxn>
              <a:cxn ang="T129">
                <a:pos x="T22" y="T23"/>
              </a:cxn>
              <a:cxn ang="T130">
                <a:pos x="T24" y="T25"/>
              </a:cxn>
              <a:cxn ang="T131">
                <a:pos x="T26" y="T27"/>
              </a:cxn>
              <a:cxn ang="T132">
                <a:pos x="T28" y="T29"/>
              </a:cxn>
              <a:cxn ang="T133">
                <a:pos x="T30" y="T31"/>
              </a:cxn>
              <a:cxn ang="T134">
                <a:pos x="T32" y="T33"/>
              </a:cxn>
              <a:cxn ang="T135">
                <a:pos x="T34" y="T35"/>
              </a:cxn>
              <a:cxn ang="T136">
                <a:pos x="T36" y="T37"/>
              </a:cxn>
              <a:cxn ang="T137">
                <a:pos x="T38" y="T39"/>
              </a:cxn>
              <a:cxn ang="T138">
                <a:pos x="T40" y="T41"/>
              </a:cxn>
              <a:cxn ang="T139">
                <a:pos x="T42" y="T43"/>
              </a:cxn>
              <a:cxn ang="T140">
                <a:pos x="T44" y="T45"/>
              </a:cxn>
              <a:cxn ang="T141">
                <a:pos x="T46" y="T47"/>
              </a:cxn>
              <a:cxn ang="T142">
                <a:pos x="T48" y="T49"/>
              </a:cxn>
              <a:cxn ang="T143">
                <a:pos x="T50" y="T51"/>
              </a:cxn>
              <a:cxn ang="T144">
                <a:pos x="T52" y="T53"/>
              </a:cxn>
              <a:cxn ang="T145">
                <a:pos x="T54" y="T55"/>
              </a:cxn>
              <a:cxn ang="T146">
                <a:pos x="T56" y="T57"/>
              </a:cxn>
              <a:cxn ang="T147">
                <a:pos x="T58" y="T59"/>
              </a:cxn>
              <a:cxn ang="T148">
                <a:pos x="T60" y="T61"/>
              </a:cxn>
              <a:cxn ang="T149">
                <a:pos x="T62" y="T63"/>
              </a:cxn>
              <a:cxn ang="T150">
                <a:pos x="T64" y="T65"/>
              </a:cxn>
              <a:cxn ang="T151">
                <a:pos x="T66" y="T67"/>
              </a:cxn>
              <a:cxn ang="T152">
                <a:pos x="T68" y="T69"/>
              </a:cxn>
              <a:cxn ang="T153">
                <a:pos x="T70" y="T71"/>
              </a:cxn>
              <a:cxn ang="T154">
                <a:pos x="T72" y="T73"/>
              </a:cxn>
              <a:cxn ang="T155">
                <a:pos x="T74" y="T75"/>
              </a:cxn>
              <a:cxn ang="T156">
                <a:pos x="T76" y="T77"/>
              </a:cxn>
              <a:cxn ang="T157">
                <a:pos x="T78" y="T79"/>
              </a:cxn>
              <a:cxn ang="T158">
                <a:pos x="T80" y="T81"/>
              </a:cxn>
              <a:cxn ang="T159">
                <a:pos x="T82" y="T83"/>
              </a:cxn>
              <a:cxn ang="T160">
                <a:pos x="T84" y="T85"/>
              </a:cxn>
              <a:cxn ang="T161">
                <a:pos x="T86" y="T87"/>
              </a:cxn>
              <a:cxn ang="T162">
                <a:pos x="T88" y="T89"/>
              </a:cxn>
              <a:cxn ang="T163">
                <a:pos x="T90" y="T91"/>
              </a:cxn>
              <a:cxn ang="T164">
                <a:pos x="T92" y="T93"/>
              </a:cxn>
              <a:cxn ang="T165">
                <a:pos x="T94" y="T95"/>
              </a:cxn>
              <a:cxn ang="T166">
                <a:pos x="T96" y="T97"/>
              </a:cxn>
              <a:cxn ang="T167">
                <a:pos x="T98" y="T99"/>
              </a:cxn>
              <a:cxn ang="T168">
                <a:pos x="T100" y="T101"/>
              </a:cxn>
              <a:cxn ang="T169">
                <a:pos x="T102" y="T103"/>
              </a:cxn>
              <a:cxn ang="T170">
                <a:pos x="T104" y="T105"/>
              </a:cxn>
              <a:cxn ang="T171">
                <a:pos x="T106" y="T107"/>
              </a:cxn>
              <a:cxn ang="T172">
                <a:pos x="T108" y="T109"/>
              </a:cxn>
              <a:cxn ang="T173">
                <a:pos x="T110" y="T111"/>
              </a:cxn>
              <a:cxn ang="T174">
                <a:pos x="T112" y="T113"/>
              </a:cxn>
              <a:cxn ang="T175">
                <a:pos x="T114" y="T115"/>
              </a:cxn>
              <a:cxn ang="T176">
                <a:pos x="T116" y="T117"/>
              </a:cxn>
            </a:cxnLst>
            <a:rect l="0" t="0" r="r" b="b"/>
            <a:pathLst>
              <a:path w="2764" h="2764">
                <a:moveTo>
                  <a:pt x="1382" y="2764"/>
                </a:moveTo>
                <a:cubicBezTo>
                  <a:pt x="619" y="2764"/>
                  <a:pt x="0" y="2145"/>
                  <a:pt x="0" y="1382"/>
                </a:cubicBezTo>
                <a:cubicBezTo>
                  <a:pt x="0" y="619"/>
                  <a:pt x="619" y="0"/>
                  <a:pt x="1382" y="0"/>
                </a:cubicBezTo>
                <a:cubicBezTo>
                  <a:pt x="2145" y="0"/>
                  <a:pt x="2764" y="619"/>
                  <a:pt x="2764" y="1382"/>
                </a:cubicBezTo>
                <a:cubicBezTo>
                  <a:pt x="2764" y="2145"/>
                  <a:pt x="2145" y="2764"/>
                  <a:pt x="1382" y="2764"/>
                </a:cubicBezTo>
                <a:close/>
                <a:moveTo>
                  <a:pt x="1247" y="170"/>
                </a:moveTo>
                <a:cubicBezTo>
                  <a:pt x="1193" y="170"/>
                  <a:pt x="1150" y="214"/>
                  <a:pt x="1150" y="267"/>
                </a:cubicBezTo>
                <a:cubicBezTo>
                  <a:pt x="1150" y="321"/>
                  <a:pt x="1193" y="365"/>
                  <a:pt x="1247" y="365"/>
                </a:cubicBezTo>
                <a:cubicBezTo>
                  <a:pt x="1301" y="365"/>
                  <a:pt x="1345" y="321"/>
                  <a:pt x="1345" y="267"/>
                </a:cubicBezTo>
                <a:cubicBezTo>
                  <a:pt x="1345" y="214"/>
                  <a:pt x="1301" y="170"/>
                  <a:pt x="1247" y="170"/>
                </a:cubicBezTo>
                <a:close/>
                <a:moveTo>
                  <a:pt x="1506" y="170"/>
                </a:moveTo>
                <a:cubicBezTo>
                  <a:pt x="1452" y="170"/>
                  <a:pt x="1409" y="214"/>
                  <a:pt x="1409" y="267"/>
                </a:cubicBezTo>
                <a:cubicBezTo>
                  <a:pt x="1409" y="321"/>
                  <a:pt x="1452" y="365"/>
                  <a:pt x="1506" y="365"/>
                </a:cubicBezTo>
                <a:cubicBezTo>
                  <a:pt x="1560" y="365"/>
                  <a:pt x="1603" y="321"/>
                  <a:pt x="1603" y="267"/>
                </a:cubicBezTo>
                <a:cubicBezTo>
                  <a:pt x="1603" y="214"/>
                  <a:pt x="1560" y="170"/>
                  <a:pt x="1506" y="170"/>
                </a:cubicBezTo>
                <a:close/>
                <a:moveTo>
                  <a:pt x="2098" y="699"/>
                </a:moveTo>
                <a:cubicBezTo>
                  <a:pt x="2098" y="541"/>
                  <a:pt x="1944" y="382"/>
                  <a:pt x="1763" y="382"/>
                </a:cubicBezTo>
                <a:cubicBezTo>
                  <a:pt x="1378" y="382"/>
                  <a:pt x="1378" y="382"/>
                  <a:pt x="1378" y="382"/>
                </a:cubicBezTo>
                <a:cubicBezTo>
                  <a:pt x="990" y="382"/>
                  <a:pt x="990" y="382"/>
                  <a:pt x="990" y="382"/>
                </a:cubicBezTo>
                <a:cubicBezTo>
                  <a:pt x="809" y="382"/>
                  <a:pt x="655" y="541"/>
                  <a:pt x="655" y="699"/>
                </a:cubicBezTo>
                <a:cubicBezTo>
                  <a:pt x="655" y="1834"/>
                  <a:pt x="655" y="1834"/>
                  <a:pt x="655" y="1834"/>
                </a:cubicBezTo>
                <a:cubicBezTo>
                  <a:pt x="655" y="1987"/>
                  <a:pt x="796" y="2113"/>
                  <a:pt x="916" y="2132"/>
                </a:cubicBezTo>
                <a:cubicBezTo>
                  <a:pt x="680" y="2442"/>
                  <a:pt x="680" y="2442"/>
                  <a:pt x="680" y="2442"/>
                </a:cubicBezTo>
                <a:cubicBezTo>
                  <a:pt x="891" y="2442"/>
                  <a:pt x="891" y="2442"/>
                  <a:pt x="891" y="2442"/>
                </a:cubicBezTo>
                <a:cubicBezTo>
                  <a:pt x="1022" y="2275"/>
                  <a:pt x="1022" y="2275"/>
                  <a:pt x="1022" y="2275"/>
                </a:cubicBezTo>
                <a:cubicBezTo>
                  <a:pt x="1731" y="2275"/>
                  <a:pt x="1731" y="2275"/>
                  <a:pt x="1731" y="2275"/>
                </a:cubicBezTo>
                <a:cubicBezTo>
                  <a:pt x="1862" y="2442"/>
                  <a:pt x="1862" y="2442"/>
                  <a:pt x="1862" y="2442"/>
                </a:cubicBezTo>
                <a:cubicBezTo>
                  <a:pt x="2074" y="2442"/>
                  <a:pt x="2074" y="2442"/>
                  <a:pt x="2074" y="2442"/>
                </a:cubicBezTo>
                <a:cubicBezTo>
                  <a:pt x="1837" y="2132"/>
                  <a:pt x="1837" y="2132"/>
                  <a:pt x="1837" y="2132"/>
                </a:cubicBezTo>
                <a:cubicBezTo>
                  <a:pt x="1957" y="2113"/>
                  <a:pt x="2098" y="1987"/>
                  <a:pt x="2098" y="1834"/>
                </a:cubicBezTo>
                <a:lnTo>
                  <a:pt x="2098" y="699"/>
                </a:lnTo>
                <a:close/>
                <a:moveTo>
                  <a:pt x="1753" y="1220"/>
                </a:moveTo>
                <a:cubicBezTo>
                  <a:pt x="1000" y="1220"/>
                  <a:pt x="1000" y="1220"/>
                  <a:pt x="1000" y="1220"/>
                </a:cubicBezTo>
                <a:cubicBezTo>
                  <a:pt x="914" y="1220"/>
                  <a:pt x="822" y="1182"/>
                  <a:pt x="823" y="1084"/>
                </a:cubicBezTo>
                <a:cubicBezTo>
                  <a:pt x="823" y="883"/>
                  <a:pt x="823" y="883"/>
                  <a:pt x="823" y="883"/>
                </a:cubicBezTo>
                <a:cubicBezTo>
                  <a:pt x="823" y="799"/>
                  <a:pt x="898" y="721"/>
                  <a:pt x="1000" y="721"/>
                </a:cubicBezTo>
                <a:cubicBezTo>
                  <a:pt x="1753" y="721"/>
                  <a:pt x="1753" y="721"/>
                  <a:pt x="1753" y="721"/>
                </a:cubicBezTo>
                <a:cubicBezTo>
                  <a:pt x="1855" y="721"/>
                  <a:pt x="1930" y="799"/>
                  <a:pt x="1930" y="883"/>
                </a:cubicBezTo>
                <a:cubicBezTo>
                  <a:pt x="1930" y="1084"/>
                  <a:pt x="1930" y="1084"/>
                  <a:pt x="1930" y="1084"/>
                </a:cubicBezTo>
                <a:cubicBezTo>
                  <a:pt x="1931" y="1182"/>
                  <a:pt x="1839" y="1220"/>
                  <a:pt x="1753" y="1220"/>
                </a:cubicBezTo>
                <a:close/>
                <a:moveTo>
                  <a:pt x="1556" y="612"/>
                </a:moveTo>
                <a:cubicBezTo>
                  <a:pt x="1197" y="612"/>
                  <a:pt x="1197" y="612"/>
                  <a:pt x="1197" y="612"/>
                </a:cubicBezTo>
                <a:cubicBezTo>
                  <a:pt x="1163" y="612"/>
                  <a:pt x="1136" y="593"/>
                  <a:pt x="1136" y="571"/>
                </a:cubicBezTo>
                <a:cubicBezTo>
                  <a:pt x="1136" y="501"/>
                  <a:pt x="1136" y="501"/>
                  <a:pt x="1136" y="501"/>
                </a:cubicBezTo>
                <a:cubicBezTo>
                  <a:pt x="1136" y="479"/>
                  <a:pt x="1164" y="497"/>
                  <a:pt x="1197" y="497"/>
                </a:cubicBezTo>
                <a:cubicBezTo>
                  <a:pt x="1556" y="497"/>
                  <a:pt x="1556" y="497"/>
                  <a:pt x="1556" y="497"/>
                </a:cubicBezTo>
                <a:cubicBezTo>
                  <a:pt x="1589" y="497"/>
                  <a:pt x="1617" y="516"/>
                  <a:pt x="1617" y="538"/>
                </a:cubicBezTo>
                <a:cubicBezTo>
                  <a:pt x="1617" y="571"/>
                  <a:pt x="1617" y="571"/>
                  <a:pt x="1617" y="571"/>
                </a:cubicBezTo>
                <a:cubicBezTo>
                  <a:pt x="1617" y="593"/>
                  <a:pt x="1590" y="612"/>
                  <a:pt x="1556" y="612"/>
                </a:cubicBezTo>
                <a:close/>
                <a:moveTo>
                  <a:pt x="994" y="1694"/>
                </a:moveTo>
                <a:cubicBezTo>
                  <a:pt x="1070" y="1694"/>
                  <a:pt x="1131" y="1755"/>
                  <a:pt x="1131" y="1831"/>
                </a:cubicBezTo>
                <a:cubicBezTo>
                  <a:pt x="1131" y="1907"/>
                  <a:pt x="1070" y="1969"/>
                  <a:pt x="994" y="1969"/>
                </a:cubicBezTo>
                <a:cubicBezTo>
                  <a:pt x="918" y="1969"/>
                  <a:pt x="856" y="1907"/>
                  <a:pt x="856" y="1831"/>
                </a:cubicBezTo>
                <a:cubicBezTo>
                  <a:pt x="856" y="1755"/>
                  <a:pt x="918" y="1694"/>
                  <a:pt x="994" y="1694"/>
                </a:cubicBezTo>
                <a:close/>
                <a:moveTo>
                  <a:pt x="1756" y="1694"/>
                </a:moveTo>
                <a:cubicBezTo>
                  <a:pt x="1832" y="1694"/>
                  <a:pt x="1894" y="1755"/>
                  <a:pt x="1894" y="1832"/>
                </a:cubicBezTo>
                <a:cubicBezTo>
                  <a:pt x="1894" y="1907"/>
                  <a:pt x="1832" y="1969"/>
                  <a:pt x="1756" y="1969"/>
                </a:cubicBezTo>
                <a:cubicBezTo>
                  <a:pt x="1680" y="1969"/>
                  <a:pt x="1619" y="1907"/>
                  <a:pt x="1619" y="1832"/>
                </a:cubicBezTo>
                <a:cubicBezTo>
                  <a:pt x="1619" y="1755"/>
                  <a:pt x="1680" y="1694"/>
                  <a:pt x="1756" y="1694"/>
                </a:cubicBezTo>
                <a:close/>
              </a:path>
            </a:pathLst>
          </a:custGeom>
          <a:solidFill>
            <a:schemeClr val="bg2">
              <a:lumMod val="75000"/>
            </a:schemeClr>
          </a:solidFill>
          <a:ln>
            <a:noFill/>
          </a:ln>
        </p:spPr>
        <p:txBody>
          <a:bodyPr anchor="ctr" anchorCtr="1"/>
          <a:lstStyle>
            <a:defPPr>
              <a:defRPr lang="zh-CN"/>
            </a:defPPr>
            <a:lvl1pPr marL="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8" name="KSO_Shape"/>
          <p:cNvSpPr/>
          <p:nvPr userDrawn="1"/>
        </p:nvSpPr>
        <p:spPr bwMode="auto">
          <a:xfrm>
            <a:off x="10199597" y="804863"/>
            <a:ext cx="400050" cy="400050"/>
          </a:xfrm>
          <a:custGeom>
            <a:gdLst>
              <a:gd name="T0" fmla="*/ 899372 w 2764"/>
              <a:gd name="T1" fmla="*/ 1800397 h 2764"/>
              <a:gd name="T2" fmla="*/ 0 w 2764"/>
              <a:gd name="T3" fmla="*/ 900198 h 2764"/>
              <a:gd name="T4" fmla="*/ 899372 w 2764"/>
              <a:gd name="T5" fmla="*/ 0 h 2764"/>
              <a:gd name="T6" fmla="*/ 1798743 w 2764"/>
              <a:gd name="T7" fmla="*/ 900198 h 2764"/>
              <a:gd name="T8" fmla="*/ 899372 w 2764"/>
              <a:gd name="T9" fmla="*/ 1800397 h 2764"/>
              <a:gd name="T10" fmla="*/ 811517 w 2764"/>
              <a:gd name="T11" fmla="*/ 110734 h 2764"/>
              <a:gd name="T12" fmla="*/ 748392 w 2764"/>
              <a:gd name="T13" fmla="*/ 173917 h 2764"/>
              <a:gd name="T14" fmla="*/ 811517 w 2764"/>
              <a:gd name="T15" fmla="*/ 237751 h 2764"/>
              <a:gd name="T16" fmla="*/ 875293 w 2764"/>
              <a:gd name="T17" fmla="*/ 173917 h 2764"/>
              <a:gd name="T18" fmla="*/ 811517 w 2764"/>
              <a:gd name="T19" fmla="*/ 110734 h 2764"/>
              <a:gd name="T20" fmla="*/ 980068 w 2764"/>
              <a:gd name="T21" fmla="*/ 110734 h 2764"/>
              <a:gd name="T22" fmla="*/ 916942 w 2764"/>
              <a:gd name="T23" fmla="*/ 173917 h 2764"/>
              <a:gd name="T24" fmla="*/ 980068 w 2764"/>
              <a:gd name="T25" fmla="*/ 237751 h 2764"/>
              <a:gd name="T26" fmla="*/ 1043193 w 2764"/>
              <a:gd name="T27" fmla="*/ 173917 h 2764"/>
              <a:gd name="T28" fmla="*/ 980068 w 2764"/>
              <a:gd name="T29" fmla="*/ 110734 h 2764"/>
              <a:gd name="T30" fmla="*/ 1365327 w 2764"/>
              <a:gd name="T31" fmla="*/ 455310 h 2764"/>
              <a:gd name="T32" fmla="*/ 1147317 w 2764"/>
              <a:gd name="T33" fmla="*/ 248825 h 2764"/>
              <a:gd name="T34" fmla="*/ 896768 w 2764"/>
              <a:gd name="T35" fmla="*/ 248825 h 2764"/>
              <a:gd name="T36" fmla="*/ 644268 w 2764"/>
              <a:gd name="T37" fmla="*/ 248825 h 2764"/>
              <a:gd name="T38" fmla="*/ 426258 w 2764"/>
              <a:gd name="T39" fmla="*/ 455310 h 2764"/>
              <a:gd name="T40" fmla="*/ 426258 w 2764"/>
              <a:gd name="T41" fmla="*/ 1194619 h 2764"/>
              <a:gd name="T42" fmla="*/ 596110 w 2764"/>
              <a:gd name="T43" fmla="*/ 1388729 h 2764"/>
              <a:gd name="T44" fmla="*/ 442527 w 2764"/>
              <a:gd name="T45" fmla="*/ 1590655 h 2764"/>
              <a:gd name="T46" fmla="*/ 579841 w 2764"/>
              <a:gd name="T47" fmla="*/ 1590655 h 2764"/>
              <a:gd name="T48" fmla="*/ 665092 w 2764"/>
              <a:gd name="T49" fmla="*/ 1481875 h 2764"/>
              <a:gd name="T50" fmla="*/ 1126492 w 2764"/>
              <a:gd name="T51" fmla="*/ 1481875 h 2764"/>
              <a:gd name="T52" fmla="*/ 1211744 w 2764"/>
              <a:gd name="T53" fmla="*/ 1590655 h 2764"/>
              <a:gd name="T54" fmla="*/ 1349708 w 2764"/>
              <a:gd name="T55" fmla="*/ 1590655 h 2764"/>
              <a:gd name="T56" fmla="*/ 1195474 w 2764"/>
              <a:gd name="T57" fmla="*/ 1388729 h 2764"/>
              <a:gd name="T58" fmla="*/ 1365327 w 2764"/>
              <a:gd name="T59" fmla="*/ 1194619 h 2764"/>
              <a:gd name="T60" fmla="*/ 1365327 w 2764"/>
              <a:gd name="T61" fmla="*/ 455310 h 2764"/>
              <a:gd name="T62" fmla="*/ 1140809 w 2764"/>
              <a:gd name="T63" fmla="*/ 794676 h 2764"/>
              <a:gd name="T64" fmla="*/ 650775 w 2764"/>
              <a:gd name="T65" fmla="*/ 794676 h 2764"/>
              <a:gd name="T66" fmla="*/ 535588 w 2764"/>
              <a:gd name="T67" fmla="*/ 706089 h 2764"/>
              <a:gd name="T68" fmla="*/ 535588 w 2764"/>
              <a:gd name="T69" fmla="*/ 575163 h 2764"/>
              <a:gd name="T70" fmla="*/ 650775 w 2764"/>
              <a:gd name="T71" fmla="*/ 469640 h 2764"/>
              <a:gd name="T72" fmla="*/ 1140809 w 2764"/>
              <a:gd name="T73" fmla="*/ 469640 h 2764"/>
              <a:gd name="T74" fmla="*/ 1255996 w 2764"/>
              <a:gd name="T75" fmla="*/ 575163 h 2764"/>
              <a:gd name="T76" fmla="*/ 1255996 w 2764"/>
              <a:gd name="T77" fmla="*/ 706089 h 2764"/>
              <a:gd name="T78" fmla="*/ 1140809 w 2764"/>
              <a:gd name="T79" fmla="*/ 794676 h 2764"/>
              <a:gd name="T80" fmla="*/ 1012606 w 2764"/>
              <a:gd name="T81" fmla="*/ 398641 h 2764"/>
              <a:gd name="T82" fmla="*/ 778978 w 2764"/>
              <a:gd name="T83" fmla="*/ 398641 h 2764"/>
              <a:gd name="T84" fmla="*/ 739281 w 2764"/>
              <a:gd name="T85" fmla="*/ 371934 h 2764"/>
              <a:gd name="T86" fmla="*/ 739281 w 2764"/>
              <a:gd name="T87" fmla="*/ 326338 h 2764"/>
              <a:gd name="T88" fmla="*/ 778978 w 2764"/>
              <a:gd name="T89" fmla="*/ 323733 h 2764"/>
              <a:gd name="T90" fmla="*/ 1012606 w 2764"/>
              <a:gd name="T91" fmla="*/ 323733 h 2764"/>
              <a:gd name="T92" fmla="*/ 1052304 w 2764"/>
              <a:gd name="T93" fmla="*/ 350439 h 2764"/>
              <a:gd name="T94" fmla="*/ 1052304 w 2764"/>
              <a:gd name="T95" fmla="*/ 371934 h 2764"/>
              <a:gd name="T96" fmla="*/ 1012606 w 2764"/>
              <a:gd name="T97" fmla="*/ 398641 h 2764"/>
              <a:gd name="T98" fmla="*/ 646871 w 2764"/>
              <a:gd name="T99" fmla="*/ 1103427 h 2764"/>
              <a:gd name="T100" fmla="*/ 736027 w 2764"/>
              <a:gd name="T101" fmla="*/ 1192665 h 2764"/>
              <a:gd name="T102" fmla="*/ 646871 w 2764"/>
              <a:gd name="T103" fmla="*/ 1282555 h 2764"/>
              <a:gd name="T104" fmla="*/ 557064 w 2764"/>
              <a:gd name="T105" fmla="*/ 1192665 h 2764"/>
              <a:gd name="T106" fmla="*/ 646871 w 2764"/>
              <a:gd name="T107" fmla="*/ 1103427 h 2764"/>
              <a:gd name="T108" fmla="*/ 1142761 w 2764"/>
              <a:gd name="T109" fmla="*/ 1103427 h 2764"/>
              <a:gd name="T110" fmla="*/ 1232568 w 2764"/>
              <a:gd name="T111" fmla="*/ 1193317 h 2764"/>
              <a:gd name="T112" fmla="*/ 1142761 w 2764"/>
              <a:gd name="T113" fmla="*/ 1282555 h 2764"/>
              <a:gd name="T114" fmla="*/ 1053605 w 2764"/>
              <a:gd name="T115" fmla="*/ 1193317 h 2764"/>
              <a:gd name="T116" fmla="*/ 1142761 w 2764"/>
              <a:gd name="T117" fmla="*/ 1103427 h 2764"/>
              <a:gd name="T118" fmla="*/ 0 60000 65536"/>
              <a:gd name="T119" fmla="*/ 0 60000 65536"/>
              <a:gd name="T120" fmla="*/ 0 60000 65536"/>
              <a:gd name="T121" fmla="*/ 0 60000 65536"/>
              <a:gd name="T122" fmla="*/ 0 60000 65536"/>
              <a:gd name="T123" fmla="*/ 0 60000 65536"/>
              <a:gd name="T124" fmla="*/ 0 60000 65536"/>
              <a:gd name="T125" fmla="*/ 0 60000 65536"/>
              <a:gd name="T126" fmla="*/ 0 60000 65536"/>
              <a:gd name="T127" fmla="*/ 0 60000 65536"/>
              <a:gd name="T128" fmla="*/ 0 60000 65536"/>
              <a:gd name="T129" fmla="*/ 0 60000 65536"/>
              <a:gd name="T130" fmla="*/ 0 60000 65536"/>
              <a:gd name="T131" fmla="*/ 0 60000 65536"/>
              <a:gd name="T132" fmla="*/ 0 60000 65536"/>
              <a:gd name="T133" fmla="*/ 0 60000 65536"/>
              <a:gd name="T134" fmla="*/ 0 60000 65536"/>
              <a:gd name="T135" fmla="*/ 0 60000 65536"/>
              <a:gd name="T136" fmla="*/ 0 60000 65536"/>
              <a:gd name="T137" fmla="*/ 0 60000 65536"/>
              <a:gd name="T138" fmla="*/ 0 60000 65536"/>
              <a:gd name="T139" fmla="*/ 0 60000 65536"/>
              <a:gd name="T140" fmla="*/ 0 60000 65536"/>
              <a:gd name="T141" fmla="*/ 0 60000 65536"/>
              <a:gd name="T142" fmla="*/ 0 60000 65536"/>
              <a:gd name="T143" fmla="*/ 0 60000 65536"/>
              <a:gd name="T144" fmla="*/ 0 60000 65536"/>
              <a:gd name="T145" fmla="*/ 0 60000 65536"/>
              <a:gd name="T146" fmla="*/ 0 60000 65536"/>
              <a:gd name="T147" fmla="*/ 0 60000 65536"/>
              <a:gd name="T148" fmla="*/ 0 60000 65536"/>
              <a:gd name="T149" fmla="*/ 0 60000 65536"/>
              <a:gd name="T150" fmla="*/ 0 60000 65536"/>
              <a:gd name="T151" fmla="*/ 0 60000 65536"/>
              <a:gd name="T152" fmla="*/ 0 60000 65536"/>
              <a:gd name="T153" fmla="*/ 0 60000 65536"/>
              <a:gd name="T154" fmla="*/ 0 60000 65536"/>
              <a:gd name="T155" fmla="*/ 0 60000 65536"/>
              <a:gd name="T156" fmla="*/ 0 60000 65536"/>
              <a:gd name="T157" fmla="*/ 0 60000 65536"/>
              <a:gd name="T158" fmla="*/ 0 60000 65536"/>
              <a:gd name="T159" fmla="*/ 0 60000 65536"/>
              <a:gd name="T160" fmla="*/ 0 60000 65536"/>
              <a:gd name="T161" fmla="*/ 0 60000 65536"/>
              <a:gd name="T162" fmla="*/ 0 60000 65536"/>
              <a:gd name="T163" fmla="*/ 0 60000 65536"/>
              <a:gd name="T164" fmla="*/ 0 60000 65536"/>
              <a:gd name="T165" fmla="*/ 0 60000 65536"/>
              <a:gd name="T166" fmla="*/ 0 60000 65536"/>
              <a:gd name="T167" fmla="*/ 0 60000 65536"/>
              <a:gd name="T168" fmla="*/ 0 60000 65536"/>
              <a:gd name="T169" fmla="*/ 0 60000 65536"/>
              <a:gd name="T170" fmla="*/ 0 60000 65536"/>
              <a:gd name="T171" fmla="*/ 0 60000 65536"/>
              <a:gd name="T172" fmla="*/ 0 60000 65536"/>
              <a:gd name="T173" fmla="*/ 0 60000 65536"/>
              <a:gd name="T174" fmla="*/ 0 60000 65536"/>
              <a:gd name="T175" fmla="*/ 0 60000 65536"/>
              <a:gd name="T176" fmla="*/ 0 60000 65536"/>
            </a:gdLst>
            <a:cxnLst>
              <a:cxn ang="T118">
                <a:pos x="T0" y="T1"/>
              </a:cxn>
              <a:cxn ang="T119">
                <a:pos x="T2" y="T3"/>
              </a:cxn>
              <a:cxn ang="T120">
                <a:pos x="T4" y="T5"/>
              </a:cxn>
              <a:cxn ang="T121">
                <a:pos x="T6" y="T7"/>
              </a:cxn>
              <a:cxn ang="T122">
                <a:pos x="T8" y="T9"/>
              </a:cxn>
              <a:cxn ang="T123">
                <a:pos x="T10" y="T11"/>
              </a:cxn>
              <a:cxn ang="T124">
                <a:pos x="T12" y="T13"/>
              </a:cxn>
              <a:cxn ang="T125">
                <a:pos x="T14" y="T15"/>
              </a:cxn>
              <a:cxn ang="T126">
                <a:pos x="T16" y="T17"/>
              </a:cxn>
              <a:cxn ang="T127">
                <a:pos x="T18" y="T19"/>
              </a:cxn>
              <a:cxn ang="T128">
                <a:pos x="T20" y="T21"/>
              </a:cxn>
              <a:cxn ang="T129">
                <a:pos x="T22" y="T23"/>
              </a:cxn>
              <a:cxn ang="T130">
                <a:pos x="T24" y="T25"/>
              </a:cxn>
              <a:cxn ang="T131">
                <a:pos x="T26" y="T27"/>
              </a:cxn>
              <a:cxn ang="T132">
                <a:pos x="T28" y="T29"/>
              </a:cxn>
              <a:cxn ang="T133">
                <a:pos x="T30" y="T31"/>
              </a:cxn>
              <a:cxn ang="T134">
                <a:pos x="T32" y="T33"/>
              </a:cxn>
              <a:cxn ang="T135">
                <a:pos x="T34" y="T35"/>
              </a:cxn>
              <a:cxn ang="T136">
                <a:pos x="T36" y="T37"/>
              </a:cxn>
              <a:cxn ang="T137">
                <a:pos x="T38" y="T39"/>
              </a:cxn>
              <a:cxn ang="T138">
                <a:pos x="T40" y="T41"/>
              </a:cxn>
              <a:cxn ang="T139">
                <a:pos x="T42" y="T43"/>
              </a:cxn>
              <a:cxn ang="T140">
                <a:pos x="T44" y="T45"/>
              </a:cxn>
              <a:cxn ang="T141">
                <a:pos x="T46" y="T47"/>
              </a:cxn>
              <a:cxn ang="T142">
                <a:pos x="T48" y="T49"/>
              </a:cxn>
              <a:cxn ang="T143">
                <a:pos x="T50" y="T51"/>
              </a:cxn>
              <a:cxn ang="T144">
                <a:pos x="T52" y="T53"/>
              </a:cxn>
              <a:cxn ang="T145">
                <a:pos x="T54" y="T55"/>
              </a:cxn>
              <a:cxn ang="T146">
                <a:pos x="T56" y="T57"/>
              </a:cxn>
              <a:cxn ang="T147">
                <a:pos x="T58" y="T59"/>
              </a:cxn>
              <a:cxn ang="T148">
                <a:pos x="T60" y="T61"/>
              </a:cxn>
              <a:cxn ang="T149">
                <a:pos x="T62" y="T63"/>
              </a:cxn>
              <a:cxn ang="T150">
                <a:pos x="T64" y="T65"/>
              </a:cxn>
              <a:cxn ang="T151">
                <a:pos x="T66" y="T67"/>
              </a:cxn>
              <a:cxn ang="T152">
                <a:pos x="T68" y="T69"/>
              </a:cxn>
              <a:cxn ang="T153">
                <a:pos x="T70" y="T71"/>
              </a:cxn>
              <a:cxn ang="T154">
                <a:pos x="T72" y="T73"/>
              </a:cxn>
              <a:cxn ang="T155">
                <a:pos x="T74" y="T75"/>
              </a:cxn>
              <a:cxn ang="T156">
                <a:pos x="T76" y="T77"/>
              </a:cxn>
              <a:cxn ang="T157">
                <a:pos x="T78" y="T79"/>
              </a:cxn>
              <a:cxn ang="T158">
                <a:pos x="T80" y="T81"/>
              </a:cxn>
              <a:cxn ang="T159">
                <a:pos x="T82" y="T83"/>
              </a:cxn>
              <a:cxn ang="T160">
                <a:pos x="T84" y="T85"/>
              </a:cxn>
              <a:cxn ang="T161">
                <a:pos x="T86" y="T87"/>
              </a:cxn>
              <a:cxn ang="T162">
                <a:pos x="T88" y="T89"/>
              </a:cxn>
              <a:cxn ang="T163">
                <a:pos x="T90" y="T91"/>
              </a:cxn>
              <a:cxn ang="T164">
                <a:pos x="T92" y="T93"/>
              </a:cxn>
              <a:cxn ang="T165">
                <a:pos x="T94" y="T95"/>
              </a:cxn>
              <a:cxn ang="T166">
                <a:pos x="T96" y="T97"/>
              </a:cxn>
              <a:cxn ang="T167">
                <a:pos x="T98" y="T99"/>
              </a:cxn>
              <a:cxn ang="T168">
                <a:pos x="T100" y="T101"/>
              </a:cxn>
              <a:cxn ang="T169">
                <a:pos x="T102" y="T103"/>
              </a:cxn>
              <a:cxn ang="T170">
                <a:pos x="T104" y="T105"/>
              </a:cxn>
              <a:cxn ang="T171">
                <a:pos x="T106" y="T107"/>
              </a:cxn>
              <a:cxn ang="T172">
                <a:pos x="T108" y="T109"/>
              </a:cxn>
              <a:cxn ang="T173">
                <a:pos x="T110" y="T111"/>
              </a:cxn>
              <a:cxn ang="T174">
                <a:pos x="T112" y="T113"/>
              </a:cxn>
              <a:cxn ang="T175">
                <a:pos x="T114" y="T115"/>
              </a:cxn>
              <a:cxn ang="T176">
                <a:pos x="T116" y="T117"/>
              </a:cxn>
            </a:cxnLst>
            <a:rect l="0" t="0" r="r" b="b"/>
            <a:pathLst>
              <a:path w="2764" h="2764">
                <a:moveTo>
                  <a:pt x="1382" y="2764"/>
                </a:moveTo>
                <a:cubicBezTo>
                  <a:pt x="619" y="2764"/>
                  <a:pt x="0" y="2145"/>
                  <a:pt x="0" y="1382"/>
                </a:cubicBezTo>
                <a:cubicBezTo>
                  <a:pt x="0" y="619"/>
                  <a:pt x="619" y="0"/>
                  <a:pt x="1382" y="0"/>
                </a:cubicBezTo>
                <a:cubicBezTo>
                  <a:pt x="2145" y="0"/>
                  <a:pt x="2764" y="619"/>
                  <a:pt x="2764" y="1382"/>
                </a:cubicBezTo>
                <a:cubicBezTo>
                  <a:pt x="2764" y="2145"/>
                  <a:pt x="2145" y="2764"/>
                  <a:pt x="1382" y="2764"/>
                </a:cubicBezTo>
                <a:close/>
                <a:moveTo>
                  <a:pt x="1247" y="170"/>
                </a:moveTo>
                <a:cubicBezTo>
                  <a:pt x="1193" y="170"/>
                  <a:pt x="1150" y="214"/>
                  <a:pt x="1150" y="267"/>
                </a:cubicBezTo>
                <a:cubicBezTo>
                  <a:pt x="1150" y="321"/>
                  <a:pt x="1193" y="365"/>
                  <a:pt x="1247" y="365"/>
                </a:cubicBezTo>
                <a:cubicBezTo>
                  <a:pt x="1301" y="365"/>
                  <a:pt x="1345" y="321"/>
                  <a:pt x="1345" y="267"/>
                </a:cubicBezTo>
                <a:cubicBezTo>
                  <a:pt x="1345" y="214"/>
                  <a:pt x="1301" y="170"/>
                  <a:pt x="1247" y="170"/>
                </a:cubicBezTo>
                <a:close/>
                <a:moveTo>
                  <a:pt x="1506" y="170"/>
                </a:moveTo>
                <a:cubicBezTo>
                  <a:pt x="1452" y="170"/>
                  <a:pt x="1409" y="214"/>
                  <a:pt x="1409" y="267"/>
                </a:cubicBezTo>
                <a:cubicBezTo>
                  <a:pt x="1409" y="321"/>
                  <a:pt x="1452" y="365"/>
                  <a:pt x="1506" y="365"/>
                </a:cubicBezTo>
                <a:cubicBezTo>
                  <a:pt x="1560" y="365"/>
                  <a:pt x="1603" y="321"/>
                  <a:pt x="1603" y="267"/>
                </a:cubicBezTo>
                <a:cubicBezTo>
                  <a:pt x="1603" y="214"/>
                  <a:pt x="1560" y="170"/>
                  <a:pt x="1506" y="170"/>
                </a:cubicBezTo>
                <a:close/>
                <a:moveTo>
                  <a:pt x="2098" y="699"/>
                </a:moveTo>
                <a:cubicBezTo>
                  <a:pt x="2098" y="541"/>
                  <a:pt x="1944" y="382"/>
                  <a:pt x="1763" y="382"/>
                </a:cubicBezTo>
                <a:cubicBezTo>
                  <a:pt x="1378" y="382"/>
                  <a:pt x="1378" y="382"/>
                  <a:pt x="1378" y="382"/>
                </a:cubicBezTo>
                <a:cubicBezTo>
                  <a:pt x="990" y="382"/>
                  <a:pt x="990" y="382"/>
                  <a:pt x="990" y="382"/>
                </a:cubicBezTo>
                <a:cubicBezTo>
                  <a:pt x="809" y="382"/>
                  <a:pt x="655" y="541"/>
                  <a:pt x="655" y="699"/>
                </a:cubicBezTo>
                <a:cubicBezTo>
                  <a:pt x="655" y="1834"/>
                  <a:pt x="655" y="1834"/>
                  <a:pt x="655" y="1834"/>
                </a:cubicBezTo>
                <a:cubicBezTo>
                  <a:pt x="655" y="1987"/>
                  <a:pt x="796" y="2113"/>
                  <a:pt x="916" y="2132"/>
                </a:cubicBezTo>
                <a:cubicBezTo>
                  <a:pt x="680" y="2442"/>
                  <a:pt x="680" y="2442"/>
                  <a:pt x="680" y="2442"/>
                </a:cubicBezTo>
                <a:cubicBezTo>
                  <a:pt x="891" y="2442"/>
                  <a:pt x="891" y="2442"/>
                  <a:pt x="891" y="2442"/>
                </a:cubicBezTo>
                <a:cubicBezTo>
                  <a:pt x="1022" y="2275"/>
                  <a:pt x="1022" y="2275"/>
                  <a:pt x="1022" y="2275"/>
                </a:cubicBezTo>
                <a:cubicBezTo>
                  <a:pt x="1731" y="2275"/>
                  <a:pt x="1731" y="2275"/>
                  <a:pt x="1731" y="2275"/>
                </a:cubicBezTo>
                <a:cubicBezTo>
                  <a:pt x="1862" y="2442"/>
                  <a:pt x="1862" y="2442"/>
                  <a:pt x="1862" y="2442"/>
                </a:cubicBezTo>
                <a:cubicBezTo>
                  <a:pt x="2074" y="2442"/>
                  <a:pt x="2074" y="2442"/>
                  <a:pt x="2074" y="2442"/>
                </a:cubicBezTo>
                <a:cubicBezTo>
                  <a:pt x="1837" y="2132"/>
                  <a:pt x="1837" y="2132"/>
                  <a:pt x="1837" y="2132"/>
                </a:cubicBezTo>
                <a:cubicBezTo>
                  <a:pt x="1957" y="2113"/>
                  <a:pt x="2098" y="1987"/>
                  <a:pt x="2098" y="1834"/>
                </a:cubicBezTo>
                <a:lnTo>
                  <a:pt x="2098" y="699"/>
                </a:lnTo>
                <a:close/>
                <a:moveTo>
                  <a:pt x="1753" y="1220"/>
                </a:moveTo>
                <a:cubicBezTo>
                  <a:pt x="1000" y="1220"/>
                  <a:pt x="1000" y="1220"/>
                  <a:pt x="1000" y="1220"/>
                </a:cubicBezTo>
                <a:cubicBezTo>
                  <a:pt x="914" y="1220"/>
                  <a:pt x="822" y="1182"/>
                  <a:pt x="823" y="1084"/>
                </a:cubicBezTo>
                <a:cubicBezTo>
                  <a:pt x="823" y="883"/>
                  <a:pt x="823" y="883"/>
                  <a:pt x="823" y="883"/>
                </a:cubicBezTo>
                <a:cubicBezTo>
                  <a:pt x="823" y="799"/>
                  <a:pt x="898" y="721"/>
                  <a:pt x="1000" y="721"/>
                </a:cubicBezTo>
                <a:cubicBezTo>
                  <a:pt x="1753" y="721"/>
                  <a:pt x="1753" y="721"/>
                  <a:pt x="1753" y="721"/>
                </a:cubicBezTo>
                <a:cubicBezTo>
                  <a:pt x="1855" y="721"/>
                  <a:pt x="1930" y="799"/>
                  <a:pt x="1930" y="883"/>
                </a:cubicBezTo>
                <a:cubicBezTo>
                  <a:pt x="1930" y="1084"/>
                  <a:pt x="1930" y="1084"/>
                  <a:pt x="1930" y="1084"/>
                </a:cubicBezTo>
                <a:cubicBezTo>
                  <a:pt x="1931" y="1182"/>
                  <a:pt x="1839" y="1220"/>
                  <a:pt x="1753" y="1220"/>
                </a:cubicBezTo>
                <a:close/>
                <a:moveTo>
                  <a:pt x="1556" y="612"/>
                </a:moveTo>
                <a:cubicBezTo>
                  <a:pt x="1197" y="612"/>
                  <a:pt x="1197" y="612"/>
                  <a:pt x="1197" y="612"/>
                </a:cubicBezTo>
                <a:cubicBezTo>
                  <a:pt x="1163" y="612"/>
                  <a:pt x="1136" y="593"/>
                  <a:pt x="1136" y="571"/>
                </a:cubicBezTo>
                <a:cubicBezTo>
                  <a:pt x="1136" y="501"/>
                  <a:pt x="1136" y="501"/>
                  <a:pt x="1136" y="501"/>
                </a:cubicBezTo>
                <a:cubicBezTo>
                  <a:pt x="1136" y="479"/>
                  <a:pt x="1164" y="497"/>
                  <a:pt x="1197" y="497"/>
                </a:cubicBezTo>
                <a:cubicBezTo>
                  <a:pt x="1556" y="497"/>
                  <a:pt x="1556" y="497"/>
                  <a:pt x="1556" y="497"/>
                </a:cubicBezTo>
                <a:cubicBezTo>
                  <a:pt x="1589" y="497"/>
                  <a:pt x="1617" y="516"/>
                  <a:pt x="1617" y="538"/>
                </a:cubicBezTo>
                <a:cubicBezTo>
                  <a:pt x="1617" y="571"/>
                  <a:pt x="1617" y="571"/>
                  <a:pt x="1617" y="571"/>
                </a:cubicBezTo>
                <a:cubicBezTo>
                  <a:pt x="1617" y="593"/>
                  <a:pt x="1590" y="612"/>
                  <a:pt x="1556" y="612"/>
                </a:cubicBezTo>
                <a:close/>
                <a:moveTo>
                  <a:pt x="994" y="1694"/>
                </a:moveTo>
                <a:cubicBezTo>
                  <a:pt x="1070" y="1694"/>
                  <a:pt x="1131" y="1755"/>
                  <a:pt x="1131" y="1831"/>
                </a:cubicBezTo>
                <a:cubicBezTo>
                  <a:pt x="1131" y="1907"/>
                  <a:pt x="1070" y="1969"/>
                  <a:pt x="994" y="1969"/>
                </a:cubicBezTo>
                <a:cubicBezTo>
                  <a:pt x="918" y="1969"/>
                  <a:pt x="856" y="1907"/>
                  <a:pt x="856" y="1831"/>
                </a:cubicBezTo>
                <a:cubicBezTo>
                  <a:pt x="856" y="1755"/>
                  <a:pt x="918" y="1694"/>
                  <a:pt x="994" y="1694"/>
                </a:cubicBezTo>
                <a:close/>
                <a:moveTo>
                  <a:pt x="1756" y="1694"/>
                </a:moveTo>
                <a:cubicBezTo>
                  <a:pt x="1832" y="1694"/>
                  <a:pt x="1894" y="1755"/>
                  <a:pt x="1894" y="1832"/>
                </a:cubicBezTo>
                <a:cubicBezTo>
                  <a:pt x="1894" y="1907"/>
                  <a:pt x="1832" y="1969"/>
                  <a:pt x="1756" y="1969"/>
                </a:cubicBezTo>
                <a:cubicBezTo>
                  <a:pt x="1680" y="1969"/>
                  <a:pt x="1619" y="1907"/>
                  <a:pt x="1619" y="1832"/>
                </a:cubicBezTo>
                <a:cubicBezTo>
                  <a:pt x="1619" y="1755"/>
                  <a:pt x="1680" y="1694"/>
                  <a:pt x="1756" y="1694"/>
                </a:cubicBezTo>
                <a:close/>
              </a:path>
            </a:pathLst>
          </a:custGeom>
          <a:solidFill>
            <a:schemeClr val="bg2">
              <a:lumMod val="75000"/>
            </a:schemeClr>
          </a:solidFill>
          <a:ln>
            <a:noFill/>
          </a:ln>
        </p:spPr>
        <p:txBody>
          <a:bodyPr anchor="ctr" anchorCtr="1"/>
          <a:lstStyle>
            <a:defPPr>
              <a:defRPr lang="zh-CN"/>
            </a:defPPr>
            <a:lvl1pPr marL="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9" name="KSO_Shape"/>
          <p:cNvSpPr/>
          <p:nvPr userDrawn="1"/>
        </p:nvSpPr>
        <p:spPr bwMode="auto">
          <a:xfrm>
            <a:off x="9751083" y="804863"/>
            <a:ext cx="400050" cy="400050"/>
          </a:xfrm>
          <a:custGeom>
            <a:gdLst>
              <a:gd name="T0" fmla="*/ 899372 w 2764"/>
              <a:gd name="T1" fmla="*/ 1800397 h 2764"/>
              <a:gd name="T2" fmla="*/ 0 w 2764"/>
              <a:gd name="T3" fmla="*/ 900198 h 2764"/>
              <a:gd name="T4" fmla="*/ 899372 w 2764"/>
              <a:gd name="T5" fmla="*/ 0 h 2764"/>
              <a:gd name="T6" fmla="*/ 1798743 w 2764"/>
              <a:gd name="T7" fmla="*/ 900198 h 2764"/>
              <a:gd name="T8" fmla="*/ 899372 w 2764"/>
              <a:gd name="T9" fmla="*/ 1800397 h 2764"/>
              <a:gd name="T10" fmla="*/ 811517 w 2764"/>
              <a:gd name="T11" fmla="*/ 110734 h 2764"/>
              <a:gd name="T12" fmla="*/ 748392 w 2764"/>
              <a:gd name="T13" fmla="*/ 173917 h 2764"/>
              <a:gd name="T14" fmla="*/ 811517 w 2764"/>
              <a:gd name="T15" fmla="*/ 237751 h 2764"/>
              <a:gd name="T16" fmla="*/ 875293 w 2764"/>
              <a:gd name="T17" fmla="*/ 173917 h 2764"/>
              <a:gd name="T18" fmla="*/ 811517 w 2764"/>
              <a:gd name="T19" fmla="*/ 110734 h 2764"/>
              <a:gd name="T20" fmla="*/ 980068 w 2764"/>
              <a:gd name="T21" fmla="*/ 110734 h 2764"/>
              <a:gd name="T22" fmla="*/ 916942 w 2764"/>
              <a:gd name="T23" fmla="*/ 173917 h 2764"/>
              <a:gd name="T24" fmla="*/ 980068 w 2764"/>
              <a:gd name="T25" fmla="*/ 237751 h 2764"/>
              <a:gd name="T26" fmla="*/ 1043193 w 2764"/>
              <a:gd name="T27" fmla="*/ 173917 h 2764"/>
              <a:gd name="T28" fmla="*/ 980068 w 2764"/>
              <a:gd name="T29" fmla="*/ 110734 h 2764"/>
              <a:gd name="T30" fmla="*/ 1365327 w 2764"/>
              <a:gd name="T31" fmla="*/ 455310 h 2764"/>
              <a:gd name="T32" fmla="*/ 1147317 w 2764"/>
              <a:gd name="T33" fmla="*/ 248825 h 2764"/>
              <a:gd name="T34" fmla="*/ 896768 w 2764"/>
              <a:gd name="T35" fmla="*/ 248825 h 2764"/>
              <a:gd name="T36" fmla="*/ 644268 w 2764"/>
              <a:gd name="T37" fmla="*/ 248825 h 2764"/>
              <a:gd name="T38" fmla="*/ 426258 w 2764"/>
              <a:gd name="T39" fmla="*/ 455310 h 2764"/>
              <a:gd name="T40" fmla="*/ 426258 w 2764"/>
              <a:gd name="T41" fmla="*/ 1194619 h 2764"/>
              <a:gd name="T42" fmla="*/ 596110 w 2764"/>
              <a:gd name="T43" fmla="*/ 1388729 h 2764"/>
              <a:gd name="T44" fmla="*/ 442527 w 2764"/>
              <a:gd name="T45" fmla="*/ 1590655 h 2764"/>
              <a:gd name="T46" fmla="*/ 579841 w 2764"/>
              <a:gd name="T47" fmla="*/ 1590655 h 2764"/>
              <a:gd name="T48" fmla="*/ 665092 w 2764"/>
              <a:gd name="T49" fmla="*/ 1481875 h 2764"/>
              <a:gd name="T50" fmla="*/ 1126492 w 2764"/>
              <a:gd name="T51" fmla="*/ 1481875 h 2764"/>
              <a:gd name="T52" fmla="*/ 1211744 w 2764"/>
              <a:gd name="T53" fmla="*/ 1590655 h 2764"/>
              <a:gd name="T54" fmla="*/ 1349708 w 2764"/>
              <a:gd name="T55" fmla="*/ 1590655 h 2764"/>
              <a:gd name="T56" fmla="*/ 1195474 w 2764"/>
              <a:gd name="T57" fmla="*/ 1388729 h 2764"/>
              <a:gd name="T58" fmla="*/ 1365327 w 2764"/>
              <a:gd name="T59" fmla="*/ 1194619 h 2764"/>
              <a:gd name="T60" fmla="*/ 1365327 w 2764"/>
              <a:gd name="T61" fmla="*/ 455310 h 2764"/>
              <a:gd name="T62" fmla="*/ 1140809 w 2764"/>
              <a:gd name="T63" fmla="*/ 794676 h 2764"/>
              <a:gd name="T64" fmla="*/ 650775 w 2764"/>
              <a:gd name="T65" fmla="*/ 794676 h 2764"/>
              <a:gd name="T66" fmla="*/ 535588 w 2764"/>
              <a:gd name="T67" fmla="*/ 706089 h 2764"/>
              <a:gd name="T68" fmla="*/ 535588 w 2764"/>
              <a:gd name="T69" fmla="*/ 575163 h 2764"/>
              <a:gd name="T70" fmla="*/ 650775 w 2764"/>
              <a:gd name="T71" fmla="*/ 469640 h 2764"/>
              <a:gd name="T72" fmla="*/ 1140809 w 2764"/>
              <a:gd name="T73" fmla="*/ 469640 h 2764"/>
              <a:gd name="T74" fmla="*/ 1255996 w 2764"/>
              <a:gd name="T75" fmla="*/ 575163 h 2764"/>
              <a:gd name="T76" fmla="*/ 1255996 w 2764"/>
              <a:gd name="T77" fmla="*/ 706089 h 2764"/>
              <a:gd name="T78" fmla="*/ 1140809 w 2764"/>
              <a:gd name="T79" fmla="*/ 794676 h 2764"/>
              <a:gd name="T80" fmla="*/ 1012606 w 2764"/>
              <a:gd name="T81" fmla="*/ 398641 h 2764"/>
              <a:gd name="T82" fmla="*/ 778978 w 2764"/>
              <a:gd name="T83" fmla="*/ 398641 h 2764"/>
              <a:gd name="T84" fmla="*/ 739281 w 2764"/>
              <a:gd name="T85" fmla="*/ 371934 h 2764"/>
              <a:gd name="T86" fmla="*/ 739281 w 2764"/>
              <a:gd name="T87" fmla="*/ 326338 h 2764"/>
              <a:gd name="T88" fmla="*/ 778978 w 2764"/>
              <a:gd name="T89" fmla="*/ 323733 h 2764"/>
              <a:gd name="T90" fmla="*/ 1012606 w 2764"/>
              <a:gd name="T91" fmla="*/ 323733 h 2764"/>
              <a:gd name="T92" fmla="*/ 1052304 w 2764"/>
              <a:gd name="T93" fmla="*/ 350439 h 2764"/>
              <a:gd name="T94" fmla="*/ 1052304 w 2764"/>
              <a:gd name="T95" fmla="*/ 371934 h 2764"/>
              <a:gd name="T96" fmla="*/ 1012606 w 2764"/>
              <a:gd name="T97" fmla="*/ 398641 h 2764"/>
              <a:gd name="T98" fmla="*/ 646871 w 2764"/>
              <a:gd name="T99" fmla="*/ 1103427 h 2764"/>
              <a:gd name="T100" fmla="*/ 736027 w 2764"/>
              <a:gd name="T101" fmla="*/ 1192665 h 2764"/>
              <a:gd name="T102" fmla="*/ 646871 w 2764"/>
              <a:gd name="T103" fmla="*/ 1282555 h 2764"/>
              <a:gd name="T104" fmla="*/ 557064 w 2764"/>
              <a:gd name="T105" fmla="*/ 1192665 h 2764"/>
              <a:gd name="T106" fmla="*/ 646871 w 2764"/>
              <a:gd name="T107" fmla="*/ 1103427 h 2764"/>
              <a:gd name="T108" fmla="*/ 1142761 w 2764"/>
              <a:gd name="T109" fmla="*/ 1103427 h 2764"/>
              <a:gd name="T110" fmla="*/ 1232568 w 2764"/>
              <a:gd name="T111" fmla="*/ 1193317 h 2764"/>
              <a:gd name="T112" fmla="*/ 1142761 w 2764"/>
              <a:gd name="T113" fmla="*/ 1282555 h 2764"/>
              <a:gd name="T114" fmla="*/ 1053605 w 2764"/>
              <a:gd name="T115" fmla="*/ 1193317 h 2764"/>
              <a:gd name="T116" fmla="*/ 1142761 w 2764"/>
              <a:gd name="T117" fmla="*/ 1103427 h 2764"/>
              <a:gd name="T118" fmla="*/ 0 60000 65536"/>
              <a:gd name="T119" fmla="*/ 0 60000 65536"/>
              <a:gd name="T120" fmla="*/ 0 60000 65536"/>
              <a:gd name="T121" fmla="*/ 0 60000 65536"/>
              <a:gd name="T122" fmla="*/ 0 60000 65536"/>
              <a:gd name="T123" fmla="*/ 0 60000 65536"/>
              <a:gd name="T124" fmla="*/ 0 60000 65536"/>
              <a:gd name="T125" fmla="*/ 0 60000 65536"/>
              <a:gd name="T126" fmla="*/ 0 60000 65536"/>
              <a:gd name="T127" fmla="*/ 0 60000 65536"/>
              <a:gd name="T128" fmla="*/ 0 60000 65536"/>
              <a:gd name="T129" fmla="*/ 0 60000 65536"/>
              <a:gd name="T130" fmla="*/ 0 60000 65536"/>
              <a:gd name="T131" fmla="*/ 0 60000 65536"/>
              <a:gd name="T132" fmla="*/ 0 60000 65536"/>
              <a:gd name="T133" fmla="*/ 0 60000 65536"/>
              <a:gd name="T134" fmla="*/ 0 60000 65536"/>
              <a:gd name="T135" fmla="*/ 0 60000 65536"/>
              <a:gd name="T136" fmla="*/ 0 60000 65536"/>
              <a:gd name="T137" fmla="*/ 0 60000 65536"/>
              <a:gd name="T138" fmla="*/ 0 60000 65536"/>
              <a:gd name="T139" fmla="*/ 0 60000 65536"/>
              <a:gd name="T140" fmla="*/ 0 60000 65536"/>
              <a:gd name="T141" fmla="*/ 0 60000 65536"/>
              <a:gd name="T142" fmla="*/ 0 60000 65536"/>
              <a:gd name="T143" fmla="*/ 0 60000 65536"/>
              <a:gd name="T144" fmla="*/ 0 60000 65536"/>
              <a:gd name="T145" fmla="*/ 0 60000 65536"/>
              <a:gd name="T146" fmla="*/ 0 60000 65536"/>
              <a:gd name="T147" fmla="*/ 0 60000 65536"/>
              <a:gd name="T148" fmla="*/ 0 60000 65536"/>
              <a:gd name="T149" fmla="*/ 0 60000 65536"/>
              <a:gd name="T150" fmla="*/ 0 60000 65536"/>
              <a:gd name="T151" fmla="*/ 0 60000 65536"/>
              <a:gd name="T152" fmla="*/ 0 60000 65536"/>
              <a:gd name="T153" fmla="*/ 0 60000 65536"/>
              <a:gd name="T154" fmla="*/ 0 60000 65536"/>
              <a:gd name="T155" fmla="*/ 0 60000 65536"/>
              <a:gd name="T156" fmla="*/ 0 60000 65536"/>
              <a:gd name="T157" fmla="*/ 0 60000 65536"/>
              <a:gd name="T158" fmla="*/ 0 60000 65536"/>
              <a:gd name="T159" fmla="*/ 0 60000 65536"/>
              <a:gd name="T160" fmla="*/ 0 60000 65536"/>
              <a:gd name="T161" fmla="*/ 0 60000 65536"/>
              <a:gd name="T162" fmla="*/ 0 60000 65536"/>
              <a:gd name="T163" fmla="*/ 0 60000 65536"/>
              <a:gd name="T164" fmla="*/ 0 60000 65536"/>
              <a:gd name="T165" fmla="*/ 0 60000 65536"/>
              <a:gd name="T166" fmla="*/ 0 60000 65536"/>
              <a:gd name="T167" fmla="*/ 0 60000 65536"/>
              <a:gd name="T168" fmla="*/ 0 60000 65536"/>
              <a:gd name="T169" fmla="*/ 0 60000 65536"/>
              <a:gd name="T170" fmla="*/ 0 60000 65536"/>
              <a:gd name="T171" fmla="*/ 0 60000 65536"/>
              <a:gd name="T172" fmla="*/ 0 60000 65536"/>
              <a:gd name="T173" fmla="*/ 0 60000 65536"/>
              <a:gd name="T174" fmla="*/ 0 60000 65536"/>
              <a:gd name="T175" fmla="*/ 0 60000 65536"/>
              <a:gd name="T176" fmla="*/ 0 60000 65536"/>
            </a:gdLst>
            <a:cxnLst>
              <a:cxn ang="T118">
                <a:pos x="T0" y="T1"/>
              </a:cxn>
              <a:cxn ang="T119">
                <a:pos x="T2" y="T3"/>
              </a:cxn>
              <a:cxn ang="T120">
                <a:pos x="T4" y="T5"/>
              </a:cxn>
              <a:cxn ang="T121">
                <a:pos x="T6" y="T7"/>
              </a:cxn>
              <a:cxn ang="T122">
                <a:pos x="T8" y="T9"/>
              </a:cxn>
              <a:cxn ang="T123">
                <a:pos x="T10" y="T11"/>
              </a:cxn>
              <a:cxn ang="T124">
                <a:pos x="T12" y="T13"/>
              </a:cxn>
              <a:cxn ang="T125">
                <a:pos x="T14" y="T15"/>
              </a:cxn>
              <a:cxn ang="T126">
                <a:pos x="T16" y="T17"/>
              </a:cxn>
              <a:cxn ang="T127">
                <a:pos x="T18" y="T19"/>
              </a:cxn>
              <a:cxn ang="T128">
                <a:pos x="T20" y="T21"/>
              </a:cxn>
              <a:cxn ang="T129">
                <a:pos x="T22" y="T23"/>
              </a:cxn>
              <a:cxn ang="T130">
                <a:pos x="T24" y="T25"/>
              </a:cxn>
              <a:cxn ang="T131">
                <a:pos x="T26" y="T27"/>
              </a:cxn>
              <a:cxn ang="T132">
                <a:pos x="T28" y="T29"/>
              </a:cxn>
              <a:cxn ang="T133">
                <a:pos x="T30" y="T31"/>
              </a:cxn>
              <a:cxn ang="T134">
                <a:pos x="T32" y="T33"/>
              </a:cxn>
              <a:cxn ang="T135">
                <a:pos x="T34" y="T35"/>
              </a:cxn>
              <a:cxn ang="T136">
                <a:pos x="T36" y="T37"/>
              </a:cxn>
              <a:cxn ang="T137">
                <a:pos x="T38" y="T39"/>
              </a:cxn>
              <a:cxn ang="T138">
                <a:pos x="T40" y="T41"/>
              </a:cxn>
              <a:cxn ang="T139">
                <a:pos x="T42" y="T43"/>
              </a:cxn>
              <a:cxn ang="T140">
                <a:pos x="T44" y="T45"/>
              </a:cxn>
              <a:cxn ang="T141">
                <a:pos x="T46" y="T47"/>
              </a:cxn>
              <a:cxn ang="T142">
                <a:pos x="T48" y="T49"/>
              </a:cxn>
              <a:cxn ang="T143">
                <a:pos x="T50" y="T51"/>
              </a:cxn>
              <a:cxn ang="T144">
                <a:pos x="T52" y="T53"/>
              </a:cxn>
              <a:cxn ang="T145">
                <a:pos x="T54" y="T55"/>
              </a:cxn>
              <a:cxn ang="T146">
                <a:pos x="T56" y="T57"/>
              </a:cxn>
              <a:cxn ang="T147">
                <a:pos x="T58" y="T59"/>
              </a:cxn>
              <a:cxn ang="T148">
                <a:pos x="T60" y="T61"/>
              </a:cxn>
              <a:cxn ang="T149">
                <a:pos x="T62" y="T63"/>
              </a:cxn>
              <a:cxn ang="T150">
                <a:pos x="T64" y="T65"/>
              </a:cxn>
              <a:cxn ang="T151">
                <a:pos x="T66" y="T67"/>
              </a:cxn>
              <a:cxn ang="T152">
                <a:pos x="T68" y="T69"/>
              </a:cxn>
              <a:cxn ang="T153">
                <a:pos x="T70" y="T71"/>
              </a:cxn>
              <a:cxn ang="T154">
                <a:pos x="T72" y="T73"/>
              </a:cxn>
              <a:cxn ang="T155">
                <a:pos x="T74" y="T75"/>
              </a:cxn>
              <a:cxn ang="T156">
                <a:pos x="T76" y="T77"/>
              </a:cxn>
              <a:cxn ang="T157">
                <a:pos x="T78" y="T79"/>
              </a:cxn>
              <a:cxn ang="T158">
                <a:pos x="T80" y="T81"/>
              </a:cxn>
              <a:cxn ang="T159">
                <a:pos x="T82" y="T83"/>
              </a:cxn>
              <a:cxn ang="T160">
                <a:pos x="T84" y="T85"/>
              </a:cxn>
              <a:cxn ang="T161">
                <a:pos x="T86" y="T87"/>
              </a:cxn>
              <a:cxn ang="T162">
                <a:pos x="T88" y="T89"/>
              </a:cxn>
              <a:cxn ang="T163">
                <a:pos x="T90" y="T91"/>
              </a:cxn>
              <a:cxn ang="T164">
                <a:pos x="T92" y="T93"/>
              </a:cxn>
              <a:cxn ang="T165">
                <a:pos x="T94" y="T95"/>
              </a:cxn>
              <a:cxn ang="T166">
                <a:pos x="T96" y="T97"/>
              </a:cxn>
              <a:cxn ang="T167">
                <a:pos x="T98" y="T99"/>
              </a:cxn>
              <a:cxn ang="T168">
                <a:pos x="T100" y="T101"/>
              </a:cxn>
              <a:cxn ang="T169">
                <a:pos x="T102" y="T103"/>
              </a:cxn>
              <a:cxn ang="T170">
                <a:pos x="T104" y="T105"/>
              </a:cxn>
              <a:cxn ang="T171">
                <a:pos x="T106" y="T107"/>
              </a:cxn>
              <a:cxn ang="T172">
                <a:pos x="T108" y="T109"/>
              </a:cxn>
              <a:cxn ang="T173">
                <a:pos x="T110" y="T111"/>
              </a:cxn>
              <a:cxn ang="T174">
                <a:pos x="T112" y="T113"/>
              </a:cxn>
              <a:cxn ang="T175">
                <a:pos x="T114" y="T115"/>
              </a:cxn>
              <a:cxn ang="T176">
                <a:pos x="T116" y="T117"/>
              </a:cxn>
            </a:cxnLst>
            <a:rect l="0" t="0" r="r" b="b"/>
            <a:pathLst>
              <a:path w="2764" h="2764">
                <a:moveTo>
                  <a:pt x="1382" y="2764"/>
                </a:moveTo>
                <a:cubicBezTo>
                  <a:pt x="619" y="2764"/>
                  <a:pt x="0" y="2145"/>
                  <a:pt x="0" y="1382"/>
                </a:cubicBezTo>
                <a:cubicBezTo>
                  <a:pt x="0" y="619"/>
                  <a:pt x="619" y="0"/>
                  <a:pt x="1382" y="0"/>
                </a:cubicBezTo>
                <a:cubicBezTo>
                  <a:pt x="2145" y="0"/>
                  <a:pt x="2764" y="619"/>
                  <a:pt x="2764" y="1382"/>
                </a:cubicBezTo>
                <a:cubicBezTo>
                  <a:pt x="2764" y="2145"/>
                  <a:pt x="2145" y="2764"/>
                  <a:pt x="1382" y="2764"/>
                </a:cubicBezTo>
                <a:close/>
                <a:moveTo>
                  <a:pt x="1247" y="170"/>
                </a:moveTo>
                <a:cubicBezTo>
                  <a:pt x="1193" y="170"/>
                  <a:pt x="1150" y="214"/>
                  <a:pt x="1150" y="267"/>
                </a:cubicBezTo>
                <a:cubicBezTo>
                  <a:pt x="1150" y="321"/>
                  <a:pt x="1193" y="365"/>
                  <a:pt x="1247" y="365"/>
                </a:cubicBezTo>
                <a:cubicBezTo>
                  <a:pt x="1301" y="365"/>
                  <a:pt x="1345" y="321"/>
                  <a:pt x="1345" y="267"/>
                </a:cubicBezTo>
                <a:cubicBezTo>
                  <a:pt x="1345" y="214"/>
                  <a:pt x="1301" y="170"/>
                  <a:pt x="1247" y="170"/>
                </a:cubicBezTo>
                <a:close/>
                <a:moveTo>
                  <a:pt x="1506" y="170"/>
                </a:moveTo>
                <a:cubicBezTo>
                  <a:pt x="1452" y="170"/>
                  <a:pt x="1409" y="214"/>
                  <a:pt x="1409" y="267"/>
                </a:cubicBezTo>
                <a:cubicBezTo>
                  <a:pt x="1409" y="321"/>
                  <a:pt x="1452" y="365"/>
                  <a:pt x="1506" y="365"/>
                </a:cubicBezTo>
                <a:cubicBezTo>
                  <a:pt x="1560" y="365"/>
                  <a:pt x="1603" y="321"/>
                  <a:pt x="1603" y="267"/>
                </a:cubicBezTo>
                <a:cubicBezTo>
                  <a:pt x="1603" y="214"/>
                  <a:pt x="1560" y="170"/>
                  <a:pt x="1506" y="170"/>
                </a:cubicBezTo>
                <a:close/>
                <a:moveTo>
                  <a:pt x="2098" y="699"/>
                </a:moveTo>
                <a:cubicBezTo>
                  <a:pt x="2098" y="541"/>
                  <a:pt x="1944" y="382"/>
                  <a:pt x="1763" y="382"/>
                </a:cubicBezTo>
                <a:cubicBezTo>
                  <a:pt x="1378" y="382"/>
                  <a:pt x="1378" y="382"/>
                  <a:pt x="1378" y="382"/>
                </a:cubicBezTo>
                <a:cubicBezTo>
                  <a:pt x="990" y="382"/>
                  <a:pt x="990" y="382"/>
                  <a:pt x="990" y="382"/>
                </a:cubicBezTo>
                <a:cubicBezTo>
                  <a:pt x="809" y="382"/>
                  <a:pt x="655" y="541"/>
                  <a:pt x="655" y="699"/>
                </a:cubicBezTo>
                <a:cubicBezTo>
                  <a:pt x="655" y="1834"/>
                  <a:pt x="655" y="1834"/>
                  <a:pt x="655" y="1834"/>
                </a:cubicBezTo>
                <a:cubicBezTo>
                  <a:pt x="655" y="1987"/>
                  <a:pt x="796" y="2113"/>
                  <a:pt x="916" y="2132"/>
                </a:cubicBezTo>
                <a:cubicBezTo>
                  <a:pt x="680" y="2442"/>
                  <a:pt x="680" y="2442"/>
                  <a:pt x="680" y="2442"/>
                </a:cubicBezTo>
                <a:cubicBezTo>
                  <a:pt x="891" y="2442"/>
                  <a:pt x="891" y="2442"/>
                  <a:pt x="891" y="2442"/>
                </a:cubicBezTo>
                <a:cubicBezTo>
                  <a:pt x="1022" y="2275"/>
                  <a:pt x="1022" y="2275"/>
                  <a:pt x="1022" y="2275"/>
                </a:cubicBezTo>
                <a:cubicBezTo>
                  <a:pt x="1731" y="2275"/>
                  <a:pt x="1731" y="2275"/>
                  <a:pt x="1731" y="2275"/>
                </a:cubicBezTo>
                <a:cubicBezTo>
                  <a:pt x="1862" y="2442"/>
                  <a:pt x="1862" y="2442"/>
                  <a:pt x="1862" y="2442"/>
                </a:cubicBezTo>
                <a:cubicBezTo>
                  <a:pt x="2074" y="2442"/>
                  <a:pt x="2074" y="2442"/>
                  <a:pt x="2074" y="2442"/>
                </a:cubicBezTo>
                <a:cubicBezTo>
                  <a:pt x="1837" y="2132"/>
                  <a:pt x="1837" y="2132"/>
                  <a:pt x="1837" y="2132"/>
                </a:cubicBezTo>
                <a:cubicBezTo>
                  <a:pt x="1957" y="2113"/>
                  <a:pt x="2098" y="1987"/>
                  <a:pt x="2098" y="1834"/>
                </a:cubicBezTo>
                <a:lnTo>
                  <a:pt x="2098" y="699"/>
                </a:lnTo>
                <a:close/>
                <a:moveTo>
                  <a:pt x="1753" y="1220"/>
                </a:moveTo>
                <a:cubicBezTo>
                  <a:pt x="1000" y="1220"/>
                  <a:pt x="1000" y="1220"/>
                  <a:pt x="1000" y="1220"/>
                </a:cubicBezTo>
                <a:cubicBezTo>
                  <a:pt x="914" y="1220"/>
                  <a:pt x="822" y="1182"/>
                  <a:pt x="823" y="1084"/>
                </a:cubicBezTo>
                <a:cubicBezTo>
                  <a:pt x="823" y="883"/>
                  <a:pt x="823" y="883"/>
                  <a:pt x="823" y="883"/>
                </a:cubicBezTo>
                <a:cubicBezTo>
                  <a:pt x="823" y="799"/>
                  <a:pt x="898" y="721"/>
                  <a:pt x="1000" y="721"/>
                </a:cubicBezTo>
                <a:cubicBezTo>
                  <a:pt x="1753" y="721"/>
                  <a:pt x="1753" y="721"/>
                  <a:pt x="1753" y="721"/>
                </a:cubicBezTo>
                <a:cubicBezTo>
                  <a:pt x="1855" y="721"/>
                  <a:pt x="1930" y="799"/>
                  <a:pt x="1930" y="883"/>
                </a:cubicBezTo>
                <a:cubicBezTo>
                  <a:pt x="1930" y="1084"/>
                  <a:pt x="1930" y="1084"/>
                  <a:pt x="1930" y="1084"/>
                </a:cubicBezTo>
                <a:cubicBezTo>
                  <a:pt x="1931" y="1182"/>
                  <a:pt x="1839" y="1220"/>
                  <a:pt x="1753" y="1220"/>
                </a:cubicBezTo>
                <a:close/>
                <a:moveTo>
                  <a:pt x="1556" y="612"/>
                </a:moveTo>
                <a:cubicBezTo>
                  <a:pt x="1197" y="612"/>
                  <a:pt x="1197" y="612"/>
                  <a:pt x="1197" y="612"/>
                </a:cubicBezTo>
                <a:cubicBezTo>
                  <a:pt x="1163" y="612"/>
                  <a:pt x="1136" y="593"/>
                  <a:pt x="1136" y="571"/>
                </a:cubicBezTo>
                <a:cubicBezTo>
                  <a:pt x="1136" y="501"/>
                  <a:pt x="1136" y="501"/>
                  <a:pt x="1136" y="501"/>
                </a:cubicBezTo>
                <a:cubicBezTo>
                  <a:pt x="1136" y="479"/>
                  <a:pt x="1164" y="497"/>
                  <a:pt x="1197" y="497"/>
                </a:cubicBezTo>
                <a:cubicBezTo>
                  <a:pt x="1556" y="497"/>
                  <a:pt x="1556" y="497"/>
                  <a:pt x="1556" y="497"/>
                </a:cubicBezTo>
                <a:cubicBezTo>
                  <a:pt x="1589" y="497"/>
                  <a:pt x="1617" y="516"/>
                  <a:pt x="1617" y="538"/>
                </a:cubicBezTo>
                <a:cubicBezTo>
                  <a:pt x="1617" y="571"/>
                  <a:pt x="1617" y="571"/>
                  <a:pt x="1617" y="571"/>
                </a:cubicBezTo>
                <a:cubicBezTo>
                  <a:pt x="1617" y="593"/>
                  <a:pt x="1590" y="612"/>
                  <a:pt x="1556" y="612"/>
                </a:cubicBezTo>
                <a:close/>
                <a:moveTo>
                  <a:pt x="994" y="1694"/>
                </a:moveTo>
                <a:cubicBezTo>
                  <a:pt x="1070" y="1694"/>
                  <a:pt x="1131" y="1755"/>
                  <a:pt x="1131" y="1831"/>
                </a:cubicBezTo>
                <a:cubicBezTo>
                  <a:pt x="1131" y="1907"/>
                  <a:pt x="1070" y="1969"/>
                  <a:pt x="994" y="1969"/>
                </a:cubicBezTo>
                <a:cubicBezTo>
                  <a:pt x="918" y="1969"/>
                  <a:pt x="856" y="1907"/>
                  <a:pt x="856" y="1831"/>
                </a:cubicBezTo>
                <a:cubicBezTo>
                  <a:pt x="856" y="1755"/>
                  <a:pt x="918" y="1694"/>
                  <a:pt x="994" y="1694"/>
                </a:cubicBezTo>
                <a:close/>
                <a:moveTo>
                  <a:pt x="1756" y="1694"/>
                </a:moveTo>
                <a:cubicBezTo>
                  <a:pt x="1832" y="1694"/>
                  <a:pt x="1894" y="1755"/>
                  <a:pt x="1894" y="1832"/>
                </a:cubicBezTo>
                <a:cubicBezTo>
                  <a:pt x="1894" y="1907"/>
                  <a:pt x="1832" y="1969"/>
                  <a:pt x="1756" y="1969"/>
                </a:cubicBezTo>
                <a:cubicBezTo>
                  <a:pt x="1680" y="1969"/>
                  <a:pt x="1619" y="1907"/>
                  <a:pt x="1619" y="1832"/>
                </a:cubicBezTo>
                <a:cubicBezTo>
                  <a:pt x="1619" y="1755"/>
                  <a:pt x="1680" y="1694"/>
                  <a:pt x="1756" y="1694"/>
                </a:cubicBezTo>
                <a:close/>
              </a:path>
            </a:pathLst>
          </a:custGeom>
          <a:solidFill>
            <a:schemeClr val="bg2">
              <a:lumMod val="75000"/>
            </a:schemeClr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anchor="ctr" anchorCtr="1"/>
          <a:lstStyle>
            <a:defPPr>
              <a:defRPr lang="zh-CN"/>
            </a:defPPr>
            <a:lvl1pPr marL="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endParaRPr lang="zh-CN" altLang="en-US">
              <a:latin typeface="Calibri" panose="020f0502020204030204" pitchFamily="34" charset="0"/>
              <a:ea typeface="宋体" panose="02010600030101010101" pitchFamily="2" charset="-122"/>
            </a:endParaRPr>
          </a:p>
        </p:txBody>
      </p:sp>
      <p:sp>
        <p:nvSpPr>
          <p:cNvPr id="10" name="KSO_Shape"/>
          <p:cNvSpPr/>
          <p:nvPr userDrawn="1"/>
        </p:nvSpPr>
        <p:spPr bwMode="auto">
          <a:xfrm>
            <a:off x="9302569" y="804863"/>
            <a:ext cx="400050" cy="400050"/>
          </a:xfrm>
          <a:custGeom>
            <a:gdLst>
              <a:gd name="T0" fmla="*/ 899372 w 2764"/>
              <a:gd name="T1" fmla="*/ 1800397 h 2764"/>
              <a:gd name="T2" fmla="*/ 0 w 2764"/>
              <a:gd name="T3" fmla="*/ 900198 h 2764"/>
              <a:gd name="T4" fmla="*/ 899372 w 2764"/>
              <a:gd name="T5" fmla="*/ 0 h 2764"/>
              <a:gd name="T6" fmla="*/ 1798743 w 2764"/>
              <a:gd name="T7" fmla="*/ 900198 h 2764"/>
              <a:gd name="T8" fmla="*/ 899372 w 2764"/>
              <a:gd name="T9" fmla="*/ 1800397 h 2764"/>
              <a:gd name="T10" fmla="*/ 811517 w 2764"/>
              <a:gd name="T11" fmla="*/ 110734 h 2764"/>
              <a:gd name="T12" fmla="*/ 748392 w 2764"/>
              <a:gd name="T13" fmla="*/ 173917 h 2764"/>
              <a:gd name="T14" fmla="*/ 811517 w 2764"/>
              <a:gd name="T15" fmla="*/ 237751 h 2764"/>
              <a:gd name="T16" fmla="*/ 875293 w 2764"/>
              <a:gd name="T17" fmla="*/ 173917 h 2764"/>
              <a:gd name="T18" fmla="*/ 811517 w 2764"/>
              <a:gd name="T19" fmla="*/ 110734 h 2764"/>
              <a:gd name="T20" fmla="*/ 980068 w 2764"/>
              <a:gd name="T21" fmla="*/ 110734 h 2764"/>
              <a:gd name="T22" fmla="*/ 916942 w 2764"/>
              <a:gd name="T23" fmla="*/ 173917 h 2764"/>
              <a:gd name="T24" fmla="*/ 980068 w 2764"/>
              <a:gd name="T25" fmla="*/ 237751 h 2764"/>
              <a:gd name="T26" fmla="*/ 1043193 w 2764"/>
              <a:gd name="T27" fmla="*/ 173917 h 2764"/>
              <a:gd name="T28" fmla="*/ 980068 w 2764"/>
              <a:gd name="T29" fmla="*/ 110734 h 2764"/>
              <a:gd name="T30" fmla="*/ 1365327 w 2764"/>
              <a:gd name="T31" fmla="*/ 455310 h 2764"/>
              <a:gd name="T32" fmla="*/ 1147317 w 2764"/>
              <a:gd name="T33" fmla="*/ 248825 h 2764"/>
              <a:gd name="T34" fmla="*/ 896768 w 2764"/>
              <a:gd name="T35" fmla="*/ 248825 h 2764"/>
              <a:gd name="T36" fmla="*/ 644268 w 2764"/>
              <a:gd name="T37" fmla="*/ 248825 h 2764"/>
              <a:gd name="T38" fmla="*/ 426258 w 2764"/>
              <a:gd name="T39" fmla="*/ 455310 h 2764"/>
              <a:gd name="T40" fmla="*/ 426258 w 2764"/>
              <a:gd name="T41" fmla="*/ 1194619 h 2764"/>
              <a:gd name="T42" fmla="*/ 596110 w 2764"/>
              <a:gd name="T43" fmla="*/ 1388729 h 2764"/>
              <a:gd name="T44" fmla="*/ 442527 w 2764"/>
              <a:gd name="T45" fmla="*/ 1590655 h 2764"/>
              <a:gd name="T46" fmla="*/ 579841 w 2764"/>
              <a:gd name="T47" fmla="*/ 1590655 h 2764"/>
              <a:gd name="T48" fmla="*/ 665092 w 2764"/>
              <a:gd name="T49" fmla="*/ 1481875 h 2764"/>
              <a:gd name="T50" fmla="*/ 1126492 w 2764"/>
              <a:gd name="T51" fmla="*/ 1481875 h 2764"/>
              <a:gd name="T52" fmla="*/ 1211744 w 2764"/>
              <a:gd name="T53" fmla="*/ 1590655 h 2764"/>
              <a:gd name="T54" fmla="*/ 1349708 w 2764"/>
              <a:gd name="T55" fmla="*/ 1590655 h 2764"/>
              <a:gd name="T56" fmla="*/ 1195474 w 2764"/>
              <a:gd name="T57" fmla="*/ 1388729 h 2764"/>
              <a:gd name="T58" fmla="*/ 1365327 w 2764"/>
              <a:gd name="T59" fmla="*/ 1194619 h 2764"/>
              <a:gd name="T60" fmla="*/ 1365327 w 2764"/>
              <a:gd name="T61" fmla="*/ 455310 h 2764"/>
              <a:gd name="T62" fmla="*/ 1140809 w 2764"/>
              <a:gd name="T63" fmla="*/ 794676 h 2764"/>
              <a:gd name="T64" fmla="*/ 650775 w 2764"/>
              <a:gd name="T65" fmla="*/ 794676 h 2764"/>
              <a:gd name="T66" fmla="*/ 535588 w 2764"/>
              <a:gd name="T67" fmla="*/ 706089 h 2764"/>
              <a:gd name="T68" fmla="*/ 535588 w 2764"/>
              <a:gd name="T69" fmla="*/ 575163 h 2764"/>
              <a:gd name="T70" fmla="*/ 650775 w 2764"/>
              <a:gd name="T71" fmla="*/ 469640 h 2764"/>
              <a:gd name="T72" fmla="*/ 1140809 w 2764"/>
              <a:gd name="T73" fmla="*/ 469640 h 2764"/>
              <a:gd name="T74" fmla="*/ 1255996 w 2764"/>
              <a:gd name="T75" fmla="*/ 575163 h 2764"/>
              <a:gd name="T76" fmla="*/ 1255996 w 2764"/>
              <a:gd name="T77" fmla="*/ 706089 h 2764"/>
              <a:gd name="T78" fmla="*/ 1140809 w 2764"/>
              <a:gd name="T79" fmla="*/ 794676 h 2764"/>
              <a:gd name="T80" fmla="*/ 1012606 w 2764"/>
              <a:gd name="T81" fmla="*/ 398641 h 2764"/>
              <a:gd name="T82" fmla="*/ 778978 w 2764"/>
              <a:gd name="T83" fmla="*/ 398641 h 2764"/>
              <a:gd name="T84" fmla="*/ 739281 w 2764"/>
              <a:gd name="T85" fmla="*/ 371934 h 2764"/>
              <a:gd name="T86" fmla="*/ 739281 w 2764"/>
              <a:gd name="T87" fmla="*/ 326338 h 2764"/>
              <a:gd name="T88" fmla="*/ 778978 w 2764"/>
              <a:gd name="T89" fmla="*/ 323733 h 2764"/>
              <a:gd name="T90" fmla="*/ 1012606 w 2764"/>
              <a:gd name="T91" fmla="*/ 323733 h 2764"/>
              <a:gd name="T92" fmla="*/ 1052304 w 2764"/>
              <a:gd name="T93" fmla="*/ 350439 h 2764"/>
              <a:gd name="T94" fmla="*/ 1052304 w 2764"/>
              <a:gd name="T95" fmla="*/ 371934 h 2764"/>
              <a:gd name="T96" fmla="*/ 1012606 w 2764"/>
              <a:gd name="T97" fmla="*/ 398641 h 2764"/>
              <a:gd name="T98" fmla="*/ 646871 w 2764"/>
              <a:gd name="T99" fmla="*/ 1103427 h 2764"/>
              <a:gd name="T100" fmla="*/ 736027 w 2764"/>
              <a:gd name="T101" fmla="*/ 1192665 h 2764"/>
              <a:gd name="T102" fmla="*/ 646871 w 2764"/>
              <a:gd name="T103" fmla="*/ 1282555 h 2764"/>
              <a:gd name="T104" fmla="*/ 557064 w 2764"/>
              <a:gd name="T105" fmla="*/ 1192665 h 2764"/>
              <a:gd name="T106" fmla="*/ 646871 w 2764"/>
              <a:gd name="T107" fmla="*/ 1103427 h 2764"/>
              <a:gd name="T108" fmla="*/ 1142761 w 2764"/>
              <a:gd name="T109" fmla="*/ 1103427 h 2764"/>
              <a:gd name="T110" fmla="*/ 1232568 w 2764"/>
              <a:gd name="T111" fmla="*/ 1193317 h 2764"/>
              <a:gd name="T112" fmla="*/ 1142761 w 2764"/>
              <a:gd name="T113" fmla="*/ 1282555 h 2764"/>
              <a:gd name="T114" fmla="*/ 1053605 w 2764"/>
              <a:gd name="T115" fmla="*/ 1193317 h 2764"/>
              <a:gd name="T116" fmla="*/ 1142761 w 2764"/>
              <a:gd name="T117" fmla="*/ 1103427 h 2764"/>
              <a:gd name="T118" fmla="*/ 0 60000 65536"/>
              <a:gd name="T119" fmla="*/ 0 60000 65536"/>
              <a:gd name="T120" fmla="*/ 0 60000 65536"/>
              <a:gd name="T121" fmla="*/ 0 60000 65536"/>
              <a:gd name="T122" fmla="*/ 0 60000 65536"/>
              <a:gd name="T123" fmla="*/ 0 60000 65536"/>
              <a:gd name="T124" fmla="*/ 0 60000 65536"/>
              <a:gd name="T125" fmla="*/ 0 60000 65536"/>
              <a:gd name="T126" fmla="*/ 0 60000 65536"/>
              <a:gd name="T127" fmla="*/ 0 60000 65536"/>
              <a:gd name="T128" fmla="*/ 0 60000 65536"/>
              <a:gd name="T129" fmla="*/ 0 60000 65536"/>
              <a:gd name="T130" fmla="*/ 0 60000 65536"/>
              <a:gd name="T131" fmla="*/ 0 60000 65536"/>
              <a:gd name="T132" fmla="*/ 0 60000 65536"/>
              <a:gd name="T133" fmla="*/ 0 60000 65536"/>
              <a:gd name="T134" fmla="*/ 0 60000 65536"/>
              <a:gd name="T135" fmla="*/ 0 60000 65536"/>
              <a:gd name="T136" fmla="*/ 0 60000 65536"/>
              <a:gd name="T137" fmla="*/ 0 60000 65536"/>
              <a:gd name="T138" fmla="*/ 0 60000 65536"/>
              <a:gd name="T139" fmla="*/ 0 60000 65536"/>
              <a:gd name="T140" fmla="*/ 0 60000 65536"/>
              <a:gd name="T141" fmla="*/ 0 60000 65536"/>
              <a:gd name="T142" fmla="*/ 0 60000 65536"/>
              <a:gd name="T143" fmla="*/ 0 60000 65536"/>
              <a:gd name="T144" fmla="*/ 0 60000 65536"/>
              <a:gd name="T145" fmla="*/ 0 60000 65536"/>
              <a:gd name="T146" fmla="*/ 0 60000 65536"/>
              <a:gd name="T147" fmla="*/ 0 60000 65536"/>
              <a:gd name="T148" fmla="*/ 0 60000 65536"/>
              <a:gd name="T149" fmla="*/ 0 60000 65536"/>
              <a:gd name="T150" fmla="*/ 0 60000 65536"/>
              <a:gd name="T151" fmla="*/ 0 60000 65536"/>
              <a:gd name="T152" fmla="*/ 0 60000 65536"/>
              <a:gd name="T153" fmla="*/ 0 60000 65536"/>
              <a:gd name="T154" fmla="*/ 0 60000 65536"/>
              <a:gd name="T155" fmla="*/ 0 60000 65536"/>
              <a:gd name="T156" fmla="*/ 0 60000 65536"/>
              <a:gd name="T157" fmla="*/ 0 60000 65536"/>
              <a:gd name="T158" fmla="*/ 0 60000 65536"/>
              <a:gd name="T159" fmla="*/ 0 60000 65536"/>
              <a:gd name="T160" fmla="*/ 0 60000 65536"/>
              <a:gd name="T161" fmla="*/ 0 60000 65536"/>
              <a:gd name="T162" fmla="*/ 0 60000 65536"/>
              <a:gd name="T163" fmla="*/ 0 60000 65536"/>
              <a:gd name="T164" fmla="*/ 0 60000 65536"/>
              <a:gd name="T165" fmla="*/ 0 60000 65536"/>
              <a:gd name="T166" fmla="*/ 0 60000 65536"/>
              <a:gd name="T167" fmla="*/ 0 60000 65536"/>
              <a:gd name="T168" fmla="*/ 0 60000 65536"/>
              <a:gd name="T169" fmla="*/ 0 60000 65536"/>
              <a:gd name="T170" fmla="*/ 0 60000 65536"/>
              <a:gd name="T171" fmla="*/ 0 60000 65536"/>
              <a:gd name="T172" fmla="*/ 0 60000 65536"/>
              <a:gd name="T173" fmla="*/ 0 60000 65536"/>
              <a:gd name="T174" fmla="*/ 0 60000 65536"/>
              <a:gd name="T175" fmla="*/ 0 60000 65536"/>
              <a:gd name="T176" fmla="*/ 0 60000 65536"/>
            </a:gdLst>
            <a:cxnLst>
              <a:cxn ang="T118">
                <a:pos x="T0" y="T1"/>
              </a:cxn>
              <a:cxn ang="T119">
                <a:pos x="T2" y="T3"/>
              </a:cxn>
              <a:cxn ang="T120">
                <a:pos x="T4" y="T5"/>
              </a:cxn>
              <a:cxn ang="T121">
                <a:pos x="T6" y="T7"/>
              </a:cxn>
              <a:cxn ang="T122">
                <a:pos x="T8" y="T9"/>
              </a:cxn>
              <a:cxn ang="T123">
                <a:pos x="T10" y="T11"/>
              </a:cxn>
              <a:cxn ang="T124">
                <a:pos x="T12" y="T13"/>
              </a:cxn>
              <a:cxn ang="T125">
                <a:pos x="T14" y="T15"/>
              </a:cxn>
              <a:cxn ang="T126">
                <a:pos x="T16" y="T17"/>
              </a:cxn>
              <a:cxn ang="T127">
                <a:pos x="T18" y="T19"/>
              </a:cxn>
              <a:cxn ang="T128">
                <a:pos x="T20" y="T21"/>
              </a:cxn>
              <a:cxn ang="T129">
                <a:pos x="T22" y="T23"/>
              </a:cxn>
              <a:cxn ang="T130">
                <a:pos x="T24" y="T25"/>
              </a:cxn>
              <a:cxn ang="T131">
                <a:pos x="T26" y="T27"/>
              </a:cxn>
              <a:cxn ang="T132">
                <a:pos x="T28" y="T29"/>
              </a:cxn>
              <a:cxn ang="T133">
                <a:pos x="T30" y="T31"/>
              </a:cxn>
              <a:cxn ang="T134">
                <a:pos x="T32" y="T33"/>
              </a:cxn>
              <a:cxn ang="T135">
                <a:pos x="T34" y="T35"/>
              </a:cxn>
              <a:cxn ang="T136">
                <a:pos x="T36" y="T37"/>
              </a:cxn>
              <a:cxn ang="T137">
                <a:pos x="T38" y="T39"/>
              </a:cxn>
              <a:cxn ang="T138">
                <a:pos x="T40" y="T41"/>
              </a:cxn>
              <a:cxn ang="T139">
                <a:pos x="T42" y="T43"/>
              </a:cxn>
              <a:cxn ang="T140">
                <a:pos x="T44" y="T45"/>
              </a:cxn>
              <a:cxn ang="T141">
                <a:pos x="T46" y="T47"/>
              </a:cxn>
              <a:cxn ang="T142">
                <a:pos x="T48" y="T49"/>
              </a:cxn>
              <a:cxn ang="T143">
                <a:pos x="T50" y="T51"/>
              </a:cxn>
              <a:cxn ang="T144">
                <a:pos x="T52" y="T53"/>
              </a:cxn>
              <a:cxn ang="T145">
                <a:pos x="T54" y="T55"/>
              </a:cxn>
              <a:cxn ang="T146">
                <a:pos x="T56" y="T57"/>
              </a:cxn>
              <a:cxn ang="T147">
                <a:pos x="T58" y="T59"/>
              </a:cxn>
              <a:cxn ang="T148">
                <a:pos x="T60" y="T61"/>
              </a:cxn>
              <a:cxn ang="T149">
                <a:pos x="T62" y="T63"/>
              </a:cxn>
              <a:cxn ang="T150">
                <a:pos x="T64" y="T65"/>
              </a:cxn>
              <a:cxn ang="T151">
                <a:pos x="T66" y="T67"/>
              </a:cxn>
              <a:cxn ang="T152">
                <a:pos x="T68" y="T69"/>
              </a:cxn>
              <a:cxn ang="T153">
                <a:pos x="T70" y="T71"/>
              </a:cxn>
              <a:cxn ang="T154">
                <a:pos x="T72" y="T73"/>
              </a:cxn>
              <a:cxn ang="T155">
                <a:pos x="T74" y="T75"/>
              </a:cxn>
              <a:cxn ang="T156">
                <a:pos x="T76" y="T77"/>
              </a:cxn>
              <a:cxn ang="T157">
                <a:pos x="T78" y="T79"/>
              </a:cxn>
              <a:cxn ang="T158">
                <a:pos x="T80" y="T81"/>
              </a:cxn>
              <a:cxn ang="T159">
                <a:pos x="T82" y="T83"/>
              </a:cxn>
              <a:cxn ang="T160">
                <a:pos x="T84" y="T85"/>
              </a:cxn>
              <a:cxn ang="T161">
                <a:pos x="T86" y="T87"/>
              </a:cxn>
              <a:cxn ang="T162">
                <a:pos x="T88" y="T89"/>
              </a:cxn>
              <a:cxn ang="T163">
                <a:pos x="T90" y="T91"/>
              </a:cxn>
              <a:cxn ang="T164">
                <a:pos x="T92" y="T93"/>
              </a:cxn>
              <a:cxn ang="T165">
                <a:pos x="T94" y="T95"/>
              </a:cxn>
              <a:cxn ang="T166">
                <a:pos x="T96" y="T97"/>
              </a:cxn>
              <a:cxn ang="T167">
                <a:pos x="T98" y="T99"/>
              </a:cxn>
              <a:cxn ang="T168">
                <a:pos x="T100" y="T101"/>
              </a:cxn>
              <a:cxn ang="T169">
                <a:pos x="T102" y="T103"/>
              </a:cxn>
              <a:cxn ang="T170">
                <a:pos x="T104" y="T105"/>
              </a:cxn>
              <a:cxn ang="T171">
                <a:pos x="T106" y="T107"/>
              </a:cxn>
              <a:cxn ang="T172">
                <a:pos x="T108" y="T109"/>
              </a:cxn>
              <a:cxn ang="T173">
                <a:pos x="T110" y="T111"/>
              </a:cxn>
              <a:cxn ang="T174">
                <a:pos x="T112" y="T113"/>
              </a:cxn>
              <a:cxn ang="T175">
                <a:pos x="T114" y="T115"/>
              </a:cxn>
              <a:cxn ang="T176">
                <a:pos x="T116" y="T117"/>
              </a:cxn>
            </a:cxnLst>
            <a:rect l="0" t="0" r="r" b="b"/>
            <a:pathLst>
              <a:path w="2764" h="2764">
                <a:moveTo>
                  <a:pt x="1382" y="2764"/>
                </a:moveTo>
                <a:cubicBezTo>
                  <a:pt x="619" y="2764"/>
                  <a:pt x="0" y="2145"/>
                  <a:pt x="0" y="1382"/>
                </a:cubicBezTo>
                <a:cubicBezTo>
                  <a:pt x="0" y="619"/>
                  <a:pt x="619" y="0"/>
                  <a:pt x="1382" y="0"/>
                </a:cubicBezTo>
                <a:cubicBezTo>
                  <a:pt x="2145" y="0"/>
                  <a:pt x="2764" y="619"/>
                  <a:pt x="2764" y="1382"/>
                </a:cubicBezTo>
                <a:cubicBezTo>
                  <a:pt x="2764" y="2145"/>
                  <a:pt x="2145" y="2764"/>
                  <a:pt x="1382" y="2764"/>
                </a:cubicBezTo>
                <a:close/>
                <a:moveTo>
                  <a:pt x="1247" y="170"/>
                </a:moveTo>
                <a:cubicBezTo>
                  <a:pt x="1193" y="170"/>
                  <a:pt x="1150" y="214"/>
                  <a:pt x="1150" y="267"/>
                </a:cubicBezTo>
                <a:cubicBezTo>
                  <a:pt x="1150" y="321"/>
                  <a:pt x="1193" y="365"/>
                  <a:pt x="1247" y="365"/>
                </a:cubicBezTo>
                <a:cubicBezTo>
                  <a:pt x="1301" y="365"/>
                  <a:pt x="1345" y="321"/>
                  <a:pt x="1345" y="267"/>
                </a:cubicBezTo>
                <a:cubicBezTo>
                  <a:pt x="1345" y="214"/>
                  <a:pt x="1301" y="170"/>
                  <a:pt x="1247" y="170"/>
                </a:cubicBezTo>
                <a:close/>
                <a:moveTo>
                  <a:pt x="1506" y="170"/>
                </a:moveTo>
                <a:cubicBezTo>
                  <a:pt x="1452" y="170"/>
                  <a:pt x="1409" y="214"/>
                  <a:pt x="1409" y="267"/>
                </a:cubicBezTo>
                <a:cubicBezTo>
                  <a:pt x="1409" y="321"/>
                  <a:pt x="1452" y="365"/>
                  <a:pt x="1506" y="365"/>
                </a:cubicBezTo>
                <a:cubicBezTo>
                  <a:pt x="1560" y="365"/>
                  <a:pt x="1603" y="321"/>
                  <a:pt x="1603" y="267"/>
                </a:cubicBezTo>
                <a:cubicBezTo>
                  <a:pt x="1603" y="214"/>
                  <a:pt x="1560" y="170"/>
                  <a:pt x="1506" y="170"/>
                </a:cubicBezTo>
                <a:close/>
                <a:moveTo>
                  <a:pt x="2098" y="699"/>
                </a:moveTo>
                <a:cubicBezTo>
                  <a:pt x="2098" y="541"/>
                  <a:pt x="1944" y="382"/>
                  <a:pt x="1763" y="382"/>
                </a:cubicBezTo>
                <a:cubicBezTo>
                  <a:pt x="1378" y="382"/>
                  <a:pt x="1378" y="382"/>
                  <a:pt x="1378" y="382"/>
                </a:cubicBezTo>
                <a:cubicBezTo>
                  <a:pt x="990" y="382"/>
                  <a:pt x="990" y="382"/>
                  <a:pt x="990" y="382"/>
                </a:cubicBezTo>
                <a:cubicBezTo>
                  <a:pt x="809" y="382"/>
                  <a:pt x="655" y="541"/>
                  <a:pt x="655" y="699"/>
                </a:cubicBezTo>
                <a:cubicBezTo>
                  <a:pt x="655" y="1834"/>
                  <a:pt x="655" y="1834"/>
                  <a:pt x="655" y="1834"/>
                </a:cubicBezTo>
                <a:cubicBezTo>
                  <a:pt x="655" y="1987"/>
                  <a:pt x="796" y="2113"/>
                  <a:pt x="916" y="2132"/>
                </a:cubicBezTo>
                <a:cubicBezTo>
                  <a:pt x="680" y="2442"/>
                  <a:pt x="680" y="2442"/>
                  <a:pt x="680" y="2442"/>
                </a:cubicBezTo>
                <a:cubicBezTo>
                  <a:pt x="891" y="2442"/>
                  <a:pt x="891" y="2442"/>
                  <a:pt x="891" y="2442"/>
                </a:cubicBezTo>
                <a:cubicBezTo>
                  <a:pt x="1022" y="2275"/>
                  <a:pt x="1022" y="2275"/>
                  <a:pt x="1022" y="2275"/>
                </a:cubicBezTo>
                <a:cubicBezTo>
                  <a:pt x="1731" y="2275"/>
                  <a:pt x="1731" y="2275"/>
                  <a:pt x="1731" y="2275"/>
                </a:cubicBezTo>
                <a:cubicBezTo>
                  <a:pt x="1862" y="2442"/>
                  <a:pt x="1862" y="2442"/>
                  <a:pt x="1862" y="2442"/>
                </a:cubicBezTo>
                <a:cubicBezTo>
                  <a:pt x="2074" y="2442"/>
                  <a:pt x="2074" y="2442"/>
                  <a:pt x="2074" y="2442"/>
                </a:cubicBezTo>
                <a:cubicBezTo>
                  <a:pt x="1837" y="2132"/>
                  <a:pt x="1837" y="2132"/>
                  <a:pt x="1837" y="2132"/>
                </a:cubicBezTo>
                <a:cubicBezTo>
                  <a:pt x="1957" y="2113"/>
                  <a:pt x="2098" y="1987"/>
                  <a:pt x="2098" y="1834"/>
                </a:cubicBezTo>
                <a:lnTo>
                  <a:pt x="2098" y="699"/>
                </a:lnTo>
                <a:close/>
                <a:moveTo>
                  <a:pt x="1753" y="1220"/>
                </a:moveTo>
                <a:cubicBezTo>
                  <a:pt x="1000" y="1220"/>
                  <a:pt x="1000" y="1220"/>
                  <a:pt x="1000" y="1220"/>
                </a:cubicBezTo>
                <a:cubicBezTo>
                  <a:pt x="914" y="1220"/>
                  <a:pt x="822" y="1182"/>
                  <a:pt x="823" y="1084"/>
                </a:cubicBezTo>
                <a:cubicBezTo>
                  <a:pt x="823" y="883"/>
                  <a:pt x="823" y="883"/>
                  <a:pt x="823" y="883"/>
                </a:cubicBezTo>
                <a:cubicBezTo>
                  <a:pt x="823" y="799"/>
                  <a:pt x="898" y="721"/>
                  <a:pt x="1000" y="721"/>
                </a:cubicBezTo>
                <a:cubicBezTo>
                  <a:pt x="1753" y="721"/>
                  <a:pt x="1753" y="721"/>
                  <a:pt x="1753" y="721"/>
                </a:cubicBezTo>
                <a:cubicBezTo>
                  <a:pt x="1855" y="721"/>
                  <a:pt x="1930" y="799"/>
                  <a:pt x="1930" y="883"/>
                </a:cubicBezTo>
                <a:cubicBezTo>
                  <a:pt x="1930" y="1084"/>
                  <a:pt x="1930" y="1084"/>
                  <a:pt x="1930" y="1084"/>
                </a:cubicBezTo>
                <a:cubicBezTo>
                  <a:pt x="1931" y="1182"/>
                  <a:pt x="1839" y="1220"/>
                  <a:pt x="1753" y="1220"/>
                </a:cubicBezTo>
                <a:close/>
                <a:moveTo>
                  <a:pt x="1556" y="612"/>
                </a:moveTo>
                <a:cubicBezTo>
                  <a:pt x="1197" y="612"/>
                  <a:pt x="1197" y="612"/>
                  <a:pt x="1197" y="612"/>
                </a:cubicBezTo>
                <a:cubicBezTo>
                  <a:pt x="1163" y="612"/>
                  <a:pt x="1136" y="593"/>
                  <a:pt x="1136" y="571"/>
                </a:cubicBezTo>
                <a:cubicBezTo>
                  <a:pt x="1136" y="501"/>
                  <a:pt x="1136" y="501"/>
                  <a:pt x="1136" y="501"/>
                </a:cubicBezTo>
                <a:cubicBezTo>
                  <a:pt x="1136" y="479"/>
                  <a:pt x="1164" y="497"/>
                  <a:pt x="1197" y="497"/>
                </a:cubicBezTo>
                <a:cubicBezTo>
                  <a:pt x="1556" y="497"/>
                  <a:pt x="1556" y="497"/>
                  <a:pt x="1556" y="497"/>
                </a:cubicBezTo>
                <a:cubicBezTo>
                  <a:pt x="1589" y="497"/>
                  <a:pt x="1617" y="516"/>
                  <a:pt x="1617" y="538"/>
                </a:cubicBezTo>
                <a:cubicBezTo>
                  <a:pt x="1617" y="571"/>
                  <a:pt x="1617" y="571"/>
                  <a:pt x="1617" y="571"/>
                </a:cubicBezTo>
                <a:cubicBezTo>
                  <a:pt x="1617" y="593"/>
                  <a:pt x="1590" y="612"/>
                  <a:pt x="1556" y="612"/>
                </a:cubicBezTo>
                <a:close/>
                <a:moveTo>
                  <a:pt x="994" y="1694"/>
                </a:moveTo>
                <a:cubicBezTo>
                  <a:pt x="1070" y="1694"/>
                  <a:pt x="1131" y="1755"/>
                  <a:pt x="1131" y="1831"/>
                </a:cubicBezTo>
                <a:cubicBezTo>
                  <a:pt x="1131" y="1907"/>
                  <a:pt x="1070" y="1969"/>
                  <a:pt x="994" y="1969"/>
                </a:cubicBezTo>
                <a:cubicBezTo>
                  <a:pt x="918" y="1969"/>
                  <a:pt x="856" y="1907"/>
                  <a:pt x="856" y="1831"/>
                </a:cubicBezTo>
                <a:cubicBezTo>
                  <a:pt x="856" y="1755"/>
                  <a:pt x="918" y="1694"/>
                  <a:pt x="994" y="1694"/>
                </a:cubicBezTo>
                <a:close/>
                <a:moveTo>
                  <a:pt x="1756" y="1694"/>
                </a:moveTo>
                <a:cubicBezTo>
                  <a:pt x="1832" y="1694"/>
                  <a:pt x="1894" y="1755"/>
                  <a:pt x="1894" y="1832"/>
                </a:cubicBezTo>
                <a:cubicBezTo>
                  <a:pt x="1894" y="1907"/>
                  <a:pt x="1832" y="1969"/>
                  <a:pt x="1756" y="1969"/>
                </a:cubicBezTo>
                <a:cubicBezTo>
                  <a:pt x="1680" y="1969"/>
                  <a:pt x="1619" y="1907"/>
                  <a:pt x="1619" y="1832"/>
                </a:cubicBezTo>
                <a:cubicBezTo>
                  <a:pt x="1619" y="1755"/>
                  <a:pt x="1680" y="1694"/>
                  <a:pt x="1756" y="1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anchor="ctr" anchorCtr="1"/>
          <a:lstStyle>
            <a:defPPr>
              <a:defRPr lang="zh-CN"/>
            </a:defPPr>
            <a:lvl1pPr marL="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endParaRPr lang="zh-CN" altLang="en-US">
              <a:latin typeface="Calibri" panose="020f0502020204030204" pitchFamily="34" charset="0"/>
              <a:ea typeface="宋体" panose="02010600030101010101" pitchFamily="2" charset="-122"/>
            </a:endParaRPr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10529888" y="6241745"/>
            <a:ext cx="939240" cy="144787"/>
          </a:xfrm>
          <a:prstGeom prst="rect">
            <a:avLst/>
          </a:prstGeom>
        </p:spPr>
        <p:txBody>
          <a:bodyPr vert="horz" lIns="0" tIns="0" rIns="0" bIns="0" rtlCol="0" anchor="ctr"/>
          <a:lstStyle>
            <a:defPPr>
              <a:defRPr lang="en-US"/>
            </a:defPPr>
            <a:lvl1pPr marL="0" algn="r" defTabSz="457200" rtl="0" eaLnBrk="1" latinLnBrk="0" hangingPunct="1">
              <a:defRPr sz="800" b="1" kern="120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/>
              <a:t>第 </a:t>
            </a:r>
            <a:fld id="{75168D04-7926-484C-B90B-2D13ABC6EC67}" type="slidenum">
              <a:rPr lang="zh-CN" altLang="en-US" smtClean="0"/>
              <a:t/>
            </a:fld>
            <a:r>
              <a:rPr lang="zh-CN" altLang="en-US"/>
              <a:t> 页</a:t>
            </a:r>
            <a:endParaRPr lang="zh-CN" altLang="en-US"/>
          </a:p>
        </p:txBody>
      </p:sp>
      <p:sp>
        <p:nvSpPr>
          <p:cNvPr id="16" name="文本占位符 16"/>
          <p:cNvSpPr>
            <a:spLocks noGrp="1"/>
          </p:cNvSpPr>
          <p:nvPr>
            <p:ph type="body" sz="quarter" idx="10" hasCustomPrompt="1"/>
          </p:nvPr>
        </p:nvSpPr>
        <p:spPr>
          <a:xfrm>
            <a:off x="1621701" y="739001"/>
            <a:ext cx="3188423" cy="249299"/>
          </a:xfrm>
          <a:noFill/>
        </p:spPr>
        <p:txBody>
          <a:bodyPr wrap="square" lIns="0" tIns="0" rIns="0" bIns="0" rtlCol="0" anchor="b" anchorCtr="0">
            <a:spAutoFit/>
          </a:bodyPr>
          <a:lstStyle>
            <a:lvl1pPr marL="0" indent="0">
              <a:buFontTx/>
              <a:buNone/>
              <a:defRPr lang="zh-CN" altLang="en-US" sz="1800" b="1" smtClean="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</a:lstStyle>
          <a:p>
            <a:pPr marL="0" lvl="0" defTabSz="457200"/>
            <a:r>
              <a:rPr lang="zh-CN" altLang="en-US"/>
              <a:t>编辑母版文本样式</a:t>
            </a:r>
            <a:endParaRPr lang="zh-CN" altLang="en-US"/>
          </a:p>
        </p:txBody>
      </p:sp>
      <p:sp>
        <p:nvSpPr>
          <p:cNvPr id="17" name="KSO_Shape"/>
          <p:cNvSpPr/>
          <p:nvPr userDrawn="1"/>
        </p:nvSpPr>
        <p:spPr bwMode="auto">
          <a:xfrm>
            <a:off x="8854055" y="804863"/>
            <a:ext cx="400050" cy="400050"/>
          </a:xfrm>
          <a:custGeom>
            <a:gdLst>
              <a:gd name="T0" fmla="*/ 899372 w 2764"/>
              <a:gd name="T1" fmla="*/ 1800397 h 2764"/>
              <a:gd name="T2" fmla="*/ 0 w 2764"/>
              <a:gd name="T3" fmla="*/ 900198 h 2764"/>
              <a:gd name="T4" fmla="*/ 899372 w 2764"/>
              <a:gd name="T5" fmla="*/ 0 h 2764"/>
              <a:gd name="T6" fmla="*/ 1798743 w 2764"/>
              <a:gd name="T7" fmla="*/ 900198 h 2764"/>
              <a:gd name="T8" fmla="*/ 899372 w 2764"/>
              <a:gd name="T9" fmla="*/ 1800397 h 2764"/>
              <a:gd name="T10" fmla="*/ 811517 w 2764"/>
              <a:gd name="T11" fmla="*/ 110734 h 2764"/>
              <a:gd name="T12" fmla="*/ 748392 w 2764"/>
              <a:gd name="T13" fmla="*/ 173917 h 2764"/>
              <a:gd name="T14" fmla="*/ 811517 w 2764"/>
              <a:gd name="T15" fmla="*/ 237751 h 2764"/>
              <a:gd name="T16" fmla="*/ 875293 w 2764"/>
              <a:gd name="T17" fmla="*/ 173917 h 2764"/>
              <a:gd name="T18" fmla="*/ 811517 w 2764"/>
              <a:gd name="T19" fmla="*/ 110734 h 2764"/>
              <a:gd name="T20" fmla="*/ 980068 w 2764"/>
              <a:gd name="T21" fmla="*/ 110734 h 2764"/>
              <a:gd name="T22" fmla="*/ 916942 w 2764"/>
              <a:gd name="T23" fmla="*/ 173917 h 2764"/>
              <a:gd name="T24" fmla="*/ 980068 w 2764"/>
              <a:gd name="T25" fmla="*/ 237751 h 2764"/>
              <a:gd name="T26" fmla="*/ 1043193 w 2764"/>
              <a:gd name="T27" fmla="*/ 173917 h 2764"/>
              <a:gd name="T28" fmla="*/ 980068 w 2764"/>
              <a:gd name="T29" fmla="*/ 110734 h 2764"/>
              <a:gd name="T30" fmla="*/ 1365327 w 2764"/>
              <a:gd name="T31" fmla="*/ 455310 h 2764"/>
              <a:gd name="T32" fmla="*/ 1147317 w 2764"/>
              <a:gd name="T33" fmla="*/ 248825 h 2764"/>
              <a:gd name="T34" fmla="*/ 896768 w 2764"/>
              <a:gd name="T35" fmla="*/ 248825 h 2764"/>
              <a:gd name="T36" fmla="*/ 644268 w 2764"/>
              <a:gd name="T37" fmla="*/ 248825 h 2764"/>
              <a:gd name="T38" fmla="*/ 426258 w 2764"/>
              <a:gd name="T39" fmla="*/ 455310 h 2764"/>
              <a:gd name="T40" fmla="*/ 426258 w 2764"/>
              <a:gd name="T41" fmla="*/ 1194619 h 2764"/>
              <a:gd name="T42" fmla="*/ 596110 w 2764"/>
              <a:gd name="T43" fmla="*/ 1388729 h 2764"/>
              <a:gd name="T44" fmla="*/ 442527 w 2764"/>
              <a:gd name="T45" fmla="*/ 1590655 h 2764"/>
              <a:gd name="T46" fmla="*/ 579841 w 2764"/>
              <a:gd name="T47" fmla="*/ 1590655 h 2764"/>
              <a:gd name="T48" fmla="*/ 665092 w 2764"/>
              <a:gd name="T49" fmla="*/ 1481875 h 2764"/>
              <a:gd name="T50" fmla="*/ 1126492 w 2764"/>
              <a:gd name="T51" fmla="*/ 1481875 h 2764"/>
              <a:gd name="T52" fmla="*/ 1211744 w 2764"/>
              <a:gd name="T53" fmla="*/ 1590655 h 2764"/>
              <a:gd name="T54" fmla="*/ 1349708 w 2764"/>
              <a:gd name="T55" fmla="*/ 1590655 h 2764"/>
              <a:gd name="T56" fmla="*/ 1195474 w 2764"/>
              <a:gd name="T57" fmla="*/ 1388729 h 2764"/>
              <a:gd name="T58" fmla="*/ 1365327 w 2764"/>
              <a:gd name="T59" fmla="*/ 1194619 h 2764"/>
              <a:gd name="T60" fmla="*/ 1365327 w 2764"/>
              <a:gd name="T61" fmla="*/ 455310 h 2764"/>
              <a:gd name="T62" fmla="*/ 1140809 w 2764"/>
              <a:gd name="T63" fmla="*/ 794676 h 2764"/>
              <a:gd name="T64" fmla="*/ 650775 w 2764"/>
              <a:gd name="T65" fmla="*/ 794676 h 2764"/>
              <a:gd name="T66" fmla="*/ 535588 w 2764"/>
              <a:gd name="T67" fmla="*/ 706089 h 2764"/>
              <a:gd name="T68" fmla="*/ 535588 w 2764"/>
              <a:gd name="T69" fmla="*/ 575163 h 2764"/>
              <a:gd name="T70" fmla="*/ 650775 w 2764"/>
              <a:gd name="T71" fmla="*/ 469640 h 2764"/>
              <a:gd name="T72" fmla="*/ 1140809 w 2764"/>
              <a:gd name="T73" fmla="*/ 469640 h 2764"/>
              <a:gd name="T74" fmla="*/ 1255996 w 2764"/>
              <a:gd name="T75" fmla="*/ 575163 h 2764"/>
              <a:gd name="T76" fmla="*/ 1255996 w 2764"/>
              <a:gd name="T77" fmla="*/ 706089 h 2764"/>
              <a:gd name="T78" fmla="*/ 1140809 w 2764"/>
              <a:gd name="T79" fmla="*/ 794676 h 2764"/>
              <a:gd name="T80" fmla="*/ 1012606 w 2764"/>
              <a:gd name="T81" fmla="*/ 398641 h 2764"/>
              <a:gd name="T82" fmla="*/ 778978 w 2764"/>
              <a:gd name="T83" fmla="*/ 398641 h 2764"/>
              <a:gd name="T84" fmla="*/ 739281 w 2764"/>
              <a:gd name="T85" fmla="*/ 371934 h 2764"/>
              <a:gd name="T86" fmla="*/ 739281 w 2764"/>
              <a:gd name="T87" fmla="*/ 326338 h 2764"/>
              <a:gd name="T88" fmla="*/ 778978 w 2764"/>
              <a:gd name="T89" fmla="*/ 323733 h 2764"/>
              <a:gd name="T90" fmla="*/ 1012606 w 2764"/>
              <a:gd name="T91" fmla="*/ 323733 h 2764"/>
              <a:gd name="T92" fmla="*/ 1052304 w 2764"/>
              <a:gd name="T93" fmla="*/ 350439 h 2764"/>
              <a:gd name="T94" fmla="*/ 1052304 w 2764"/>
              <a:gd name="T95" fmla="*/ 371934 h 2764"/>
              <a:gd name="T96" fmla="*/ 1012606 w 2764"/>
              <a:gd name="T97" fmla="*/ 398641 h 2764"/>
              <a:gd name="T98" fmla="*/ 646871 w 2764"/>
              <a:gd name="T99" fmla="*/ 1103427 h 2764"/>
              <a:gd name="T100" fmla="*/ 736027 w 2764"/>
              <a:gd name="T101" fmla="*/ 1192665 h 2764"/>
              <a:gd name="T102" fmla="*/ 646871 w 2764"/>
              <a:gd name="T103" fmla="*/ 1282555 h 2764"/>
              <a:gd name="T104" fmla="*/ 557064 w 2764"/>
              <a:gd name="T105" fmla="*/ 1192665 h 2764"/>
              <a:gd name="T106" fmla="*/ 646871 w 2764"/>
              <a:gd name="T107" fmla="*/ 1103427 h 2764"/>
              <a:gd name="T108" fmla="*/ 1142761 w 2764"/>
              <a:gd name="T109" fmla="*/ 1103427 h 2764"/>
              <a:gd name="T110" fmla="*/ 1232568 w 2764"/>
              <a:gd name="T111" fmla="*/ 1193317 h 2764"/>
              <a:gd name="T112" fmla="*/ 1142761 w 2764"/>
              <a:gd name="T113" fmla="*/ 1282555 h 2764"/>
              <a:gd name="T114" fmla="*/ 1053605 w 2764"/>
              <a:gd name="T115" fmla="*/ 1193317 h 2764"/>
              <a:gd name="T116" fmla="*/ 1142761 w 2764"/>
              <a:gd name="T117" fmla="*/ 1103427 h 2764"/>
              <a:gd name="T118" fmla="*/ 0 60000 65536"/>
              <a:gd name="T119" fmla="*/ 0 60000 65536"/>
              <a:gd name="T120" fmla="*/ 0 60000 65536"/>
              <a:gd name="T121" fmla="*/ 0 60000 65536"/>
              <a:gd name="T122" fmla="*/ 0 60000 65536"/>
              <a:gd name="T123" fmla="*/ 0 60000 65536"/>
              <a:gd name="T124" fmla="*/ 0 60000 65536"/>
              <a:gd name="T125" fmla="*/ 0 60000 65536"/>
              <a:gd name="T126" fmla="*/ 0 60000 65536"/>
              <a:gd name="T127" fmla="*/ 0 60000 65536"/>
              <a:gd name="T128" fmla="*/ 0 60000 65536"/>
              <a:gd name="T129" fmla="*/ 0 60000 65536"/>
              <a:gd name="T130" fmla="*/ 0 60000 65536"/>
              <a:gd name="T131" fmla="*/ 0 60000 65536"/>
              <a:gd name="T132" fmla="*/ 0 60000 65536"/>
              <a:gd name="T133" fmla="*/ 0 60000 65536"/>
              <a:gd name="T134" fmla="*/ 0 60000 65536"/>
              <a:gd name="T135" fmla="*/ 0 60000 65536"/>
              <a:gd name="T136" fmla="*/ 0 60000 65536"/>
              <a:gd name="T137" fmla="*/ 0 60000 65536"/>
              <a:gd name="T138" fmla="*/ 0 60000 65536"/>
              <a:gd name="T139" fmla="*/ 0 60000 65536"/>
              <a:gd name="T140" fmla="*/ 0 60000 65536"/>
              <a:gd name="T141" fmla="*/ 0 60000 65536"/>
              <a:gd name="T142" fmla="*/ 0 60000 65536"/>
              <a:gd name="T143" fmla="*/ 0 60000 65536"/>
              <a:gd name="T144" fmla="*/ 0 60000 65536"/>
              <a:gd name="T145" fmla="*/ 0 60000 65536"/>
              <a:gd name="T146" fmla="*/ 0 60000 65536"/>
              <a:gd name="T147" fmla="*/ 0 60000 65536"/>
              <a:gd name="T148" fmla="*/ 0 60000 65536"/>
              <a:gd name="T149" fmla="*/ 0 60000 65536"/>
              <a:gd name="T150" fmla="*/ 0 60000 65536"/>
              <a:gd name="T151" fmla="*/ 0 60000 65536"/>
              <a:gd name="T152" fmla="*/ 0 60000 65536"/>
              <a:gd name="T153" fmla="*/ 0 60000 65536"/>
              <a:gd name="T154" fmla="*/ 0 60000 65536"/>
              <a:gd name="T155" fmla="*/ 0 60000 65536"/>
              <a:gd name="T156" fmla="*/ 0 60000 65536"/>
              <a:gd name="T157" fmla="*/ 0 60000 65536"/>
              <a:gd name="T158" fmla="*/ 0 60000 65536"/>
              <a:gd name="T159" fmla="*/ 0 60000 65536"/>
              <a:gd name="T160" fmla="*/ 0 60000 65536"/>
              <a:gd name="T161" fmla="*/ 0 60000 65536"/>
              <a:gd name="T162" fmla="*/ 0 60000 65536"/>
              <a:gd name="T163" fmla="*/ 0 60000 65536"/>
              <a:gd name="T164" fmla="*/ 0 60000 65536"/>
              <a:gd name="T165" fmla="*/ 0 60000 65536"/>
              <a:gd name="T166" fmla="*/ 0 60000 65536"/>
              <a:gd name="T167" fmla="*/ 0 60000 65536"/>
              <a:gd name="T168" fmla="*/ 0 60000 65536"/>
              <a:gd name="T169" fmla="*/ 0 60000 65536"/>
              <a:gd name="T170" fmla="*/ 0 60000 65536"/>
              <a:gd name="T171" fmla="*/ 0 60000 65536"/>
              <a:gd name="T172" fmla="*/ 0 60000 65536"/>
              <a:gd name="T173" fmla="*/ 0 60000 65536"/>
              <a:gd name="T174" fmla="*/ 0 60000 65536"/>
              <a:gd name="T175" fmla="*/ 0 60000 65536"/>
              <a:gd name="T176" fmla="*/ 0 60000 65536"/>
            </a:gdLst>
            <a:cxnLst>
              <a:cxn ang="T118">
                <a:pos x="T0" y="T1"/>
              </a:cxn>
              <a:cxn ang="T119">
                <a:pos x="T2" y="T3"/>
              </a:cxn>
              <a:cxn ang="T120">
                <a:pos x="T4" y="T5"/>
              </a:cxn>
              <a:cxn ang="T121">
                <a:pos x="T6" y="T7"/>
              </a:cxn>
              <a:cxn ang="T122">
                <a:pos x="T8" y="T9"/>
              </a:cxn>
              <a:cxn ang="T123">
                <a:pos x="T10" y="T11"/>
              </a:cxn>
              <a:cxn ang="T124">
                <a:pos x="T12" y="T13"/>
              </a:cxn>
              <a:cxn ang="T125">
                <a:pos x="T14" y="T15"/>
              </a:cxn>
              <a:cxn ang="T126">
                <a:pos x="T16" y="T17"/>
              </a:cxn>
              <a:cxn ang="T127">
                <a:pos x="T18" y="T19"/>
              </a:cxn>
              <a:cxn ang="T128">
                <a:pos x="T20" y="T21"/>
              </a:cxn>
              <a:cxn ang="T129">
                <a:pos x="T22" y="T23"/>
              </a:cxn>
              <a:cxn ang="T130">
                <a:pos x="T24" y="T25"/>
              </a:cxn>
              <a:cxn ang="T131">
                <a:pos x="T26" y="T27"/>
              </a:cxn>
              <a:cxn ang="T132">
                <a:pos x="T28" y="T29"/>
              </a:cxn>
              <a:cxn ang="T133">
                <a:pos x="T30" y="T31"/>
              </a:cxn>
              <a:cxn ang="T134">
                <a:pos x="T32" y="T33"/>
              </a:cxn>
              <a:cxn ang="T135">
                <a:pos x="T34" y="T35"/>
              </a:cxn>
              <a:cxn ang="T136">
                <a:pos x="T36" y="T37"/>
              </a:cxn>
              <a:cxn ang="T137">
                <a:pos x="T38" y="T39"/>
              </a:cxn>
              <a:cxn ang="T138">
                <a:pos x="T40" y="T41"/>
              </a:cxn>
              <a:cxn ang="T139">
                <a:pos x="T42" y="T43"/>
              </a:cxn>
              <a:cxn ang="T140">
                <a:pos x="T44" y="T45"/>
              </a:cxn>
              <a:cxn ang="T141">
                <a:pos x="T46" y="T47"/>
              </a:cxn>
              <a:cxn ang="T142">
                <a:pos x="T48" y="T49"/>
              </a:cxn>
              <a:cxn ang="T143">
                <a:pos x="T50" y="T51"/>
              </a:cxn>
              <a:cxn ang="T144">
                <a:pos x="T52" y="T53"/>
              </a:cxn>
              <a:cxn ang="T145">
                <a:pos x="T54" y="T55"/>
              </a:cxn>
              <a:cxn ang="T146">
                <a:pos x="T56" y="T57"/>
              </a:cxn>
              <a:cxn ang="T147">
                <a:pos x="T58" y="T59"/>
              </a:cxn>
              <a:cxn ang="T148">
                <a:pos x="T60" y="T61"/>
              </a:cxn>
              <a:cxn ang="T149">
                <a:pos x="T62" y="T63"/>
              </a:cxn>
              <a:cxn ang="T150">
                <a:pos x="T64" y="T65"/>
              </a:cxn>
              <a:cxn ang="T151">
                <a:pos x="T66" y="T67"/>
              </a:cxn>
              <a:cxn ang="T152">
                <a:pos x="T68" y="T69"/>
              </a:cxn>
              <a:cxn ang="T153">
                <a:pos x="T70" y="T71"/>
              </a:cxn>
              <a:cxn ang="T154">
                <a:pos x="T72" y="T73"/>
              </a:cxn>
              <a:cxn ang="T155">
                <a:pos x="T74" y="T75"/>
              </a:cxn>
              <a:cxn ang="T156">
                <a:pos x="T76" y="T77"/>
              </a:cxn>
              <a:cxn ang="T157">
                <a:pos x="T78" y="T79"/>
              </a:cxn>
              <a:cxn ang="T158">
                <a:pos x="T80" y="T81"/>
              </a:cxn>
              <a:cxn ang="T159">
                <a:pos x="T82" y="T83"/>
              </a:cxn>
              <a:cxn ang="T160">
                <a:pos x="T84" y="T85"/>
              </a:cxn>
              <a:cxn ang="T161">
                <a:pos x="T86" y="T87"/>
              </a:cxn>
              <a:cxn ang="T162">
                <a:pos x="T88" y="T89"/>
              </a:cxn>
              <a:cxn ang="T163">
                <a:pos x="T90" y="T91"/>
              </a:cxn>
              <a:cxn ang="T164">
                <a:pos x="T92" y="T93"/>
              </a:cxn>
              <a:cxn ang="T165">
                <a:pos x="T94" y="T95"/>
              </a:cxn>
              <a:cxn ang="T166">
                <a:pos x="T96" y="T97"/>
              </a:cxn>
              <a:cxn ang="T167">
                <a:pos x="T98" y="T99"/>
              </a:cxn>
              <a:cxn ang="T168">
                <a:pos x="T100" y="T101"/>
              </a:cxn>
              <a:cxn ang="T169">
                <a:pos x="T102" y="T103"/>
              </a:cxn>
              <a:cxn ang="T170">
                <a:pos x="T104" y="T105"/>
              </a:cxn>
              <a:cxn ang="T171">
                <a:pos x="T106" y="T107"/>
              </a:cxn>
              <a:cxn ang="T172">
                <a:pos x="T108" y="T109"/>
              </a:cxn>
              <a:cxn ang="T173">
                <a:pos x="T110" y="T111"/>
              </a:cxn>
              <a:cxn ang="T174">
                <a:pos x="T112" y="T113"/>
              </a:cxn>
              <a:cxn ang="T175">
                <a:pos x="T114" y="T115"/>
              </a:cxn>
              <a:cxn ang="T176">
                <a:pos x="T116" y="T117"/>
              </a:cxn>
            </a:cxnLst>
            <a:rect l="0" t="0" r="r" b="b"/>
            <a:pathLst>
              <a:path w="2764" h="2764">
                <a:moveTo>
                  <a:pt x="1382" y="2764"/>
                </a:moveTo>
                <a:cubicBezTo>
                  <a:pt x="619" y="2764"/>
                  <a:pt x="0" y="2145"/>
                  <a:pt x="0" y="1382"/>
                </a:cubicBezTo>
                <a:cubicBezTo>
                  <a:pt x="0" y="619"/>
                  <a:pt x="619" y="0"/>
                  <a:pt x="1382" y="0"/>
                </a:cubicBezTo>
                <a:cubicBezTo>
                  <a:pt x="2145" y="0"/>
                  <a:pt x="2764" y="619"/>
                  <a:pt x="2764" y="1382"/>
                </a:cubicBezTo>
                <a:cubicBezTo>
                  <a:pt x="2764" y="2145"/>
                  <a:pt x="2145" y="2764"/>
                  <a:pt x="1382" y="2764"/>
                </a:cubicBezTo>
                <a:close/>
                <a:moveTo>
                  <a:pt x="1247" y="170"/>
                </a:moveTo>
                <a:cubicBezTo>
                  <a:pt x="1193" y="170"/>
                  <a:pt x="1150" y="214"/>
                  <a:pt x="1150" y="267"/>
                </a:cubicBezTo>
                <a:cubicBezTo>
                  <a:pt x="1150" y="321"/>
                  <a:pt x="1193" y="365"/>
                  <a:pt x="1247" y="365"/>
                </a:cubicBezTo>
                <a:cubicBezTo>
                  <a:pt x="1301" y="365"/>
                  <a:pt x="1345" y="321"/>
                  <a:pt x="1345" y="267"/>
                </a:cubicBezTo>
                <a:cubicBezTo>
                  <a:pt x="1345" y="214"/>
                  <a:pt x="1301" y="170"/>
                  <a:pt x="1247" y="170"/>
                </a:cubicBezTo>
                <a:close/>
                <a:moveTo>
                  <a:pt x="1506" y="170"/>
                </a:moveTo>
                <a:cubicBezTo>
                  <a:pt x="1452" y="170"/>
                  <a:pt x="1409" y="214"/>
                  <a:pt x="1409" y="267"/>
                </a:cubicBezTo>
                <a:cubicBezTo>
                  <a:pt x="1409" y="321"/>
                  <a:pt x="1452" y="365"/>
                  <a:pt x="1506" y="365"/>
                </a:cubicBezTo>
                <a:cubicBezTo>
                  <a:pt x="1560" y="365"/>
                  <a:pt x="1603" y="321"/>
                  <a:pt x="1603" y="267"/>
                </a:cubicBezTo>
                <a:cubicBezTo>
                  <a:pt x="1603" y="214"/>
                  <a:pt x="1560" y="170"/>
                  <a:pt x="1506" y="170"/>
                </a:cubicBezTo>
                <a:close/>
                <a:moveTo>
                  <a:pt x="2098" y="699"/>
                </a:moveTo>
                <a:cubicBezTo>
                  <a:pt x="2098" y="541"/>
                  <a:pt x="1944" y="382"/>
                  <a:pt x="1763" y="382"/>
                </a:cubicBezTo>
                <a:cubicBezTo>
                  <a:pt x="1378" y="382"/>
                  <a:pt x="1378" y="382"/>
                  <a:pt x="1378" y="382"/>
                </a:cubicBezTo>
                <a:cubicBezTo>
                  <a:pt x="990" y="382"/>
                  <a:pt x="990" y="382"/>
                  <a:pt x="990" y="382"/>
                </a:cubicBezTo>
                <a:cubicBezTo>
                  <a:pt x="809" y="382"/>
                  <a:pt x="655" y="541"/>
                  <a:pt x="655" y="699"/>
                </a:cubicBezTo>
                <a:cubicBezTo>
                  <a:pt x="655" y="1834"/>
                  <a:pt x="655" y="1834"/>
                  <a:pt x="655" y="1834"/>
                </a:cubicBezTo>
                <a:cubicBezTo>
                  <a:pt x="655" y="1987"/>
                  <a:pt x="796" y="2113"/>
                  <a:pt x="916" y="2132"/>
                </a:cubicBezTo>
                <a:cubicBezTo>
                  <a:pt x="680" y="2442"/>
                  <a:pt x="680" y="2442"/>
                  <a:pt x="680" y="2442"/>
                </a:cubicBezTo>
                <a:cubicBezTo>
                  <a:pt x="891" y="2442"/>
                  <a:pt x="891" y="2442"/>
                  <a:pt x="891" y="2442"/>
                </a:cubicBezTo>
                <a:cubicBezTo>
                  <a:pt x="1022" y="2275"/>
                  <a:pt x="1022" y="2275"/>
                  <a:pt x="1022" y="2275"/>
                </a:cubicBezTo>
                <a:cubicBezTo>
                  <a:pt x="1731" y="2275"/>
                  <a:pt x="1731" y="2275"/>
                  <a:pt x="1731" y="2275"/>
                </a:cubicBezTo>
                <a:cubicBezTo>
                  <a:pt x="1862" y="2442"/>
                  <a:pt x="1862" y="2442"/>
                  <a:pt x="1862" y="2442"/>
                </a:cubicBezTo>
                <a:cubicBezTo>
                  <a:pt x="2074" y="2442"/>
                  <a:pt x="2074" y="2442"/>
                  <a:pt x="2074" y="2442"/>
                </a:cubicBezTo>
                <a:cubicBezTo>
                  <a:pt x="1837" y="2132"/>
                  <a:pt x="1837" y="2132"/>
                  <a:pt x="1837" y="2132"/>
                </a:cubicBezTo>
                <a:cubicBezTo>
                  <a:pt x="1957" y="2113"/>
                  <a:pt x="2098" y="1987"/>
                  <a:pt x="2098" y="1834"/>
                </a:cubicBezTo>
                <a:lnTo>
                  <a:pt x="2098" y="699"/>
                </a:lnTo>
                <a:close/>
                <a:moveTo>
                  <a:pt x="1753" y="1220"/>
                </a:moveTo>
                <a:cubicBezTo>
                  <a:pt x="1000" y="1220"/>
                  <a:pt x="1000" y="1220"/>
                  <a:pt x="1000" y="1220"/>
                </a:cubicBezTo>
                <a:cubicBezTo>
                  <a:pt x="914" y="1220"/>
                  <a:pt x="822" y="1182"/>
                  <a:pt x="823" y="1084"/>
                </a:cubicBezTo>
                <a:cubicBezTo>
                  <a:pt x="823" y="883"/>
                  <a:pt x="823" y="883"/>
                  <a:pt x="823" y="883"/>
                </a:cubicBezTo>
                <a:cubicBezTo>
                  <a:pt x="823" y="799"/>
                  <a:pt x="898" y="721"/>
                  <a:pt x="1000" y="721"/>
                </a:cubicBezTo>
                <a:cubicBezTo>
                  <a:pt x="1753" y="721"/>
                  <a:pt x="1753" y="721"/>
                  <a:pt x="1753" y="721"/>
                </a:cubicBezTo>
                <a:cubicBezTo>
                  <a:pt x="1855" y="721"/>
                  <a:pt x="1930" y="799"/>
                  <a:pt x="1930" y="883"/>
                </a:cubicBezTo>
                <a:cubicBezTo>
                  <a:pt x="1930" y="1084"/>
                  <a:pt x="1930" y="1084"/>
                  <a:pt x="1930" y="1084"/>
                </a:cubicBezTo>
                <a:cubicBezTo>
                  <a:pt x="1931" y="1182"/>
                  <a:pt x="1839" y="1220"/>
                  <a:pt x="1753" y="1220"/>
                </a:cubicBezTo>
                <a:close/>
                <a:moveTo>
                  <a:pt x="1556" y="612"/>
                </a:moveTo>
                <a:cubicBezTo>
                  <a:pt x="1197" y="612"/>
                  <a:pt x="1197" y="612"/>
                  <a:pt x="1197" y="612"/>
                </a:cubicBezTo>
                <a:cubicBezTo>
                  <a:pt x="1163" y="612"/>
                  <a:pt x="1136" y="593"/>
                  <a:pt x="1136" y="571"/>
                </a:cubicBezTo>
                <a:cubicBezTo>
                  <a:pt x="1136" y="501"/>
                  <a:pt x="1136" y="501"/>
                  <a:pt x="1136" y="501"/>
                </a:cubicBezTo>
                <a:cubicBezTo>
                  <a:pt x="1136" y="479"/>
                  <a:pt x="1164" y="497"/>
                  <a:pt x="1197" y="497"/>
                </a:cubicBezTo>
                <a:cubicBezTo>
                  <a:pt x="1556" y="497"/>
                  <a:pt x="1556" y="497"/>
                  <a:pt x="1556" y="497"/>
                </a:cubicBezTo>
                <a:cubicBezTo>
                  <a:pt x="1589" y="497"/>
                  <a:pt x="1617" y="516"/>
                  <a:pt x="1617" y="538"/>
                </a:cubicBezTo>
                <a:cubicBezTo>
                  <a:pt x="1617" y="571"/>
                  <a:pt x="1617" y="571"/>
                  <a:pt x="1617" y="571"/>
                </a:cubicBezTo>
                <a:cubicBezTo>
                  <a:pt x="1617" y="593"/>
                  <a:pt x="1590" y="612"/>
                  <a:pt x="1556" y="612"/>
                </a:cubicBezTo>
                <a:close/>
                <a:moveTo>
                  <a:pt x="994" y="1694"/>
                </a:moveTo>
                <a:cubicBezTo>
                  <a:pt x="1070" y="1694"/>
                  <a:pt x="1131" y="1755"/>
                  <a:pt x="1131" y="1831"/>
                </a:cubicBezTo>
                <a:cubicBezTo>
                  <a:pt x="1131" y="1907"/>
                  <a:pt x="1070" y="1969"/>
                  <a:pt x="994" y="1969"/>
                </a:cubicBezTo>
                <a:cubicBezTo>
                  <a:pt x="918" y="1969"/>
                  <a:pt x="856" y="1907"/>
                  <a:pt x="856" y="1831"/>
                </a:cubicBezTo>
                <a:cubicBezTo>
                  <a:pt x="856" y="1755"/>
                  <a:pt x="918" y="1694"/>
                  <a:pt x="994" y="1694"/>
                </a:cubicBezTo>
                <a:close/>
                <a:moveTo>
                  <a:pt x="1756" y="1694"/>
                </a:moveTo>
                <a:cubicBezTo>
                  <a:pt x="1832" y="1694"/>
                  <a:pt x="1894" y="1755"/>
                  <a:pt x="1894" y="1832"/>
                </a:cubicBezTo>
                <a:cubicBezTo>
                  <a:pt x="1894" y="1907"/>
                  <a:pt x="1832" y="1969"/>
                  <a:pt x="1756" y="1969"/>
                </a:cubicBezTo>
                <a:cubicBezTo>
                  <a:pt x="1680" y="1969"/>
                  <a:pt x="1619" y="1907"/>
                  <a:pt x="1619" y="1832"/>
                </a:cubicBezTo>
                <a:cubicBezTo>
                  <a:pt x="1619" y="1755"/>
                  <a:pt x="1680" y="1694"/>
                  <a:pt x="1756" y="1694"/>
                </a:cubicBezTo>
                <a:close/>
              </a:path>
            </a:pathLst>
          </a:custGeom>
          <a:solidFill>
            <a:schemeClr val="bg2">
              <a:lumMod val="75000"/>
            </a:schemeClr>
          </a:solidFill>
          <a:ln>
            <a:noFill/>
          </a:ln>
        </p:spPr>
        <p:txBody>
          <a:bodyPr anchor="ctr" anchorCtr="1"/>
          <a:lstStyle>
            <a:defPPr>
              <a:defRPr lang="zh-CN"/>
            </a:defPPr>
            <a:lvl1pPr marL="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cxnSp>
        <p:nvCxnSpPr>
          <p:cNvPr id="18" name="直接连接符 17"/>
          <p:cNvCxnSpPr/>
          <p:nvPr userDrawn="1"/>
        </p:nvCxnSpPr>
        <p:spPr>
          <a:xfrm>
            <a:off x="1400175" y="1004888"/>
            <a:ext cx="7453880" cy="0"/>
          </a:xfrm>
          <a:prstGeom prst="line">
            <a:avLst/>
          </a:prstGeom>
          <a:ln w="3175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6_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KSO_Shape"/>
          <p:cNvSpPr/>
          <p:nvPr userDrawn="1"/>
        </p:nvSpPr>
        <p:spPr bwMode="auto">
          <a:xfrm>
            <a:off x="695325" y="608012"/>
            <a:ext cx="840652" cy="489268"/>
          </a:xfrm>
          <a:custGeom>
            <a:gdLst>
              <a:gd name="T0" fmla="*/ 523582 w 5574"/>
              <a:gd name="T1" fmla="*/ 1026353 h 3244"/>
              <a:gd name="T2" fmla="*/ 164730 w 5574"/>
              <a:gd name="T3" fmla="*/ 1048328 h 3244"/>
              <a:gd name="T4" fmla="*/ 0 w 5574"/>
              <a:gd name="T5" fmla="*/ 1009549 h 3244"/>
              <a:gd name="T6" fmla="*/ 319446 w 5574"/>
              <a:gd name="T7" fmla="*/ 836336 h 3244"/>
              <a:gd name="T8" fmla="*/ 613375 w 5574"/>
              <a:gd name="T9" fmla="*/ 882224 h 3244"/>
              <a:gd name="T10" fmla="*/ 764539 w 5574"/>
              <a:gd name="T11" fmla="*/ 841183 h 3244"/>
              <a:gd name="T12" fmla="*/ 1800397 w 5574"/>
              <a:gd name="T13" fmla="*/ 867682 h 3244"/>
              <a:gd name="T14" fmla="*/ 693802 w 5574"/>
              <a:gd name="T15" fmla="*/ 1048005 h 3244"/>
              <a:gd name="T16" fmla="*/ 556850 w 5574"/>
              <a:gd name="T17" fmla="*/ 973032 h 3244"/>
              <a:gd name="T18" fmla="*/ 247094 w 5574"/>
              <a:gd name="T19" fmla="*/ 935545 h 3244"/>
              <a:gd name="T20" fmla="*/ 556850 w 5574"/>
              <a:gd name="T21" fmla="*/ 973032 h 3244"/>
              <a:gd name="T22" fmla="*/ 1014540 w 5574"/>
              <a:gd name="T23" fmla="*/ 156732 h 3244"/>
              <a:gd name="T24" fmla="*/ 1066866 w 5574"/>
              <a:gd name="T25" fmla="*/ 790124 h 3244"/>
              <a:gd name="T26" fmla="*/ 98515 w 5574"/>
              <a:gd name="T27" fmla="*/ 789801 h 3244"/>
              <a:gd name="T28" fmla="*/ 52649 w 5574"/>
              <a:gd name="T29" fmla="*/ 743912 h 3244"/>
              <a:gd name="T30" fmla="*/ 52649 w 5574"/>
              <a:gd name="T31" fmla="*/ 149623 h 3244"/>
              <a:gd name="T32" fmla="*/ 150841 w 5574"/>
              <a:gd name="T33" fmla="*/ 18420 h 3244"/>
              <a:gd name="T34" fmla="*/ 187339 w 5574"/>
              <a:gd name="T35" fmla="*/ 0 h 3244"/>
              <a:gd name="T36" fmla="*/ 734500 w 5574"/>
              <a:gd name="T37" fmla="*/ 0 h 3244"/>
              <a:gd name="T38" fmla="*/ 132107 w 5574"/>
              <a:gd name="T39" fmla="*/ 596228 h 3244"/>
              <a:gd name="T40" fmla="*/ 257753 w 5574"/>
              <a:gd name="T41" fmla="*/ 596228 h 3244"/>
              <a:gd name="T42" fmla="*/ 688311 w 5574"/>
              <a:gd name="T43" fmla="*/ 533536 h 3244"/>
              <a:gd name="T44" fmla="*/ 688311 w 5574"/>
              <a:gd name="T45" fmla="*/ 659244 h 3244"/>
              <a:gd name="T46" fmla="*/ 688311 w 5574"/>
              <a:gd name="T47" fmla="*/ 533536 h 3244"/>
              <a:gd name="T48" fmla="*/ 748066 w 5574"/>
              <a:gd name="T49" fmla="*/ 439819 h 3244"/>
              <a:gd name="T50" fmla="*/ 688311 w 5574"/>
              <a:gd name="T51" fmla="*/ 91777 h 3244"/>
              <a:gd name="T52" fmla="*/ 144381 w 5574"/>
              <a:gd name="T53" fmla="*/ 179676 h 3244"/>
              <a:gd name="T54" fmla="*/ 1106272 w 5574"/>
              <a:gd name="T55" fmla="*/ 207791 h 3244"/>
              <a:gd name="T56" fmla="*/ 1385343 w 5574"/>
              <a:gd name="T57" fmla="*/ 790447 h 3244"/>
              <a:gd name="T58" fmla="*/ 1119515 w 5574"/>
              <a:gd name="T59" fmla="*/ 236876 h 3244"/>
              <a:gd name="T60" fmla="*/ 1115639 w 5574"/>
              <a:gd name="T61" fmla="*/ 223626 h 3244"/>
              <a:gd name="T62" fmla="*/ 1437669 w 5574"/>
              <a:gd name="T63" fmla="*/ 393608 h 3244"/>
              <a:gd name="T64" fmla="*/ 1634375 w 5574"/>
              <a:gd name="T65" fmla="*/ 791093 h 3244"/>
              <a:gd name="T66" fmla="*/ 1437669 w 5574"/>
              <a:gd name="T67" fmla="*/ 393608 h 3244"/>
              <a:gd name="T68" fmla="*/ 1746133 w 5574"/>
              <a:gd name="T69" fmla="*/ 566175 h 3244"/>
              <a:gd name="T70" fmla="*/ 1686701 w 5574"/>
              <a:gd name="T71" fmla="*/ 791093 h 3244"/>
              <a:gd name="T72" fmla="*/ 0 60000 65536"/>
              <a:gd name="T73" fmla="*/ 0 60000 65536"/>
              <a:gd name="T74" fmla="*/ 0 60000 65536"/>
              <a:gd name="T75" fmla="*/ 0 60000 65536"/>
              <a:gd name="T76" fmla="*/ 0 60000 65536"/>
              <a:gd name="T77" fmla="*/ 0 60000 65536"/>
              <a:gd name="T78" fmla="*/ 0 60000 65536"/>
              <a:gd name="T79" fmla="*/ 0 60000 65536"/>
              <a:gd name="T80" fmla="*/ 0 60000 65536"/>
              <a:gd name="T81" fmla="*/ 0 60000 65536"/>
              <a:gd name="T82" fmla="*/ 0 60000 65536"/>
              <a:gd name="T83" fmla="*/ 0 60000 65536"/>
              <a:gd name="T84" fmla="*/ 0 60000 65536"/>
              <a:gd name="T85" fmla="*/ 0 60000 65536"/>
              <a:gd name="T86" fmla="*/ 0 60000 65536"/>
              <a:gd name="T87" fmla="*/ 0 60000 65536"/>
              <a:gd name="T88" fmla="*/ 0 60000 65536"/>
              <a:gd name="T89" fmla="*/ 0 60000 65536"/>
              <a:gd name="T90" fmla="*/ 0 60000 65536"/>
              <a:gd name="T91" fmla="*/ 0 60000 65536"/>
              <a:gd name="T92" fmla="*/ 0 60000 65536"/>
              <a:gd name="T93" fmla="*/ 0 60000 65536"/>
              <a:gd name="T94" fmla="*/ 0 60000 65536"/>
              <a:gd name="T95" fmla="*/ 0 60000 65536"/>
              <a:gd name="T96" fmla="*/ 0 60000 65536"/>
              <a:gd name="T97" fmla="*/ 0 60000 65536"/>
              <a:gd name="T98" fmla="*/ 0 60000 65536"/>
              <a:gd name="T99" fmla="*/ 0 60000 65536"/>
              <a:gd name="T100" fmla="*/ 0 60000 65536"/>
              <a:gd name="T101" fmla="*/ 0 60000 65536"/>
              <a:gd name="T102" fmla="*/ 0 60000 65536"/>
              <a:gd name="T103" fmla="*/ 0 60000 65536"/>
              <a:gd name="T104" fmla="*/ 0 60000 65536"/>
              <a:gd name="T105" fmla="*/ 0 60000 65536"/>
              <a:gd name="T106" fmla="*/ 0 60000 65536"/>
              <a:gd name="T107" fmla="*/ 0 60000 65536"/>
            </a:gdLst>
            <a:cxnLst>
              <a:cxn ang="T72">
                <a:pos x="T0" y="T1"/>
              </a:cxn>
              <a:cxn ang="T73">
                <a:pos x="T2" y="T3"/>
              </a:cxn>
              <a:cxn ang="T74">
                <a:pos x="T4" y="T5"/>
              </a:cxn>
              <a:cxn ang="T75">
                <a:pos x="T6" y="T7"/>
              </a:cxn>
              <a:cxn ang="T76">
                <a:pos x="T8" y="T9"/>
              </a:cxn>
              <a:cxn ang="T77">
                <a:pos x="T10" y="T11"/>
              </a:cxn>
              <a:cxn ang="T78">
                <a:pos x="T12" y="T13"/>
              </a:cxn>
              <a:cxn ang="T79">
                <a:pos x="T14" y="T15"/>
              </a:cxn>
              <a:cxn ang="T80">
                <a:pos x="T16" y="T17"/>
              </a:cxn>
              <a:cxn ang="T81">
                <a:pos x="T18" y="T19"/>
              </a:cxn>
              <a:cxn ang="T82">
                <a:pos x="T20" y="T21"/>
              </a:cxn>
              <a:cxn ang="T83">
                <a:pos x="T22" y="T23"/>
              </a:cxn>
              <a:cxn ang="T84">
                <a:pos x="T24" y="T25"/>
              </a:cxn>
              <a:cxn ang="T85">
                <a:pos x="T26" y="T27"/>
              </a:cxn>
              <a:cxn ang="T86">
                <a:pos x="T28" y="T29"/>
              </a:cxn>
              <a:cxn ang="T87">
                <a:pos x="T30" y="T31"/>
              </a:cxn>
              <a:cxn ang="T88">
                <a:pos x="T32" y="T33"/>
              </a:cxn>
              <a:cxn ang="T89">
                <a:pos x="T34" y="T35"/>
              </a:cxn>
              <a:cxn ang="T90">
                <a:pos x="T36" y="T37"/>
              </a:cxn>
              <a:cxn ang="T91">
                <a:pos x="T38" y="T39"/>
              </a:cxn>
              <a:cxn ang="T92">
                <a:pos x="T40" y="T41"/>
              </a:cxn>
              <a:cxn ang="T93">
                <a:pos x="T42" y="T43"/>
              </a:cxn>
              <a:cxn ang="T94">
                <a:pos x="T44" y="T45"/>
              </a:cxn>
              <a:cxn ang="T95">
                <a:pos x="T46" y="T47"/>
              </a:cxn>
              <a:cxn ang="T96">
                <a:pos x="T48" y="T49"/>
              </a:cxn>
              <a:cxn ang="T97">
                <a:pos x="T50" y="T51"/>
              </a:cxn>
              <a:cxn ang="T98">
                <a:pos x="T52" y="T53"/>
              </a:cxn>
              <a:cxn ang="T99">
                <a:pos x="T54" y="T55"/>
              </a:cxn>
              <a:cxn ang="T100">
                <a:pos x="T56" y="T57"/>
              </a:cxn>
              <a:cxn ang="T101">
                <a:pos x="T58" y="T59"/>
              </a:cxn>
              <a:cxn ang="T102">
                <a:pos x="T60" y="T61"/>
              </a:cxn>
              <a:cxn ang="T103">
                <a:pos x="T62" y="T63"/>
              </a:cxn>
              <a:cxn ang="T104">
                <a:pos x="T64" y="T65"/>
              </a:cxn>
              <a:cxn ang="T105">
                <a:pos x="T66" y="T67"/>
              </a:cxn>
              <a:cxn ang="T106">
                <a:pos x="T68" y="T69"/>
              </a:cxn>
              <a:cxn ang="T107">
                <a:pos x="T70" y="T71"/>
              </a:cxn>
            </a:cxnLst>
            <a:rect l="0" t="0" r="r" b="b"/>
            <a:pathLst>
              <a:path w="5574" h="3244">
                <a:moveTo>
                  <a:pt x="1585" y="3235"/>
                </a:moveTo>
                <a:cubicBezTo>
                  <a:pt x="1621" y="3176"/>
                  <a:pt x="1621" y="3176"/>
                  <a:pt x="1621" y="3176"/>
                </a:cubicBezTo>
                <a:cubicBezTo>
                  <a:pt x="560" y="3176"/>
                  <a:pt x="560" y="3176"/>
                  <a:pt x="560" y="3176"/>
                </a:cubicBezTo>
                <a:cubicBezTo>
                  <a:pt x="510" y="3244"/>
                  <a:pt x="510" y="3244"/>
                  <a:pt x="510" y="3244"/>
                </a:cubicBezTo>
                <a:cubicBezTo>
                  <a:pt x="3" y="3244"/>
                  <a:pt x="3" y="3244"/>
                  <a:pt x="3" y="3244"/>
                </a:cubicBezTo>
                <a:cubicBezTo>
                  <a:pt x="0" y="3124"/>
                  <a:pt x="0" y="3124"/>
                  <a:pt x="0" y="3124"/>
                </a:cubicBezTo>
                <a:cubicBezTo>
                  <a:pt x="552" y="2588"/>
                  <a:pt x="552" y="2588"/>
                  <a:pt x="552" y="2588"/>
                </a:cubicBezTo>
                <a:cubicBezTo>
                  <a:pt x="989" y="2588"/>
                  <a:pt x="989" y="2588"/>
                  <a:pt x="989" y="2588"/>
                </a:cubicBezTo>
                <a:cubicBezTo>
                  <a:pt x="886" y="2730"/>
                  <a:pt x="886" y="2730"/>
                  <a:pt x="886" y="2730"/>
                </a:cubicBezTo>
                <a:cubicBezTo>
                  <a:pt x="1899" y="2730"/>
                  <a:pt x="1899" y="2730"/>
                  <a:pt x="1899" y="2730"/>
                </a:cubicBezTo>
                <a:cubicBezTo>
                  <a:pt x="1978" y="2603"/>
                  <a:pt x="1978" y="2603"/>
                  <a:pt x="1978" y="2603"/>
                </a:cubicBezTo>
                <a:cubicBezTo>
                  <a:pt x="2367" y="2603"/>
                  <a:pt x="2367" y="2603"/>
                  <a:pt x="2367" y="2603"/>
                </a:cubicBezTo>
                <a:cubicBezTo>
                  <a:pt x="5574" y="2603"/>
                  <a:pt x="5574" y="2603"/>
                  <a:pt x="5574" y="2603"/>
                </a:cubicBezTo>
                <a:cubicBezTo>
                  <a:pt x="5574" y="2685"/>
                  <a:pt x="5574" y="2685"/>
                  <a:pt x="5574" y="2685"/>
                </a:cubicBezTo>
                <a:cubicBezTo>
                  <a:pt x="2290" y="2828"/>
                  <a:pt x="2290" y="2828"/>
                  <a:pt x="2290" y="2828"/>
                </a:cubicBezTo>
                <a:cubicBezTo>
                  <a:pt x="2148" y="3243"/>
                  <a:pt x="2148" y="3243"/>
                  <a:pt x="2148" y="3243"/>
                </a:cubicBezTo>
                <a:cubicBezTo>
                  <a:pt x="1585" y="3235"/>
                  <a:pt x="1585" y="3235"/>
                  <a:pt x="1585" y="3235"/>
                </a:cubicBezTo>
                <a:close/>
                <a:moveTo>
                  <a:pt x="1724" y="3011"/>
                </a:moveTo>
                <a:cubicBezTo>
                  <a:pt x="1796" y="2895"/>
                  <a:pt x="1796" y="2895"/>
                  <a:pt x="1796" y="2895"/>
                </a:cubicBezTo>
                <a:cubicBezTo>
                  <a:pt x="765" y="2895"/>
                  <a:pt x="765" y="2895"/>
                  <a:pt x="765" y="2895"/>
                </a:cubicBezTo>
                <a:cubicBezTo>
                  <a:pt x="681" y="3011"/>
                  <a:pt x="681" y="3011"/>
                  <a:pt x="681" y="3011"/>
                </a:cubicBezTo>
                <a:cubicBezTo>
                  <a:pt x="1724" y="3011"/>
                  <a:pt x="1724" y="3011"/>
                  <a:pt x="1724" y="3011"/>
                </a:cubicBezTo>
                <a:close/>
                <a:moveTo>
                  <a:pt x="2274" y="0"/>
                </a:moveTo>
                <a:cubicBezTo>
                  <a:pt x="3141" y="485"/>
                  <a:pt x="3141" y="485"/>
                  <a:pt x="3141" y="485"/>
                </a:cubicBezTo>
                <a:cubicBezTo>
                  <a:pt x="3303" y="755"/>
                  <a:pt x="3303" y="755"/>
                  <a:pt x="3303" y="755"/>
                </a:cubicBezTo>
                <a:cubicBezTo>
                  <a:pt x="3303" y="2445"/>
                  <a:pt x="3303" y="2445"/>
                  <a:pt x="3303" y="2445"/>
                </a:cubicBezTo>
                <a:cubicBezTo>
                  <a:pt x="2600" y="2444"/>
                  <a:pt x="2600" y="2444"/>
                  <a:pt x="2600" y="2444"/>
                </a:cubicBezTo>
                <a:cubicBezTo>
                  <a:pt x="2180" y="2444"/>
                  <a:pt x="638" y="2444"/>
                  <a:pt x="305" y="2444"/>
                </a:cubicBezTo>
                <a:cubicBezTo>
                  <a:pt x="163" y="2444"/>
                  <a:pt x="163" y="2444"/>
                  <a:pt x="163" y="2444"/>
                </a:cubicBezTo>
                <a:cubicBezTo>
                  <a:pt x="163" y="2302"/>
                  <a:pt x="163" y="2302"/>
                  <a:pt x="163" y="2302"/>
                </a:cubicBezTo>
                <a:cubicBezTo>
                  <a:pt x="163" y="1569"/>
                  <a:pt x="163" y="1871"/>
                  <a:pt x="163" y="509"/>
                </a:cubicBezTo>
                <a:cubicBezTo>
                  <a:pt x="163" y="463"/>
                  <a:pt x="163" y="463"/>
                  <a:pt x="163" y="463"/>
                </a:cubicBezTo>
                <a:cubicBezTo>
                  <a:pt x="192" y="425"/>
                  <a:pt x="192" y="425"/>
                  <a:pt x="192" y="425"/>
                </a:cubicBezTo>
                <a:cubicBezTo>
                  <a:pt x="467" y="57"/>
                  <a:pt x="467" y="57"/>
                  <a:pt x="467" y="57"/>
                </a:cubicBezTo>
                <a:cubicBezTo>
                  <a:pt x="510" y="0"/>
                  <a:pt x="510" y="0"/>
                  <a:pt x="510" y="0"/>
                </a:cubicBezTo>
                <a:cubicBezTo>
                  <a:pt x="580" y="0"/>
                  <a:pt x="580" y="0"/>
                  <a:pt x="580" y="0"/>
                </a:cubicBezTo>
                <a:cubicBezTo>
                  <a:pt x="2202" y="0"/>
                  <a:pt x="2202" y="0"/>
                  <a:pt x="2202" y="0"/>
                </a:cubicBezTo>
                <a:cubicBezTo>
                  <a:pt x="2274" y="0"/>
                  <a:pt x="2274" y="0"/>
                  <a:pt x="2274" y="0"/>
                </a:cubicBezTo>
                <a:close/>
                <a:moveTo>
                  <a:pt x="604" y="1651"/>
                </a:moveTo>
                <a:cubicBezTo>
                  <a:pt x="496" y="1651"/>
                  <a:pt x="409" y="1738"/>
                  <a:pt x="409" y="1845"/>
                </a:cubicBezTo>
                <a:cubicBezTo>
                  <a:pt x="409" y="1953"/>
                  <a:pt x="496" y="2040"/>
                  <a:pt x="604" y="2040"/>
                </a:cubicBezTo>
                <a:cubicBezTo>
                  <a:pt x="711" y="2040"/>
                  <a:pt x="798" y="1953"/>
                  <a:pt x="798" y="1845"/>
                </a:cubicBezTo>
                <a:cubicBezTo>
                  <a:pt x="798" y="1738"/>
                  <a:pt x="711" y="1651"/>
                  <a:pt x="604" y="1651"/>
                </a:cubicBezTo>
                <a:close/>
                <a:moveTo>
                  <a:pt x="2131" y="1651"/>
                </a:moveTo>
                <a:cubicBezTo>
                  <a:pt x="2024" y="1651"/>
                  <a:pt x="1937" y="1738"/>
                  <a:pt x="1937" y="1845"/>
                </a:cubicBezTo>
                <a:cubicBezTo>
                  <a:pt x="1937" y="1953"/>
                  <a:pt x="2024" y="2040"/>
                  <a:pt x="2131" y="2040"/>
                </a:cubicBezTo>
                <a:cubicBezTo>
                  <a:pt x="2239" y="2040"/>
                  <a:pt x="2326" y="1953"/>
                  <a:pt x="2326" y="1845"/>
                </a:cubicBezTo>
                <a:cubicBezTo>
                  <a:pt x="2326" y="1738"/>
                  <a:pt x="2239" y="1651"/>
                  <a:pt x="2131" y="1651"/>
                </a:cubicBezTo>
                <a:close/>
                <a:moveTo>
                  <a:pt x="447" y="1361"/>
                </a:moveTo>
                <a:cubicBezTo>
                  <a:pt x="2316" y="1361"/>
                  <a:pt x="2316" y="1361"/>
                  <a:pt x="2316" y="1361"/>
                </a:cubicBezTo>
                <a:cubicBezTo>
                  <a:pt x="2316" y="536"/>
                  <a:pt x="2316" y="536"/>
                  <a:pt x="2316" y="536"/>
                </a:cubicBezTo>
                <a:cubicBezTo>
                  <a:pt x="2131" y="284"/>
                  <a:pt x="2131" y="284"/>
                  <a:pt x="2131" y="284"/>
                </a:cubicBezTo>
                <a:cubicBezTo>
                  <a:pt x="650" y="284"/>
                  <a:pt x="650" y="284"/>
                  <a:pt x="650" y="284"/>
                </a:cubicBezTo>
                <a:cubicBezTo>
                  <a:pt x="447" y="556"/>
                  <a:pt x="447" y="556"/>
                  <a:pt x="447" y="556"/>
                </a:cubicBezTo>
                <a:cubicBezTo>
                  <a:pt x="447" y="1361"/>
                  <a:pt x="447" y="1361"/>
                  <a:pt x="447" y="1361"/>
                </a:cubicBezTo>
                <a:close/>
                <a:moveTo>
                  <a:pt x="3425" y="643"/>
                </a:moveTo>
                <a:cubicBezTo>
                  <a:pt x="4289" y="1127"/>
                  <a:pt x="4289" y="1127"/>
                  <a:pt x="4289" y="1127"/>
                </a:cubicBezTo>
                <a:cubicBezTo>
                  <a:pt x="4289" y="2446"/>
                  <a:pt x="4289" y="2446"/>
                  <a:pt x="4289" y="2446"/>
                </a:cubicBezTo>
                <a:cubicBezTo>
                  <a:pt x="3466" y="2445"/>
                  <a:pt x="3466" y="2445"/>
                  <a:pt x="3466" y="2445"/>
                </a:cubicBezTo>
                <a:cubicBezTo>
                  <a:pt x="3466" y="733"/>
                  <a:pt x="3466" y="733"/>
                  <a:pt x="3466" y="733"/>
                </a:cubicBezTo>
                <a:cubicBezTo>
                  <a:pt x="3466" y="712"/>
                  <a:pt x="3466" y="712"/>
                  <a:pt x="3466" y="712"/>
                </a:cubicBezTo>
                <a:cubicBezTo>
                  <a:pt x="3454" y="692"/>
                  <a:pt x="3454" y="692"/>
                  <a:pt x="3454" y="692"/>
                </a:cubicBezTo>
                <a:cubicBezTo>
                  <a:pt x="3425" y="643"/>
                  <a:pt x="3425" y="643"/>
                  <a:pt x="3425" y="643"/>
                </a:cubicBezTo>
                <a:close/>
                <a:moveTo>
                  <a:pt x="4451" y="1218"/>
                </a:moveTo>
                <a:cubicBezTo>
                  <a:pt x="5060" y="1558"/>
                  <a:pt x="5060" y="1558"/>
                  <a:pt x="5060" y="1558"/>
                </a:cubicBezTo>
                <a:cubicBezTo>
                  <a:pt x="5060" y="2448"/>
                  <a:pt x="5060" y="2448"/>
                  <a:pt x="5060" y="2448"/>
                </a:cubicBezTo>
                <a:cubicBezTo>
                  <a:pt x="4451" y="2447"/>
                  <a:pt x="4451" y="2447"/>
                  <a:pt x="4451" y="2447"/>
                </a:cubicBezTo>
                <a:cubicBezTo>
                  <a:pt x="4451" y="1218"/>
                  <a:pt x="4451" y="1218"/>
                  <a:pt x="4451" y="1218"/>
                </a:cubicBezTo>
                <a:close/>
                <a:moveTo>
                  <a:pt x="5222" y="1649"/>
                </a:moveTo>
                <a:cubicBezTo>
                  <a:pt x="5406" y="1752"/>
                  <a:pt x="5406" y="1752"/>
                  <a:pt x="5406" y="1752"/>
                </a:cubicBezTo>
                <a:cubicBezTo>
                  <a:pt x="5406" y="2448"/>
                  <a:pt x="5406" y="2448"/>
                  <a:pt x="5406" y="2448"/>
                </a:cubicBezTo>
                <a:cubicBezTo>
                  <a:pt x="5222" y="2448"/>
                  <a:pt x="5222" y="2448"/>
                  <a:pt x="5222" y="2448"/>
                </a:cubicBezTo>
                <a:lnTo>
                  <a:pt x="5222" y="1649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anchor="ctr" anchorCtr="1"/>
          <a:lstStyle>
            <a:defPPr>
              <a:defRPr lang="zh-CN"/>
            </a:defPPr>
            <a:lvl1pPr marL="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KSO_Shape"/>
          <p:cNvSpPr/>
          <p:nvPr userDrawn="1"/>
        </p:nvSpPr>
        <p:spPr bwMode="auto">
          <a:xfrm>
            <a:off x="11096625" y="804863"/>
            <a:ext cx="400050" cy="400050"/>
          </a:xfrm>
          <a:custGeom>
            <a:gdLst>
              <a:gd name="T0" fmla="*/ 899372 w 2764"/>
              <a:gd name="T1" fmla="*/ 1800397 h 2764"/>
              <a:gd name="T2" fmla="*/ 0 w 2764"/>
              <a:gd name="T3" fmla="*/ 900198 h 2764"/>
              <a:gd name="T4" fmla="*/ 899372 w 2764"/>
              <a:gd name="T5" fmla="*/ 0 h 2764"/>
              <a:gd name="T6" fmla="*/ 1798743 w 2764"/>
              <a:gd name="T7" fmla="*/ 900198 h 2764"/>
              <a:gd name="T8" fmla="*/ 899372 w 2764"/>
              <a:gd name="T9" fmla="*/ 1800397 h 2764"/>
              <a:gd name="T10" fmla="*/ 811517 w 2764"/>
              <a:gd name="T11" fmla="*/ 110734 h 2764"/>
              <a:gd name="T12" fmla="*/ 748392 w 2764"/>
              <a:gd name="T13" fmla="*/ 173917 h 2764"/>
              <a:gd name="T14" fmla="*/ 811517 w 2764"/>
              <a:gd name="T15" fmla="*/ 237751 h 2764"/>
              <a:gd name="T16" fmla="*/ 875293 w 2764"/>
              <a:gd name="T17" fmla="*/ 173917 h 2764"/>
              <a:gd name="T18" fmla="*/ 811517 w 2764"/>
              <a:gd name="T19" fmla="*/ 110734 h 2764"/>
              <a:gd name="T20" fmla="*/ 980068 w 2764"/>
              <a:gd name="T21" fmla="*/ 110734 h 2764"/>
              <a:gd name="T22" fmla="*/ 916942 w 2764"/>
              <a:gd name="T23" fmla="*/ 173917 h 2764"/>
              <a:gd name="T24" fmla="*/ 980068 w 2764"/>
              <a:gd name="T25" fmla="*/ 237751 h 2764"/>
              <a:gd name="T26" fmla="*/ 1043193 w 2764"/>
              <a:gd name="T27" fmla="*/ 173917 h 2764"/>
              <a:gd name="T28" fmla="*/ 980068 w 2764"/>
              <a:gd name="T29" fmla="*/ 110734 h 2764"/>
              <a:gd name="T30" fmla="*/ 1365327 w 2764"/>
              <a:gd name="T31" fmla="*/ 455310 h 2764"/>
              <a:gd name="T32" fmla="*/ 1147317 w 2764"/>
              <a:gd name="T33" fmla="*/ 248825 h 2764"/>
              <a:gd name="T34" fmla="*/ 896768 w 2764"/>
              <a:gd name="T35" fmla="*/ 248825 h 2764"/>
              <a:gd name="T36" fmla="*/ 644268 w 2764"/>
              <a:gd name="T37" fmla="*/ 248825 h 2764"/>
              <a:gd name="T38" fmla="*/ 426258 w 2764"/>
              <a:gd name="T39" fmla="*/ 455310 h 2764"/>
              <a:gd name="T40" fmla="*/ 426258 w 2764"/>
              <a:gd name="T41" fmla="*/ 1194619 h 2764"/>
              <a:gd name="T42" fmla="*/ 596110 w 2764"/>
              <a:gd name="T43" fmla="*/ 1388729 h 2764"/>
              <a:gd name="T44" fmla="*/ 442527 w 2764"/>
              <a:gd name="T45" fmla="*/ 1590655 h 2764"/>
              <a:gd name="T46" fmla="*/ 579841 w 2764"/>
              <a:gd name="T47" fmla="*/ 1590655 h 2764"/>
              <a:gd name="T48" fmla="*/ 665092 w 2764"/>
              <a:gd name="T49" fmla="*/ 1481875 h 2764"/>
              <a:gd name="T50" fmla="*/ 1126492 w 2764"/>
              <a:gd name="T51" fmla="*/ 1481875 h 2764"/>
              <a:gd name="T52" fmla="*/ 1211744 w 2764"/>
              <a:gd name="T53" fmla="*/ 1590655 h 2764"/>
              <a:gd name="T54" fmla="*/ 1349708 w 2764"/>
              <a:gd name="T55" fmla="*/ 1590655 h 2764"/>
              <a:gd name="T56" fmla="*/ 1195474 w 2764"/>
              <a:gd name="T57" fmla="*/ 1388729 h 2764"/>
              <a:gd name="T58" fmla="*/ 1365327 w 2764"/>
              <a:gd name="T59" fmla="*/ 1194619 h 2764"/>
              <a:gd name="T60" fmla="*/ 1365327 w 2764"/>
              <a:gd name="T61" fmla="*/ 455310 h 2764"/>
              <a:gd name="T62" fmla="*/ 1140809 w 2764"/>
              <a:gd name="T63" fmla="*/ 794676 h 2764"/>
              <a:gd name="T64" fmla="*/ 650775 w 2764"/>
              <a:gd name="T65" fmla="*/ 794676 h 2764"/>
              <a:gd name="T66" fmla="*/ 535588 w 2764"/>
              <a:gd name="T67" fmla="*/ 706089 h 2764"/>
              <a:gd name="T68" fmla="*/ 535588 w 2764"/>
              <a:gd name="T69" fmla="*/ 575163 h 2764"/>
              <a:gd name="T70" fmla="*/ 650775 w 2764"/>
              <a:gd name="T71" fmla="*/ 469640 h 2764"/>
              <a:gd name="T72" fmla="*/ 1140809 w 2764"/>
              <a:gd name="T73" fmla="*/ 469640 h 2764"/>
              <a:gd name="T74" fmla="*/ 1255996 w 2764"/>
              <a:gd name="T75" fmla="*/ 575163 h 2764"/>
              <a:gd name="T76" fmla="*/ 1255996 w 2764"/>
              <a:gd name="T77" fmla="*/ 706089 h 2764"/>
              <a:gd name="T78" fmla="*/ 1140809 w 2764"/>
              <a:gd name="T79" fmla="*/ 794676 h 2764"/>
              <a:gd name="T80" fmla="*/ 1012606 w 2764"/>
              <a:gd name="T81" fmla="*/ 398641 h 2764"/>
              <a:gd name="T82" fmla="*/ 778978 w 2764"/>
              <a:gd name="T83" fmla="*/ 398641 h 2764"/>
              <a:gd name="T84" fmla="*/ 739281 w 2764"/>
              <a:gd name="T85" fmla="*/ 371934 h 2764"/>
              <a:gd name="T86" fmla="*/ 739281 w 2764"/>
              <a:gd name="T87" fmla="*/ 326338 h 2764"/>
              <a:gd name="T88" fmla="*/ 778978 w 2764"/>
              <a:gd name="T89" fmla="*/ 323733 h 2764"/>
              <a:gd name="T90" fmla="*/ 1012606 w 2764"/>
              <a:gd name="T91" fmla="*/ 323733 h 2764"/>
              <a:gd name="T92" fmla="*/ 1052304 w 2764"/>
              <a:gd name="T93" fmla="*/ 350439 h 2764"/>
              <a:gd name="T94" fmla="*/ 1052304 w 2764"/>
              <a:gd name="T95" fmla="*/ 371934 h 2764"/>
              <a:gd name="T96" fmla="*/ 1012606 w 2764"/>
              <a:gd name="T97" fmla="*/ 398641 h 2764"/>
              <a:gd name="T98" fmla="*/ 646871 w 2764"/>
              <a:gd name="T99" fmla="*/ 1103427 h 2764"/>
              <a:gd name="T100" fmla="*/ 736027 w 2764"/>
              <a:gd name="T101" fmla="*/ 1192665 h 2764"/>
              <a:gd name="T102" fmla="*/ 646871 w 2764"/>
              <a:gd name="T103" fmla="*/ 1282555 h 2764"/>
              <a:gd name="T104" fmla="*/ 557064 w 2764"/>
              <a:gd name="T105" fmla="*/ 1192665 h 2764"/>
              <a:gd name="T106" fmla="*/ 646871 w 2764"/>
              <a:gd name="T107" fmla="*/ 1103427 h 2764"/>
              <a:gd name="T108" fmla="*/ 1142761 w 2764"/>
              <a:gd name="T109" fmla="*/ 1103427 h 2764"/>
              <a:gd name="T110" fmla="*/ 1232568 w 2764"/>
              <a:gd name="T111" fmla="*/ 1193317 h 2764"/>
              <a:gd name="T112" fmla="*/ 1142761 w 2764"/>
              <a:gd name="T113" fmla="*/ 1282555 h 2764"/>
              <a:gd name="T114" fmla="*/ 1053605 w 2764"/>
              <a:gd name="T115" fmla="*/ 1193317 h 2764"/>
              <a:gd name="T116" fmla="*/ 1142761 w 2764"/>
              <a:gd name="T117" fmla="*/ 1103427 h 2764"/>
              <a:gd name="T118" fmla="*/ 0 60000 65536"/>
              <a:gd name="T119" fmla="*/ 0 60000 65536"/>
              <a:gd name="T120" fmla="*/ 0 60000 65536"/>
              <a:gd name="T121" fmla="*/ 0 60000 65536"/>
              <a:gd name="T122" fmla="*/ 0 60000 65536"/>
              <a:gd name="T123" fmla="*/ 0 60000 65536"/>
              <a:gd name="T124" fmla="*/ 0 60000 65536"/>
              <a:gd name="T125" fmla="*/ 0 60000 65536"/>
              <a:gd name="T126" fmla="*/ 0 60000 65536"/>
              <a:gd name="T127" fmla="*/ 0 60000 65536"/>
              <a:gd name="T128" fmla="*/ 0 60000 65536"/>
              <a:gd name="T129" fmla="*/ 0 60000 65536"/>
              <a:gd name="T130" fmla="*/ 0 60000 65536"/>
              <a:gd name="T131" fmla="*/ 0 60000 65536"/>
              <a:gd name="T132" fmla="*/ 0 60000 65536"/>
              <a:gd name="T133" fmla="*/ 0 60000 65536"/>
              <a:gd name="T134" fmla="*/ 0 60000 65536"/>
              <a:gd name="T135" fmla="*/ 0 60000 65536"/>
              <a:gd name="T136" fmla="*/ 0 60000 65536"/>
              <a:gd name="T137" fmla="*/ 0 60000 65536"/>
              <a:gd name="T138" fmla="*/ 0 60000 65536"/>
              <a:gd name="T139" fmla="*/ 0 60000 65536"/>
              <a:gd name="T140" fmla="*/ 0 60000 65536"/>
              <a:gd name="T141" fmla="*/ 0 60000 65536"/>
              <a:gd name="T142" fmla="*/ 0 60000 65536"/>
              <a:gd name="T143" fmla="*/ 0 60000 65536"/>
              <a:gd name="T144" fmla="*/ 0 60000 65536"/>
              <a:gd name="T145" fmla="*/ 0 60000 65536"/>
              <a:gd name="T146" fmla="*/ 0 60000 65536"/>
              <a:gd name="T147" fmla="*/ 0 60000 65536"/>
              <a:gd name="T148" fmla="*/ 0 60000 65536"/>
              <a:gd name="T149" fmla="*/ 0 60000 65536"/>
              <a:gd name="T150" fmla="*/ 0 60000 65536"/>
              <a:gd name="T151" fmla="*/ 0 60000 65536"/>
              <a:gd name="T152" fmla="*/ 0 60000 65536"/>
              <a:gd name="T153" fmla="*/ 0 60000 65536"/>
              <a:gd name="T154" fmla="*/ 0 60000 65536"/>
              <a:gd name="T155" fmla="*/ 0 60000 65536"/>
              <a:gd name="T156" fmla="*/ 0 60000 65536"/>
              <a:gd name="T157" fmla="*/ 0 60000 65536"/>
              <a:gd name="T158" fmla="*/ 0 60000 65536"/>
              <a:gd name="T159" fmla="*/ 0 60000 65536"/>
              <a:gd name="T160" fmla="*/ 0 60000 65536"/>
              <a:gd name="T161" fmla="*/ 0 60000 65536"/>
              <a:gd name="T162" fmla="*/ 0 60000 65536"/>
              <a:gd name="T163" fmla="*/ 0 60000 65536"/>
              <a:gd name="T164" fmla="*/ 0 60000 65536"/>
              <a:gd name="T165" fmla="*/ 0 60000 65536"/>
              <a:gd name="T166" fmla="*/ 0 60000 65536"/>
              <a:gd name="T167" fmla="*/ 0 60000 65536"/>
              <a:gd name="T168" fmla="*/ 0 60000 65536"/>
              <a:gd name="T169" fmla="*/ 0 60000 65536"/>
              <a:gd name="T170" fmla="*/ 0 60000 65536"/>
              <a:gd name="T171" fmla="*/ 0 60000 65536"/>
              <a:gd name="T172" fmla="*/ 0 60000 65536"/>
              <a:gd name="T173" fmla="*/ 0 60000 65536"/>
              <a:gd name="T174" fmla="*/ 0 60000 65536"/>
              <a:gd name="T175" fmla="*/ 0 60000 65536"/>
              <a:gd name="T176" fmla="*/ 0 60000 65536"/>
            </a:gdLst>
            <a:cxnLst>
              <a:cxn ang="T118">
                <a:pos x="T0" y="T1"/>
              </a:cxn>
              <a:cxn ang="T119">
                <a:pos x="T2" y="T3"/>
              </a:cxn>
              <a:cxn ang="T120">
                <a:pos x="T4" y="T5"/>
              </a:cxn>
              <a:cxn ang="T121">
                <a:pos x="T6" y="T7"/>
              </a:cxn>
              <a:cxn ang="T122">
                <a:pos x="T8" y="T9"/>
              </a:cxn>
              <a:cxn ang="T123">
                <a:pos x="T10" y="T11"/>
              </a:cxn>
              <a:cxn ang="T124">
                <a:pos x="T12" y="T13"/>
              </a:cxn>
              <a:cxn ang="T125">
                <a:pos x="T14" y="T15"/>
              </a:cxn>
              <a:cxn ang="T126">
                <a:pos x="T16" y="T17"/>
              </a:cxn>
              <a:cxn ang="T127">
                <a:pos x="T18" y="T19"/>
              </a:cxn>
              <a:cxn ang="T128">
                <a:pos x="T20" y="T21"/>
              </a:cxn>
              <a:cxn ang="T129">
                <a:pos x="T22" y="T23"/>
              </a:cxn>
              <a:cxn ang="T130">
                <a:pos x="T24" y="T25"/>
              </a:cxn>
              <a:cxn ang="T131">
                <a:pos x="T26" y="T27"/>
              </a:cxn>
              <a:cxn ang="T132">
                <a:pos x="T28" y="T29"/>
              </a:cxn>
              <a:cxn ang="T133">
                <a:pos x="T30" y="T31"/>
              </a:cxn>
              <a:cxn ang="T134">
                <a:pos x="T32" y="T33"/>
              </a:cxn>
              <a:cxn ang="T135">
                <a:pos x="T34" y="T35"/>
              </a:cxn>
              <a:cxn ang="T136">
                <a:pos x="T36" y="T37"/>
              </a:cxn>
              <a:cxn ang="T137">
                <a:pos x="T38" y="T39"/>
              </a:cxn>
              <a:cxn ang="T138">
                <a:pos x="T40" y="T41"/>
              </a:cxn>
              <a:cxn ang="T139">
                <a:pos x="T42" y="T43"/>
              </a:cxn>
              <a:cxn ang="T140">
                <a:pos x="T44" y="T45"/>
              </a:cxn>
              <a:cxn ang="T141">
                <a:pos x="T46" y="T47"/>
              </a:cxn>
              <a:cxn ang="T142">
                <a:pos x="T48" y="T49"/>
              </a:cxn>
              <a:cxn ang="T143">
                <a:pos x="T50" y="T51"/>
              </a:cxn>
              <a:cxn ang="T144">
                <a:pos x="T52" y="T53"/>
              </a:cxn>
              <a:cxn ang="T145">
                <a:pos x="T54" y="T55"/>
              </a:cxn>
              <a:cxn ang="T146">
                <a:pos x="T56" y="T57"/>
              </a:cxn>
              <a:cxn ang="T147">
                <a:pos x="T58" y="T59"/>
              </a:cxn>
              <a:cxn ang="T148">
                <a:pos x="T60" y="T61"/>
              </a:cxn>
              <a:cxn ang="T149">
                <a:pos x="T62" y="T63"/>
              </a:cxn>
              <a:cxn ang="T150">
                <a:pos x="T64" y="T65"/>
              </a:cxn>
              <a:cxn ang="T151">
                <a:pos x="T66" y="T67"/>
              </a:cxn>
              <a:cxn ang="T152">
                <a:pos x="T68" y="T69"/>
              </a:cxn>
              <a:cxn ang="T153">
                <a:pos x="T70" y="T71"/>
              </a:cxn>
              <a:cxn ang="T154">
                <a:pos x="T72" y="T73"/>
              </a:cxn>
              <a:cxn ang="T155">
                <a:pos x="T74" y="T75"/>
              </a:cxn>
              <a:cxn ang="T156">
                <a:pos x="T76" y="T77"/>
              </a:cxn>
              <a:cxn ang="T157">
                <a:pos x="T78" y="T79"/>
              </a:cxn>
              <a:cxn ang="T158">
                <a:pos x="T80" y="T81"/>
              </a:cxn>
              <a:cxn ang="T159">
                <a:pos x="T82" y="T83"/>
              </a:cxn>
              <a:cxn ang="T160">
                <a:pos x="T84" y="T85"/>
              </a:cxn>
              <a:cxn ang="T161">
                <a:pos x="T86" y="T87"/>
              </a:cxn>
              <a:cxn ang="T162">
                <a:pos x="T88" y="T89"/>
              </a:cxn>
              <a:cxn ang="T163">
                <a:pos x="T90" y="T91"/>
              </a:cxn>
              <a:cxn ang="T164">
                <a:pos x="T92" y="T93"/>
              </a:cxn>
              <a:cxn ang="T165">
                <a:pos x="T94" y="T95"/>
              </a:cxn>
              <a:cxn ang="T166">
                <a:pos x="T96" y="T97"/>
              </a:cxn>
              <a:cxn ang="T167">
                <a:pos x="T98" y="T99"/>
              </a:cxn>
              <a:cxn ang="T168">
                <a:pos x="T100" y="T101"/>
              </a:cxn>
              <a:cxn ang="T169">
                <a:pos x="T102" y="T103"/>
              </a:cxn>
              <a:cxn ang="T170">
                <a:pos x="T104" y="T105"/>
              </a:cxn>
              <a:cxn ang="T171">
                <a:pos x="T106" y="T107"/>
              </a:cxn>
              <a:cxn ang="T172">
                <a:pos x="T108" y="T109"/>
              </a:cxn>
              <a:cxn ang="T173">
                <a:pos x="T110" y="T111"/>
              </a:cxn>
              <a:cxn ang="T174">
                <a:pos x="T112" y="T113"/>
              </a:cxn>
              <a:cxn ang="T175">
                <a:pos x="T114" y="T115"/>
              </a:cxn>
              <a:cxn ang="T176">
                <a:pos x="T116" y="T117"/>
              </a:cxn>
            </a:cxnLst>
            <a:rect l="0" t="0" r="r" b="b"/>
            <a:pathLst>
              <a:path w="2764" h="2764">
                <a:moveTo>
                  <a:pt x="1382" y="2764"/>
                </a:moveTo>
                <a:cubicBezTo>
                  <a:pt x="619" y="2764"/>
                  <a:pt x="0" y="2145"/>
                  <a:pt x="0" y="1382"/>
                </a:cubicBezTo>
                <a:cubicBezTo>
                  <a:pt x="0" y="619"/>
                  <a:pt x="619" y="0"/>
                  <a:pt x="1382" y="0"/>
                </a:cubicBezTo>
                <a:cubicBezTo>
                  <a:pt x="2145" y="0"/>
                  <a:pt x="2764" y="619"/>
                  <a:pt x="2764" y="1382"/>
                </a:cubicBezTo>
                <a:cubicBezTo>
                  <a:pt x="2764" y="2145"/>
                  <a:pt x="2145" y="2764"/>
                  <a:pt x="1382" y="2764"/>
                </a:cubicBezTo>
                <a:close/>
                <a:moveTo>
                  <a:pt x="1247" y="170"/>
                </a:moveTo>
                <a:cubicBezTo>
                  <a:pt x="1193" y="170"/>
                  <a:pt x="1150" y="214"/>
                  <a:pt x="1150" y="267"/>
                </a:cubicBezTo>
                <a:cubicBezTo>
                  <a:pt x="1150" y="321"/>
                  <a:pt x="1193" y="365"/>
                  <a:pt x="1247" y="365"/>
                </a:cubicBezTo>
                <a:cubicBezTo>
                  <a:pt x="1301" y="365"/>
                  <a:pt x="1345" y="321"/>
                  <a:pt x="1345" y="267"/>
                </a:cubicBezTo>
                <a:cubicBezTo>
                  <a:pt x="1345" y="214"/>
                  <a:pt x="1301" y="170"/>
                  <a:pt x="1247" y="170"/>
                </a:cubicBezTo>
                <a:close/>
                <a:moveTo>
                  <a:pt x="1506" y="170"/>
                </a:moveTo>
                <a:cubicBezTo>
                  <a:pt x="1452" y="170"/>
                  <a:pt x="1409" y="214"/>
                  <a:pt x="1409" y="267"/>
                </a:cubicBezTo>
                <a:cubicBezTo>
                  <a:pt x="1409" y="321"/>
                  <a:pt x="1452" y="365"/>
                  <a:pt x="1506" y="365"/>
                </a:cubicBezTo>
                <a:cubicBezTo>
                  <a:pt x="1560" y="365"/>
                  <a:pt x="1603" y="321"/>
                  <a:pt x="1603" y="267"/>
                </a:cubicBezTo>
                <a:cubicBezTo>
                  <a:pt x="1603" y="214"/>
                  <a:pt x="1560" y="170"/>
                  <a:pt x="1506" y="170"/>
                </a:cubicBezTo>
                <a:close/>
                <a:moveTo>
                  <a:pt x="2098" y="699"/>
                </a:moveTo>
                <a:cubicBezTo>
                  <a:pt x="2098" y="541"/>
                  <a:pt x="1944" y="382"/>
                  <a:pt x="1763" y="382"/>
                </a:cubicBezTo>
                <a:cubicBezTo>
                  <a:pt x="1378" y="382"/>
                  <a:pt x="1378" y="382"/>
                  <a:pt x="1378" y="382"/>
                </a:cubicBezTo>
                <a:cubicBezTo>
                  <a:pt x="990" y="382"/>
                  <a:pt x="990" y="382"/>
                  <a:pt x="990" y="382"/>
                </a:cubicBezTo>
                <a:cubicBezTo>
                  <a:pt x="809" y="382"/>
                  <a:pt x="655" y="541"/>
                  <a:pt x="655" y="699"/>
                </a:cubicBezTo>
                <a:cubicBezTo>
                  <a:pt x="655" y="1834"/>
                  <a:pt x="655" y="1834"/>
                  <a:pt x="655" y="1834"/>
                </a:cubicBezTo>
                <a:cubicBezTo>
                  <a:pt x="655" y="1987"/>
                  <a:pt x="796" y="2113"/>
                  <a:pt x="916" y="2132"/>
                </a:cubicBezTo>
                <a:cubicBezTo>
                  <a:pt x="680" y="2442"/>
                  <a:pt x="680" y="2442"/>
                  <a:pt x="680" y="2442"/>
                </a:cubicBezTo>
                <a:cubicBezTo>
                  <a:pt x="891" y="2442"/>
                  <a:pt x="891" y="2442"/>
                  <a:pt x="891" y="2442"/>
                </a:cubicBezTo>
                <a:cubicBezTo>
                  <a:pt x="1022" y="2275"/>
                  <a:pt x="1022" y="2275"/>
                  <a:pt x="1022" y="2275"/>
                </a:cubicBezTo>
                <a:cubicBezTo>
                  <a:pt x="1731" y="2275"/>
                  <a:pt x="1731" y="2275"/>
                  <a:pt x="1731" y="2275"/>
                </a:cubicBezTo>
                <a:cubicBezTo>
                  <a:pt x="1862" y="2442"/>
                  <a:pt x="1862" y="2442"/>
                  <a:pt x="1862" y="2442"/>
                </a:cubicBezTo>
                <a:cubicBezTo>
                  <a:pt x="2074" y="2442"/>
                  <a:pt x="2074" y="2442"/>
                  <a:pt x="2074" y="2442"/>
                </a:cubicBezTo>
                <a:cubicBezTo>
                  <a:pt x="1837" y="2132"/>
                  <a:pt x="1837" y="2132"/>
                  <a:pt x="1837" y="2132"/>
                </a:cubicBezTo>
                <a:cubicBezTo>
                  <a:pt x="1957" y="2113"/>
                  <a:pt x="2098" y="1987"/>
                  <a:pt x="2098" y="1834"/>
                </a:cubicBezTo>
                <a:lnTo>
                  <a:pt x="2098" y="699"/>
                </a:lnTo>
                <a:close/>
                <a:moveTo>
                  <a:pt x="1753" y="1220"/>
                </a:moveTo>
                <a:cubicBezTo>
                  <a:pt x="1000" y="1220"/>
                  <a:pt x="1000" y="1220"/>
                  <a:pt x="1000" y="1220"/>
                </a:cubicBezTo>
                <a:cubicBezTo>
                  <a:pt x="914" y="1220"/>
                  <a:pt x="822" y="1182"/>
                  <a:pt x="823" y="1084"/>
                </a:cubicBezTo>
                <a:cubicBezTo>
                  <a:pt x="823" y="883"/>
                  <a:pt x="823" y="883"/>
                  <a:pt x="823" y="883"/>
                </a:cubicBezTo>
                <a:cubicBezTo>
                  <a:pt x="823" y="799"/>
                  <a:pt x="898" y="721"/>
                  <a:pt x="1000" y="721"/>
                </a:cubicBezTo>
                <a:cubicBezTo>
                  <a:pt x="1753" y="721"/>
                  <a:pt x="1753" y="721"/>
                  <a:pt x="1753" y="721"/>
                </a:cubicBezTo>
                <a:cubicBezTo>
                  <a:pt x="1855" y="721"/>
                  <a:pt x="1930" y="799"/>
                  <a:pt x="1930" y="883"/>
                </a:cubicBezTo>
                <a:cubicBezTo>
                  <a:pt x="1930" y="1084"/>
                  <a:pt x="1930" y="1084"/>
                  <a:pt x="1930" y="1084"/>
                </a:cubicBezTo>
                <a:cubicBezTo>
                  <a:pt x="1931" y="1182"/>
                  <a:pt x="1839" y="1220"/>
                  <a:pt x="1753" y="1220"/>
                </a:cubicBezTo>
                <a:close/>
                <a:moveTo>
                  <a:pt x="1556" y="612"/>
                </a:moveTo>
                <a:cubicBezTo>
                  <a:pt x="1197" y="612"/>
                  <a:pt x="1197" y="612"/>
                  <a:pt x="1197" y="612"/>
                </a:cubicBezTo>
                <a:cubicBezTo>
                  <a:pt x="1163" y="612"/>
                  <a:pt x="1136" y="593"/>
                  <a:pt x="1136" y="571"/>
                </a:cubicBezTo>
                <a:cubicBezTo>
                  <a:pt x="1136" y="501"/>
                  <a:pt x="1136" y="501"/>
                  <a:pt x="1136" y="501"/>
                </a:cubicBezTo>
                <a:cubicBezTo>
                  <a:pt x="1136" y="479"/>
                  <a:pt x="1164" y="497"/>
                  <a:pt x="1197" y="497"/>
                </a:cubicBezTo>
                <a:cubicBezTo>
                  <a:pt x="1556" y="497"/>
                  <a:pt x="1556" y="497"/>
                  <a:pt x="1556" y="497"/>
                </a:cubicBezTo>
                <a:cubicBezTo>
                  <a:pt x="1589" y="497"/>
                  <a:pt x="1617" y="516"/>
                  <a:pt x="1617" y="538"/>
                </a:cubicBezTo>
                <a:cubicBezTo>
                  <a:pt x="1617" y="571"/>
                  <a:pt x="1617" y="571"/>
                  <a:pt x="1617" y="571"/>
                </a:cubicBezTo>
                <a:cubicBezTo>
                  <a:pt x="1617" y="593"/>
                  <a:pt x="1590" y="612"/>
                  <a:pt x="1556" y="612"/>
                </a:cubicBezTo>
                <a:close/>
                <a:moveTo>
                  <a:pt x="994" y="1694"/>
                </a:moveTo>
                <a:cubicBezTo>
                  <a:pt x="1070" y="1694"/>
                  <a:pt x="1131" y="1755"/>
                  <a:pt x="1131" y="1831"/>
                </a:cubicBezTo>
                <a:cubicBezTo>
                  <a:pt x="1131" y="1907"/>
                  <a:pt x="1070" y="1969"/>
                  <a:pt x="994" y="1969"/>
                </a:cubicBezTo>
                <a:cubicBezTo>
                  <a:pt x="918" y="1969"/>
                  <a:pt x="856" y="1907"/>
                  <a:pt x="856" y="1831"/>
                </a:cubicBezTo>
                <a:cubicBezTo>
                  <a:pt x="856" y="1755"/>
                  <a:pt x="918" y="1694"/>
                  <a:pt x="994" y="1694"/>
                </a:cubicBezTo>
                <a:close/>
                <a:moveTo>
                  <a:pt x="1756" y="1694"/>
                </a:moveTo>
                <a:cubicBezTo>
                  <a:pt x="1832" y="1694"/>
                  <a:pt x="1894" y="1755"/>
                  <a:pt x="1894" y="1832"/>
                </a:cubicBezTo>
                <a:cubicBezTo>
                  <a:pt x="1894" y="1907"/>
                  <a:pt x="1832" y="1969"/>
                  <a:pt x="1756" y="1969"/>
                </a:cubicBezTo>
                <a:cubicBezTo>
                  <a:pt x="1680" y="1969"/>
                  <a:pt x="1619" y="1907"/>
                  <a:pt x="1619" y="1832"/>
                </a:cubicBezTo>
                <a:cubicBezTo>
                  <a:pt x="1619" y="1755"/>
                  <a:pt x="1680" y="1694"/>
                  <a:pt x="1756" y="1694"/>
                </a:cubicBezTo>
                <a:close/>
              </a:path>
            </a:pathLst>
          </a:custGeom>
          <a:solidFill>
            <a:schemeClr val="bg2">
              <a:lumMod val="75000"/>
            </a:schemeClr>
          </a:solidFill>
          <a:ln>
            <a:noFill/>
          </a:ln>
        </p:spPr>
        <p:txBody>
          <a:bodyPr anchor="ctr" anchorCtr="1"/>
          <a:lstStyle>
            <a:defPPr>
              <a:defRPr lang="zh-CN"/>
            </a:defPPr>
            <a:lvl1pPr marL="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7" name="KSO_Shape"/>
          <p:cNvSpPr/>
          <p:nvPr userDrawn="1"/>
        </p:nvSpPr>
        <p:spPr bwMode="auto">
          <a:xfrm>
            <a:off x="10648111" y="804863"/>
            <a:ext cx="400050" cy="400050"/>
          </a:xfrm>
          <a:custGeom>
            <a:gdLst>
              <a:gd name="T0" fmla="*/ 899372 w 2764"/>
              <a:gd name="T1" fmla="*/ 1800397 h 2764"/>
              <a:gd name="T2" fmla="*/ 0 w 2764"/>
              <a:gd name="T3" fmla="*/ 900198 h 2764"/>
              <a:gd name="T4" fmla="*/ 899372 w 2764"/>
              <a:gd name="T5" fmla="*/ 0 h 2764"/>
              <a:gd name="T6" fmla="*/ 1798743 w 2764"/>
              <a:gd name="T7" fmla="*/ 900198 h 2764"/>
              <a:gd name="T8" fmla="*/ 899372 w 2764"/>
              <a:gd name="T9" fmla="*/ 1800397 h 2764"/>
              <a:gd name="T10" fmla="*/ 811517 w 2764"/>
              <a:gd name="T11" fmla="*/ 110734 h 2764"/>
              <a:gd name="T12" fmla="*/ 748392 w 2764"/>
              <a:gd name="T13" fmla="*/ 173917 h 2764"/>
              <a:gd name="T14" fmla="*/ 811517 w 2764"/>
              <a:gd name="T15" fmla="*/ 237751 h 2764"/>
              <a:gd name="T16" fmla="*/ 875293 w 2764"/>
              <a:gd name="T17" fmla="*/ 173917 h 2764"/>
              <a:gd name="T18" fmla="*/ 811517 w 2764"/>
              <a:gd name="T19" fmla="*/ 110734 h 2764"/>
              <a:gd name="T20" fmla="*/ 980068 w 2764"/>
              <a:gd name="T21" fmla="*/ 110734 h 2764"/>
              <a:gd name="T22" fmla="*/ 916942 w 2764"/>
              <a:gd name="T23" fmla="*/ 173917 h 2764"/>
              <a:gd name="T24" fmla="*/ 980068 w 2764"/>
              <a:gd name="T25" fmla="*/ 237751 h 2764"/>
              <a:gd name="T26" fmla="*/ 1043193 w 2764"/>
              <a:gd name="T27" fmla="*/ 173917 h 2764"/>
              <a:gd name="T28" fmla="*/ 980068 w 2764"/>
              <a:gd name="T29" fmla="*/ 110734 h 2764"/>
              <a:gd name="T30" fmla="*/ 1365327 w 2764"/>
              <a:gd name="T31" fmla="*/ 455310 h 2764"/>
              <a:gd name="T32" fmla="*/ 1147317 w 2764"/>
              <a:gd name="T33" fmla="*/ 248825 h 2764"/>
              <a:gd name="T34" fmla="*/ 896768 w 2764"/>
              <a:gd name="T35" fmla="*/ 248825 h 2764"/>
              <a:gd name="T36" fmla="*/ 644268 w 2764"/>
              <a:gd name="T37" fmla="*/ 248825 h 2764"/>
              <a:gd name="T38" fmla="*/ 426258 w 2764"/>
              <a:gd name="T39" fmla="*/ 455310 h 2764"/>
              <a:gd name="T40" fmla="*/ 426258 w 2764"/>
              <a:gd name="T41" fmla="*/ 1194619 h 2764"/>
              <a:gd name="T42" fmla="*/ 596110 w 2764"/>
              <a:gd name="T43" fmla="*/ 1388729 h 2764"/>
              <a:gd name="T44" fmla="*/ 442527 w 2764"/>
              <a:gd name="T45" fmla="*/ 1590655 h 2764"/>
              <a:gd name="T46" fmla="*/ 579841 w 2764"/>
              <a:gd name="T47" fmla="*/ 1590655 h 2764"/>
              <a:gd name="T48" fmla="*/ 665092 w 2764"/>
              <a:gd name="T49" fmla="*/ 1481875 h 2764"/>
              <a:gd name="T50" fmla="*/ 1126492 w 2764"/>
              <a:gd name="T51" fmla="*/ 1481875 h 2764"/>
              <a:gd name="T52" fmla="*/ 1211744 w 2764"/>
              <a:gd name="T53" fmla="*/ 1590655 h 2764"/>
              <a:gd name="T54" fmla="*/ 1349708 w 2764"/>
              <a:gd name="T55" fmla="*/ 1590655 h 2764"/>
              <a:gd name="T56" fmla="*/ 1195474 w 2764"/>
              <a:gd name="T57" fmla="*/ 1388729 h 2764"/>
              <a:gd name="T58" fmla="*/ 1365327 w 2764"/>
              <a:gd name="T59" fmla="*/ 1194619 h 2764"/>
              <a:gd name="T60" fmla="*/ 1365327 w 2764"/>
              <a:gd name="T61" fmla="*/ 455310 h 2764"/>
              <a:gd name="T62" fmla="*/ 1140809 w 2764"/>
              <a:gd name="T63" fmla="*/ 794676 h 2764"/>
              <a:gd name="T64" fmla="*/ 650775 w 2764"/>
              <a:gd name="T65" fmla="*/ 794676 h 2764"/>
              <a:gd name="T66" fmla="*/ 535588 w 2764"/>
              <a:gd name="T67" fmla="*/ 706089 h 2764"/>
              <a:gd name="T68" fmla="*/ 535588 w 2764"/>
              <a:gd name="T69" fmla="*/ 575163 h 2764"/>
              <a:gd name="T70" fmla="*/ 650775 w 2764"/>
              <a:gd name="T71" fmla="*/ 469640 h 2764"/>
              <a:gd name="T72" fmla="*/ 1140809 w 2764"/>
              <a:gd name="T73" fmla="*/ 469640 h 2764"/>
              <a:gd name="T74" fmla="*/ 1255996 w 2764"/>
              <a:gd name="T75" fmla="*/ 575163 h 2764"/>
              <a:gd name="T76" fmla="*/ 1255996 w 2764"/>
              <a:gd name="T77" fmla="*/ 706089 h 2764"/>
              <a:gd name="T78" fmla="*/ 1140809 w 2764"/>
              <a:gd name="T79" fmla="*/ 794676 h 2764"/>
              <a:gd name="T80" fmla="*/ 1012606 w 2764"/>
              <a:gd name="T81" fmla="*/ 398641 h 2764"/>
              <a:gd name="T82" fmla="*/ 778978 w 2764"/>
              <a:gd name="T83" fmla="*/ 398641 h 2764"/>
              <a:gd name="T84" fmla="*/ 739281 w 2764"/>
              <a:gd name="T85" fmla="*/ 371934 h 2764"/>
              <a:gd name="T86" fmla="*/ 739281 w 2764"/>
              <a:gd name="T87" fmla="*/ 326338 h 2764"/>
              <a:gd name="T88" fmla="*/ 778978 w 2764"/>
              <a:gd name="T89" fmla="*/ 323733 h 2764"/>
              <a:gd name="T90" fmla="*/ 1012606 w 2764"/>
              <a:gd name="T91" fmla="*/ 323733 h 2764"/>
              <a:gd name="T92" fmla="*/ 1052304 w 2764"/>
              <a:gd name="T93" fmla="*/ 350439 h 2764"/>
              <a:gd name="T94" fmla="*/ 1052304 w 2764"/>
              <a:gd name="T95" fmla="*/ 371934 h 2764"/>
              <a:gd name="T96" fmla="*/ 1012606 w 2764"/>
              <a:gd name="T97" fmla="*/ 398641 h 2764"/>
              <a:gd name="T98" fmla="*/ 646871 w 2764"/>
              <a:gd name="T99" fmla="*/ 1103427 h 2764"/>
              <a:gd name="T100" fmla="*/ 736027 w 2764"/>
              <a:gd name="T101" fmla="*/ 1192665 h 2764"/>
              <a:gd name="T102" fmla="*/ 646871 w 2764"/>
              <a:gd name="T103" fmla="*/ 1282555 h 2764"/>
              <a:gd name="T104" fmla="*/ 557064 w 2764"/>
              <a:gd name="T105" fmla="*/ 1192665 h 2764"/>
              <a:gd name="T106" fmla="*/ 646871 w 2764"/>
              <a:gd name="T107" fmla="*/ 1103427 h 2764"/>
              <a:gd name="T108" fmla="*/ 1142761 w 2764"/>
              <a:gd name="T109" fmla="*/ 1103427 h 2764"/>
              <a:gd name="T110" fmla="*/ 1232568 w 2764"/>
              <a:gd name="T111" fmla="*/ 1193317 h 2764"/>
              <a:gd name="T112" fmla="*/ 1142761 w 2764"/>
              <a:gd name="T113" fmla="*/ 1282555 h 2764"/>
              <a:gd name="T114" fmla="*/ 1053605 w 2764"/>
              <a:gd name="T115" fmla="*/ 1193317 h 2764"/>
              <a:gd name="T116" fmla="*/ 1142761 w 2764"/>
              <a:gd name="T117" fmla="*/ 1103427 h 2764"/>
              <a:gd name="T118" fmla="*/ 0 60000 65536"/>
              <a:gd name="T119" fmla="*/ 0 60000 65536"/>
              <a:gd name="T120" fmla="*/ 0 60000 65536"/>
              <a:gd name="T121" fmla="*/ 0 60000 65536"/>
              <a:gd name="T122" fmla="*/ 0 60000 65536"/>
              <a:gd name="T123" fmla="*/ 0 60000 65536"/>
              <a:gd name="T124" fmla="*/ 0 60000 65536"/>
              <a:gd name="T125" fmla="*/ 0 60000 65536"/>
              <a:gd name="T126" fmla="*/ 0 60000 65536"/>
              <a:gd name="T127" fmla="*/ 0 60000 65536"/>
              <a:gd name="T128" fmla="*/ 0 60000 65536"/>
              <a:gd name="T129" fmla="*/ 0 60000 65536"/>
              <a:gd name="T130" fmla="*/ 0 60000 65536"/>
              <a:gd name="T131" fmla="*/ 0 60000 65536"/>
              <a:gd name="T132" fmla="*/ 0 60000 65536"/>
              <a:gd name="T133" fmla="*/ 0 60000 65536"/>
              <a:gd name="T134" fmla="*/ 0 60000 65536"/>
              <a:gd name="T135" fmla="*/ 0 60000 65536"/>
              <a:gd name="T136" fmla="*/ 0 60000 65536"/>
              <a:gd name="T137" fmla="*/ 0 60000 65536"/>
              <a:gd name="T138" fmla="*/ 0 60000 65536"/>
              <a:gd name="T139" fmla="*/ 0 60000 65536"/>
              <a:gd name="T140" fmla="*/ 0 60000 65536"/>
              <a:gd name="T141" fmla="*/ 0 60000 65536"/>
              <a:gd name="T142" fmla="*/ 0 60000 65536"/>
              <a:gd name="T143" fmla="*/ 0 60000 65536"/>
              <a:gd name="T144" fmla="*/ 0 60000 65536"/>
              <a:gd name="T145" fmla="*/ 0 60000 65536"/>
              <a:gd name="T146" fmla="*/ 0 60000 65536"/>
              <a:gd name="T147" fmla="*/ 0 60000 65536"/>
              <a:gd name="T148" fmla="*/ 0 60000 65536"/>
              <a:gd name="T149" fmla="*/ 0 60000 65536"/>
              <a:gd name="T150" fmla="*/ 0 60000 65536"/>
              <a:gd name="T151" fmla="*/ 0 60000 65536"/>
              <a:gd name="T152" fmla="*/ 0 60000 65536"/>
              <a:gd name="T153" fmla="*/ 0 60000 65536"/>
              <a:gd name="T154" fmla="*/ 0 60000 65536"/>
              <a:gd name="T155" fmla="*/ 0 60000 65536"/>
              <a:gd name="T156" fmla="*/ 0 60000 65536"/>
              <a:gd name="T157" fmla="*/ 0 60000 65536"/>
              <a:gd name="T158" fmla="*/ 0 60000 65536"/>
              <a:gd name="T159" fmla="*/ 0 60000 65536"/>
              <a:gd name="T160" fmla="*/ 0 60000 65536"/>
              <a:gd name="T161" fmla="*/ 0 60000 65536"/>
              <a:gd name="T162" fmla="*/ 0 60000 65536"/>
              <a:gd name="T163" fmla="*/ 0 60000 65536"/>
              <a:gd name="T164" fmla="*/ 0 60000 65536"/>
              <a:gd name="T165" fmla="*/ 0 60000 65536"/>
              <a:gd name="T166" fmla="*/ 0 60000 65536"/>
              <a:gd name="T167" fmla="*/ 0 60000 65536"/>
              <a:gd name="T168" fmla="*/ 0 60000 65536"/>
              <a:gd name="T169" fmla="*/ 0 60000 65536"/>
              <a:gd name="T170" fmla="*/ 0 60000 65536"/>
              <a:gd name="T171" fmla="*/ 0 60000 65536"/>
              <a:gd name="T172" fmla="*/ 0 60000 65536"/>
              <a:gd name="T173" fmla="*/ 0 60000 65536"/>
              <a:gd name="T174" fmla="*/ 0 60000 65536"/>
              <a:gd name="T175" fmla="*/ 0 60000 65536"/>
              <a:gd name="T176" fmla="*/ 0 60000 65536"/>
            </a:gdLst>
            <a:cxnLst>
              <a:cxn ang="T118">
                <a:pos x="T0" y="T1"/>
              </a:cxn>
              <a:cxn ang="T119">
                <a:pos x="T2" y="T3"/>
              </a:cxn>
              <a:cxn ang="T120">
                <a:pos x="T4" y="T5"/>
              </a:cxn>
              <a:cxn ang="T121">
                <a:pos x="T6" y="T7"/>
              </a:cxn>
              <a:cxn ang="T122">
                <a:pos x="T8" y="T9"/>
              </a:cxn>
              <a:cxn ang="T123">
                <a:pos x="T10" y="T11"/>
              </a:cxn>
              <a:cxn ang="T124">
                <a:pos x="T12" y="T13"/>
              </a:cxn>
              <a:cxn ang="T125">
                <a:pos x="T14" y="T15"/>
              </a:cxn>
              <a:cxn ang="T126">
                <a:pos x="T16" y="T17"/>
              </a:cxn>
              <a:cxn ang="T127">
                <a:pos x="T18" y="T19"/>
              </a:cxn>
              <a:cxn ang="T128">
                <a:pos x="T20" y="T21"/>
              </a:cxn>
              <a:cxn ang="T129">
                <a:pos x="T22" y="T23"/>
              </a:cxn>
              <a:cxn ang="T130">
                <a:pos x="T24" y="T25"/>
              </a:cxn>
              <a:cxn ang="T131">
                <a:pos x="T26" y="T27"/>
              </a:cxn>
              <a:cxn ang="T132">
                <a:pos x="T28" y="T29"/>
              </a:cxn>
              <a:cxn ang="T133">
                <a:pos x="T30" y="T31"/>
              </a:cxn>
              <a:cxn ang="T134">
                <a:pos x="T32" y="T33"/>
              </a:cxn>
              <a:cxn ang="T135">
                <a:pos x="T34" y="T35"/>
              </a:cxn>
              <a:cxn ang="T136">
                <a:pos x="T36" y="T37"/>
              </a:cxn>
              <a:cxn ang="T137">
                <a:pos x="T38" y="T39"/>
              </a:cxn>
              <a:cxn ang="T138">
                <a:pos x="T40" y="T41"/>
              </a:cxn>
              <a:cxn ang="T139">
                <a:pos x="T42" y="T43"/>
              </a:cxn>
              <a:cxn ang="T140">
                <a:pos x="T44" y="T45"/>
              </a:cxn>
              <a:cxn ang="T141">
                <a:pos x="T46" y="T47"/>
              </a:cxn>
              <a:cxn ang="T142">
                <a:pos x="T48" y="T49"/>
              </a:cxn>
              <a:cxn ang="T143">
                <a:pos x="T50" y="T51"/>
              </a:cxn>
              <a:cxn ang="T144">
                <a:pos x="T52" y="T53"/>
              </a:cxn>
              <a:cxn ang="T145">
                <a:pos x="T54" y="T55"/>
              </a:cxn>
              <a:cxn ang="T146">
                <a:pos x="T56" y="T57"/>
              </a:cxn>
              <a:cxn ang="T147">
                <a:pos x="T58" y="T59"/>
              </a:cxn>
              <a:cxn ang="T148">
                <a:pos x="T60" y="T61"/>
              </a:cxn>
              <a:cxn ang="T149">
                <a:pos x="T62" y="T63"/>
              </a:cxn>
              <a:cxn ang="T150">
                <a:pos x="T64" y="T65"/>
              </a:cxn>
              <a:cxn ang="T151">
                <a:pos x="T66" y="T67"/>
              </a:cxn>
              <a:cxn ang="T152">
                <a:pos x="T68" y="T69"/>
              </a:cxn>
              <a:cxn ang="T153">
                <a:pos x="T70" y="T71"/>
              </a:cxn>
              <a:cxn ang="T154">
                <a:pos x="T72" y="T73"/>
              </a:cxn>
              <a:cxn ang="T155">
                <a:pos x="T74" y="T75"/>
              </a:cxn>
              <a:cxn ang="T156">
                <a:pos x="T76" y="T77"/>
              </a:cxn>
              <a:cxn ang="T157">
                <a:pos x="T78" y="T79"/>
              </a:cxn>
              <a:cxn ang="T158">
                <a:pos x="T80" y="T81"/>
              </a:cxn>
              <a:cxn ang="T159">
                <a:pos x="T82" y="T83"/>
              </a:cxn>
              <a:cxn ang="T160">
                <a:pos x="T84" y="T85"/>
              </a:cxn>
              <a:cxn ang="T161">
                <a:pos x="T86" y="T87"/>
              </a:cxn>
              <a:cxn ang="T162">
                <a:pos x="T88" y="T89"/>
              </a:cxn>
              <a:cxn ang="T163">
                <a:pos x="T90" y="T91"/>
              </a:cxn>
              <a:cxn ang="T164">
                <a:pos x="T92" y="T93"/>
              </a:cxn>
              <a:cxn ang="T165">
                <a:pos x="T94" y="T95"/>
              </a:cxn>
              <a:cxn ang="T166">
                <a:pos x="T96" y="T97"/>
              </a:cxn>
              <a:cxn ang="T167">
                <a:pos x="T98" y="T99"/>
              </a:cxn>
              <a:cxn ang="T168">
                <a:pos x="T100" y="T101"/>
              </a:cxn>
              <a:cxn ang="T169">
                <a:pos x="T102" y="T103"/>
              </a:cxn>
              <a:cxn ang="T170">
                <a:pos x="T104" y="T105"/>
              </a:cxn>
              <a:cxn ang="T171">
                <a:pos x="T106" y="T107"/>
              </a:cxn>
              <a:cxn ang="T172">
                <a:pos x="T108" y="T109"/>
              </a:cxn>
              <a:cxn ang="T173">
                <a:pos x="T110" y="T111"/>
              </a:cxn>
              <a:cxn ang="T174">
                <a:pos x="T112" y="T113"/>
              </a:cxn>
              <a:cxn ang="T175">
                <a:pos x="T114" y="T115"/>
              </a:cxn>
              <a:cxn ang="T176">
                <a:pos x="T116" y="T117"/>
              </a:cxn>
            </a:cxnLst>
            <a:rect l="0" t="0" r="r" b="b"/>
            <a:pathLst>
              <a:path w="2764" h="2764">
                <a:moveTo>
                  <a:pt x="1382" y="2764"/>
                </a:moveTo>
                <a:cubicBezTo>
                  <a:pt x="619" y="2764"/>
                  <a:pt x="0" y="2145"/>
                  <a:pt x="0" y="1382"/>
                </a:cubicBezTo>
                <a:cubicBezTo>
                  <a:pt x="0" y="619"/>
                  <a:pt x="619" y="0"/>
                  <a:pt x="1382" y="0"/>
                </a:cubicBezTo>
                <a:cubicBezTo>
                  <a:pt x="2145" y="0"/>
                  <a:pt x="2764" y="619"/>
                  <a:pt x="2764" y="1382"/>
                </a:cubicBezTo>
                <a:cubicBezTo>
                  <a:pt x="2764" y="2145"/>
                  <a:pt x="2145" y="2764"/>
                  <a:pt x="1382" y="2764"/>
                </a:cubicBezTo>
                <a:close/>
                <a:moveTo>
                  <a:pt x="1247" y="170"/>
                </a:moveTo>
                <a:cubicBezTo>
                  <a:pt x="1193" y="170"/>
                  <a:pt x="1150" y="214"/>
                  <a:pt x="1150" y="267"/>
                </a:cubicBezTo>
                <a:cubicBezTo>
                  <a:pt x="1150" y="321"/>
                  <a:pt x="1193" y="365"/>
                  <a:pt x="1247" y="365"/>
                </a:cubicBezTo>
                <a:cubicBezTo>
                  <a:pt x="1301" y="365"/>
                  <a:pt x="1345" y="321"/>
                  <a:pt x="1345" y="267"/>
                </a:cubicBezTo>
                <a:cubicBezTo>
                  <a:pt x="1345" y="214"/>
                  <a:pt x="1301" y="170"/>
                  <a:pt x="1247" y="170"/>
                </a:cubicBezTo>
                <a:close/>
                <a:moveTo>
                  <a:pt x="1506" y="170"/>
                </a:moveTo>
                <a:cubicBezTo>
                  <a:pt x="1452" y="170"/>
                  <a:pt x="1409" y="214"/>
                  <a:pt x="1409" y="267"/>
                </a:cubicBezTo>
                <a:cubicBezTo>
                  <a:pt x="1409" y="321"/>
                  <a:pt x="1452" y="365"/>
                  <a:pt x="1506" y="365"/>
                </a:cubicBezTo>
                <a:cubicBezTo>
                  <a:pt x="1560" y="365"/>
                  <a:pt x="1603" y="321"/>
                  <a:pt x="1603" y="267"/>
                </a:cubicBezTo>
                <a:cubicBezTo>
                  <a:pt x="1603" y="214"/>
                  <a:pt x="1560" y="170"/>
                  <a:pt x="1506" y="170"/>
                </a:cubicBezTo>
                <a:close/>
                <a:moveTo>
                  <a:pt x="2098" y="699"/>
                </a:moveTo>
                <a:cubicBezTo>
                  <a:pt x="2098" y="541"/>
                  <a:pt x="1944" y="382"/>
                  <a:pt x="1763" y="382"/>
                </a:cubicBezTo>
                <a:cubicBezTo>
                  <a:pt x="1378" y="382"/>
                  <a:pt x="1378" y="382"/>
                  <a:pt x="1378" y="382"/>
                </a:cubicBezTo>
                <a:cubicBezTo>
                  <a:pt x="990" y="382"/>
                  <a:pt x="990" y="382"/>
                  <a:pt x="990" y="382"/>
                </a:cubicBezTo>
                <a:cubicBezTo>
                  <a:pt x="809" y="382"/>
                  <a:pt x="655" y="541"/>
                  <a:pt x="655" y="699"/>
                </a:cubicBezTo>
                <a:cubicBezTo>
                  <a:pt x="655" y="1834"/>
                  <a:pt x="655" y="1834"/>
                  <a:pt x="655" y="1834"/>
                </a:cubicBezTo>
                <a:cubicBezTo>
                  <a:pt x="655" y="1987"/>
                  <a:pt x="796" y="2113"/>
                  <a:pt x="916" y="2132"/>
                </a:cubicBezTo>
                <a:cubicBezTo>
                  <a:pt x="680" y="2442"/>
                  <a:pt x="680" y="2442"/>
                  <a:pt x="680" y="2442"/>
                </a:cubicBezTo>
                <a:cubicBezTo>
                  <a:pt x="891" y="2442"/>
                  <a:pt x="891" y="2442"/>
                  <a:pt x="891" y="2442"/>
                </a:cubicBezTo>
                <a:cubicBezTo>
                  <a:pt x="1022" y="2275"/>
                  <a:pt x="1022" y="2275"/>
                  <a:pt x="1022" y="2275"/>
                </a:cubicBezTo>
                <a:cubicBezTo>
                  <a:pt x="1731" y="2275"/>
                  <a:pt x="1731" y="2275"/>
                  <a:pt x="1731" y="2275"/>
                </a:cubicBezTo>
                <a:cubicBezTo>
                  <a:pt x="1862" y="2442"/>
                  <a:pt x="1862" y="2442"/>
                  <a:pt x="1862" y="2442"/>
                </a:cubicBezTo>
                <a:cubicBezTo>
                  <a:pt x="2074" y="2442"/>
                  <a:pt x="2074" y="2442"/>
                  <a:pt x="2074" y="2442"/>
                </a:cubicBezTo>
                <a:cubicBezTo>
                  <a:pt x="1837" y="2132"/>
                  <a:pt x="1837" y="2132"/>
                  <a:pt x="1837" y="2132"/>
                </a:cubicBezTo>
                <a:cubicBezTo>
                  <a:pt x="1957" y="2113"/>
                  <a:pt x="2098" y="1987"/>
                  <a:pt x="2098" y="1834"/>
                </a:cubicBezTo>
                <a:lnTo>
                  <a:pt x="2098" y="699"/>
                </a:lnTo>
                <a:close/>
                <a:moveTo>
                  <a:pt x="1753" y="1220"/>
                </a:moveTo>
                <a:cubicBezTo>
                  <a:pt x="1000" y="1220"/>
                  <a:pt x="1000" y="1220"/>
                  <a:pt x="1000" y="1220"/>
                </a:cubicBezTo>
                <a:cubicBezTo>
                  <a:pt x="914" y="1220"/>
                  <a:pt x="822" y="1182"/>
                  <a:pt x="823" y="1084"/>
                </a:cubicBezTo>
                <a:cubicBezTo>
                  <a:pt x="823" y="883"/>
                  <a:pt x="823" y="883"/>
                  <a:pt x="823" y="883"/>
                </a:cubicBezTo>
                <a:cubicBezTo>
                  <a:pt x="823" y="799"/>
                  <a:pt x="898" y="721"/>
                  <a:pt x="1000" y="721"/>
                </a:cubicBezTo>
                <a:cubicBezTo>
                  <a:pt x="1753" y="721"/>
                  <a:pt x="1753" y="721"/>
                  <a:pt x="1753" y="721"/>
                </a:cubicBezTo>
                <a:cubicBezTo>
                  <a:pt x="1855" y="721"/>
                  <a:pt x="1930" y="799"/>
                  <a:pt x="1930" y="883"/>
                </a:cubicBezTo>
                <a:cubicBezTo>
                  <a:pt x="1930" y="1084"/>
                  <a:pt x="1930" y="1084"/>
                  <a:pt x="1930" y="1084"/>
                </a:cubicBezTo>
                <a:cubicBezTo>
                  <a:pt x="1931" y="1182"/>
                  <a:pt x="1839" y="1220"/>
                  <a:pt x="1753" y="1220"/>
                </a:cubicBezTo>
                <a:close/>
                <a:moveTo>
                  <a:pt x="1556" y="612"/>
                </a:moveTo>
                <a:cubicBezTo>
                  <a:pt x="1197" y="612"/>
                  <a:pt x="1197" y="612"/>
                  <a:pt x="1197" y="612"/>
                </a:cubicBezTo>
                <a:cubicBezTo>
                  <a:pt x="1163" y="612"/>
                  <a:pt x="1136" y="593"/>
                  <a:pt x="1136" y="571"/>
                </a:cubicBezTo>
                <a:cubicBezTo>
                  <a:pt x="1136" y="501"/>
                  <a:pt x="1136" y="501"/>
                  <a:pt x="1136" y="501"/>
                </a:cubicBezTo>
                <a:cubicBezTo>
                  <a:pt x="1136" y="479"/>
                  <a:pt x="1164" y="497"/>
                  <a:pt x="1197" y="497"/>
                </a:cubicBezTo>
                <a:cubicBezTo>
                  <a:pt x="1556" y="497"/>
                  <a:pt x="1556" y="497"/>
                  <a:pt x="1556" y="497"/>
                </a:cubicBezTo>
                <a:cubicBezTo>
                  <a:pt x="1589" y="497"/>
                  <a:pt x="1617" y="516"/>
                  <a:pt x="1617" y="538"/>
                </a:cubicBezTo>
                <a:cubicBezTo>
                  <a:pt x="1617" y="571"/>
                  <a:pt x="1617" y="571"/>
                  <a:pt x="1617" y="571"/>
                </a:cubicBezTo>
                <a:cubicBezTo>
                  <a:pt x="1617" y="593"/>
                  <a:pt x="1590" y="612"/>
                  <a:pt x="1556" y="612"/>
                </a:cubicBezTo>
                <a:close/>
                <a:moveTo>
                  <a:pt x="994" y="1694"/>
                </a:moveTo>
                <a:cubicBezTo>
                  <a:pt x="1070" y="1694"/>
                  <a:pt x="1131" y="1755"/>
                  <a:pt x="1131" y="1831"/>
                </a:cubicBezTo>
                <a:cubicBezTo>
                  <a:pt x="1131" y="1907"/>
                  <a:pt x="1070" y="1969"/>
                  <a:pt x="994" y="1969"/>
                </a:cubicBezTo>
                <a:cubicBezTo>
                  <a:pt x="918" y="1969"/>
                  <a:pt x="856" y="1907"/>
                  <a:pt x="856" y="1831"/>
                </a:cubicBezTo>
                <a:cubicBezTo>
                  <a:pt x="856" y="1755"/>
                  <a:pt x="918" y="1694"/>
                  <a:pt x="994" y="1694"/>
                </a:cubicBezTo>
                <a:close/>
                <a:moveTo>
                  <a:pt x="1756" y="1694"/>
                </a:moveTo>
                <a:cubicBezTo>
                  <a:pt x="1832" y="1694"/>
                  <a:pt x="1894" y="1755"/>
                  <a:pt x="1894" y="1832"/>
                </a:cubicBezTo>
                <a:cubicBezTo>
                  <a:pt x="1894" y="1907"/>
                  <a:pt x="1832" y="1969"/>
                  <a:pt x="1756" y="1969"/>
                </a:cubicBezTo>
                <a:cubicBezTo>
                  <a:pt x="1680" y="1969"/>
                  <a:pt x="1619" y="1907"/>
                  <a:pt x="1619" y="1832"/>
                </a:cubicBezTo>
                <a:cubicBezTo>
                  <a:pt x="1619" y="1755"/>
                  <a:pt x="1680" y="1694"/>
                  <a:pt x="1756" y="1694"/>
                </a:cubicBezTo>
                <a:close/>
              </a:path>
            </a:pathLst>
          </a:custGeom>
          <a:solidFill>
            <a:schemeClr val="bg2">
              <a:lumMod val="75000"/>
            </a:schemeClr>
          </a:solidFill>
          <a:ln>
            <a:noFill/>
          </a:ln>
        </p:spPr>
        <p:txBody>
          <a:bodyPr anchor="ctr" anchorCtr="1"/>
          <a:lstStyle>
            <a:defPPr>
              <a:defRPr lang="zh-CN"/>
            </a:defPPr>
            <a:lvl1pPr marL="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8" name="KSO_Shape"/>
          <p:cNvSpPr/>
          <p:nvPr userDrawn="1"/>
        </p:nvSpPr>
        <p:spPr bwMode="auto">
          <a:xfrm>
            <a:off x="10199597" y="804863"/>
            <a:ext cx="400050" cy="400050"/>
          </a:xfrm>
          <a:custGeom>
            <a:gdLst>
              <a:gd name="T0" fmla="*/ 899372 w 2764"/>
              <a:gd name="T1" fmla="*/ 1800397 h 2764"/>
              <a:gd name="T2" fmla="*/ 0 w 2764"/>
              <a:gd name="T3" fmla="*/ 900198 h 2764"/>
              <a:gd name="T4" fmla="*/ 899372 w 2764"/>
              <a:gd name="T5" fmla="*/ 0 h 2764"/>
              <a:gd name="T6" fmla="*/ 1798743 w 2764"/>
              <a:gd name="T7" fmla="*/ 900198 h 2764"/>
              <a:gd name="T8" fmla="*/ 899372 w 2764"/>
              <a:gd name="T9" fmla="*/ 1800397 h 2764"/>
              <a:gd name="T10" fmla="*/ 811517 w 2764"/>
              <a:gd name="T11" fmla="*/ 110734 h 2764"/>
              <a:gd name="T12" fmla="*/ 748392 w 2764"/>
              <a:gd name="T13" fmla="*/ 173917 h 2764"/>
              <a:gd name="T14" fmla="*/ 811517 w 2764"/>
              <a:gd name="T15" fmla="*/ 237751 h 2764"/>
              <a:gd name="T16" fmla="*/ 875293 w 2764"/>
              <a:gd name="T17" fmla="*/ 173917 h 2764"/>
              <a:gd name="T18" fmla="*/ 811517 w 2764"/>
              <a:gd name="T19" fmla="*/ 110734 h 2764"/>
              <a:gd name="T20" fmla="*/ 980068 w 2764"/>
              <a:gd name="T21" fmla="*/ 110734 h 2764"/>
              <a:gd name="T22" fmla="*/ 916942 w 2764"/>
              <a:gd name="T23" fmla="*/ 173917 h 2764"/>
              <a:gd name="T24" fmla="*/ 980068 w 2764"/>
              <a:gd name="T25" fmla="*/ 237751 h 2764"/>
              <a:gd name="T26" fmla="*/ 1043193 w 2764"/>
              <a:gd name="T27" fmla="*/ 173917 h 2764"/>
              <a:gd name="T28" fmla="*/ 980068 w 2764"/>
              <a:gd name="T29" fmla="*/ 110734 h 2764"/>
              <a:gd name="T30" fmla="*/ 1365327 w 2764"/>
              <a:gd name="T31" fmla="*/ 455310 h 2764"/>
              <a:gd name="T32" fmla="*/ 1147317 w 2764"/>
              <a:gd name="T33" fmla="*/ 248825 h 2764"/>
              <a:gd name="T34" fmla="*/ 896768 w 2764"/>
              <a:gd name="T35" fmla="*/ 248825 h 2764"/>
              <a:gd name="T36" fmla="*/ 644268 w 2764"/>
              <a:gd name="T37" fmla="*/ 248825 h 2764"/>
              <a:gd name="T38" fmla="*/ 426258 w 2764"/>
              <a:gd name="T39" fmla="*/ 455310 h 2764"/>
              <a:gd name="T40" fmla="*/ 426258 w 2764"/>
              <a:gd name="T41" fmla="*/ 1194619 h 2764"/>
              <a:gd name="T42" fmla="*/ 596110 w 2764"/>
              <a:gd name="T43" fmla="*/ 1388729 h 2764"/>
              <a:gd name="T44" fmla="*/ 442527 w 2764"/>
              <a:gd name="T45" fmla="*/ 1590655 h 2764"/>
              <a:gd name="T46" fmla="*/ 579841 w 2764"/>
              <a:gd name="T47" fmla="*/ 1590655 h 2764"/>
              <a:gd name="T48" fmla="*/ 665092 w 2764"/>
              <a:gd name="T49" fmla="*/ 1481875 h 2764"/>
              <a:gd name="T50" fmla="*/ 1126492 w 2764"/>
              <a:gd name="T51" fmla="*/ 1481875 h 2764"/>
              <a:gd name="T52" fmla="*/ 1211744 w 2764"/>
              <a:gd name="T53" fmla="*/ 1590655 h 2764"/>
              <a:gd name="T54" fmla="*/ 1349708 w 2764"/>
              <a:gd name="T55" fmla="*/ 1590655 h 2764"/>
              <a:gd name="T56" fmla="*/ 1195474 w 2764"/>
              <a:gd name="T57" fmla="*/ 1388729 h 2764"/>
              <a:gd name="T58" fmla="*/ 1365327 w 2764"/>
              <a:gd name="T59" fmla="*/ 1194619 h 2764"/>
              <a:gd name="T60" fmla="*/ 1365327 w 2764"/>
              <a:gd name="T61" fmla="*/ 455310 h 2764"/>
              <a:gd name="T62" fmla="*/ 1140809 w 2764"/>
              <a:gd name="T63" fmla="*/ 794676 h 2764"/>
              <a:gd name="T64" fmla="*/ 650775 w 2764"/>
              <a:gd name="T65" fmla="*/ 794676 h 2764"/>
              <a:gd name="T66" fmla="*/ 535588 w 2764"/>
              <a:gd name="T67" fmla="*/ 706089 h 2764"/>
              <a:gd name="T68" fmla="*/ 535588 w 2764"/>
              <a:gd name="T69" fmla="*/ 575163 h 2764"/>
              <a:gd name="T70" fmla="*/ 650775 w 2764"/>
              <a:gd name="T71" fmla="*/ 469640 h 2764"/>
              <a:gd name="T72" fmla="*/ 1140809 w 2764"/>
              <a:gd name="T73" fmla="*/ 469640 h 2764"/>
              <a:gd name="T74" fmla="*/ 1255996 w 2764"/>
              <a:gd name="T75" fmla="*/ 575163 h 2764"/>
              <a:gd name="T76" fmla="*/ 1255996 w 2764"/>
              <a:gd name="T77" fmla="*/ 706089 h 2764"/>
              <a:gd name="T78" fmla="*/ 1140809 w 2764"/>
              <a:gd name="T79" fmla="*/ 794676 h 2764"/>
              <a:gd name="T80" fmla="*/ 1012606 w 2764"/>
              <a:gd name="T81" fmla="*/ 398641 h 2764"/>
              <a:gd name="T82" fmla="*/ 778978 w 2764"/>
              <a:gd name="T83" fmla="*/ 398641 h 2764"/>
              <a:gd name="T84" fmla="*/ 739281 w 2764"/>
              <a:gd name="T85" fmla="*/ 371934 h 2764"/>
              <a:gd name="T86" fmla="*/ 739281 w 2764"/>
              <a:gd name="T87" fmla="*/ 326338 h 2764"/>
              <a:gd name="T88" fmla="*/ 778978 w 2764"/>
              <a:gd name="T89" fmla="*/ 323733 h 2764"/>
              <a:gd name="T90" fmla="*/ 1012606 w 2764"/>
              <a:gd name="T91" fmla="*/ 323733 h 2764"/>
              <a:gd name="T92" fmla="*/ 1052304 w 2764"/>
              <a:gd name="T93" fmla="*/ 350439 h 2764"/>
              <a:gd name="T94" fmla="*/ 1052304 w 2764"/>
              <a:gd name="T95" fmla="*/ 371934 h 2764"/>
              <a:gd name="T96" fmla="*/ 1012606 w 2764"/>
              <a:gd name="T97" fmla="*/ 398641 h 2764"/>
              <a:gd name="T98" fmla="*/ 646871 w 2764"/>
              <a:gd name="T99" fmla="*/ 1103427 h 2764"/>
              <a:gd name="T100" fmla="*/ 736027 w 2764"/>
              <a:gd name="T101" fmla="*/ 1192665 h 2764"/>
              <a:gd name="T102" fmla="*/ 646871 w 2764"/>
              <a:gd name="T103" fmla="*/ 1282555 h 2764"/>
              <a:gd name="T104" fmla="*/ 557064 w 2764"/>
              <a:gd name="T105" fmla="*/ 1192665 h 2764"/>
              <a:gd name="T106" fmla="*/ 646871 w 2764"/>
              <a:gd name="T107" fmla="*/ 1103427 h 2764"/>
              <a:gd name="T108" fmla="*/ 1142761 w 2764"/>
              <a:gd name="T109" fmla="*/ 1103427 h 2764"/>
              <a:gd name="T110" fmla="*/ 1232568 w 2764"/>
              <a:gd name="T111" fmla="*/ 1193317 h 2764"/>
              <a:gd name="T112" fmla="*/ 1142761 w 2764"/>
              <a:gd name="T113" fmla="*/ 1282555 h 2764"/>
              <a:gd name="T114" fmla="*/ 1053605 w 2764"/>
              <a:gd name="T115" fmla="*/ 1193317 h 2764"/>
              <a:gd name="T116" fmla="*/ 1142761 w 2764"/>
              <a:gd name="T117" fmla="*/ 1103427 h 2764"/>
              <a:gd name="T118" fmla="*/ 0 60000 65536"/>
              <a:gd name="T119" fmla="*/ 0 60000 65536"/>
              <a:gd name="T120" fmla="*/ 0 60000 65536"/>
              <a:gd name="T121" fmla="*/ 0 60000 65536"/>
              <a:gd name="T122" fmla="*/ 0 60000 65536"/>
              <a:gd name="T123" fmla="*/ 0 60000 65536"/>
              <a:gd name="T124" fmla="*/ 0 60000 65536"/>
              <a:gd name="T125" fmla="*/ 0 60000 65536"/>
              <a:gd name="T126" fmla="*/ 0 60000 65536"/>
              <a:gd name="T127" fmla="*/ 0 60000 65536"/>
              <a:gd name="T128" fmla="*/ 0 60000 65536"/>
              <a:gd name="T129" fmla="*/ 0 60000 65536"/>
              <a:gd name="T130" fmla="*/ 0 60000 65536"/>
              <a:gd name="T131" fmla="*/ 0 60000 65536"/>
              <a:gd name="T132" fmla="*/ 0 60000 65536"/>
              <a:gd name="T133" fmla="*/ 0 60000 65536"/>
              <a:gd name="T134" fmla="*/ 0 60000 65536"/>
              <a:gd name="T135" fmla="*/ 0 60000 65536"/>
              <a:gd name="T136" fmla="*/ 0 60000 65536"/>
              <a:gd name="T137" fmla="*/ 0 60000 65536"/>
              <a:gd name="T138" fmla="*/ 0 60000 65536"/>
              <a:gd name="T139" fmla="*/ 0 60000 65536"/>
              <a:gd name="T140" fmla="*/ 0 60000 65536"/>
              <a:gd name="T141" fmla="*/ 0 60000 65536"/>
              <a:gd name="T142" fmla="*/ 0 60000 65536"/>
              <a:gd name="T143" fmla="*/ 0 60000 65536"/>
              <a:gd name="T144" fmla="*/ 0 60000 65536"/>
              <a:gd name="T145" fmla="*/ 0 60000 65536"/>
              <a:gd name="T146" fmla="*/ 0 60000 65536"/>
              <a:gd name="T147" fmla="*/ 0 60000 65536"/>
              <a:gd name="T148" fmla="*/ 0 60000 65536"/>
              <a:gd name="T149" fmla="*/ 0 60000 65536"/>
              <a:gd name="T150" fmla="*/ 0 60000 65536"/>
              <a:gd name="T151" fmla="*/ 0 60000 65536"/>
              <a:gd name="T152" fmla="*/ 0 60000 65536"/>
              <a:gd name="T153" fmla="*/ 0 60000 65536"/>
              <a:gd name="T154" fmla="*/ 0 60000 65536"/>
              <a:gd name="T155" fmla="*/ 0 60000 65536"/>
              <a:gd name="T156" fmla="*/ 0 60000 65536"/>
              <a:gd name="T157" fmla="*/ 0 60000 65536"/>
              <a:gd name="T158" fmla="*/ 0 60000 65536"/>
              <a:gd name="T159" fmla="*/ 0 60000 65536"/>
              <a:gd name="T160" fmla="*/ 0 60000 65536"/>
              <a:gd name="T161" fmla="*/ 0 60000 65536"/>
              <a:gd name="T162" fmla="*/ 0 60000 65536"/>
              <a:gd name="T163" fmla="*/ 0 60000 65536"/>
              <a:gd name="T164" fmla="*/ 0 60000 65536"/>
              <a:gd name="T165" fmla="*/ 0 60000 65536"/>
              <a:gd name="T166" fmla="*/ 0 60000 65536"/>
              <a:gd name="T167" fmla="*/ 0 60000 65536"/>
              <a:gd name="T168" fmla="*/ 0 60000 65536"/>
              <a:gd name="T169" fmla="*/ 0 60000 65536"/>
              <a:gd name="T170" fmla="*/ 0 60000 65536"/>
              <a:gd name="T171" fmla="*/ 0 60000 65536"/>
              <a:gd name="T172" fmla="*/ 0 60000 65536"/>
              <a:gd name="T173" fmla="*/ 0 60000 65536"/>
              <a:gd name="T174" fmla="*/ 0 60000 65536"/>
              <a:gd name="T175" fmla="*/ 0 60000 65536"/>
              <a:gd name="T176" fmla="*/ 0 60000 65536"/>
            </a:gdLst>
            <a:cxnLst>
              <a:cxn ang="T118">
                <a:pos x="T0" y="T1"/>
              </a:cxn>
              <a:cxn ang="T119">
                <a:pos x="T2" y="T3"/>
              </a:cxn>
              <a:cxn ang="T120">
                <a:pos x="T4" y="T5"/>
              </a:cxn>
              <a:cxn ang="T121">
                <a:pos x="T6" y="T7"/>
              </a:cxn>
              <a:cxn ang="T122">
                <a:pos x="T8" y="T9"/>
              </a:cxn>
              <a:cxn ang="T123">
                <a:pos x="T10" y="T11"/>
              </a:cxn>
              <a:cxn ang="T124">
                <a:pos x="T12" y="T13"/>
              </a:cxn>
              <a:cxn ang="T125">
                <a:pos x="T14" y="T15"/>
              </a:cxn>
              <a:cxn ang="T126">
                <a:pos x="T16" y="T17"/>
              </a:cxn>
              <a:cxn ang="T127">
                <a:pos x="T18" y="T19"/>
              </a:cxn>
              <a:cxn ang="T128">
                <a:pos x="T20" y="T21"/>
              </a:cxn>
              <a:cxn ang="T129">
                <a:pos x="T22" y="T23"/>
              </a:cxn>
              <a:cxn ang="T130">
                <a:pos x="T24" y="T25"/>
              </a:cxn>
              <a:cxn ang="T131">
                <a:pos x="T26" y="T27"/>
              </a:cxn>
              <a:cxn ang="T132">
                <a:pos x="T28" y="T29"/>
              </a:cxn>
              <a:cxn ang="T133">
                <a:pos x="T30" y="T31"/>
              </a:cxn>
              <a:cxn ang="T134">
                <a:pos x="T32" y="T33"/>
              </a:cxn>
              <a:cxn ang="T135">
                <a:pos x="T34" y="T35"/>
              </a:cxn>
              <a:cxn ang="T136">
                <a:pos x="T36" y="T37"/>
              </a:cxn>
              <a:cxn ang="T137">
                <a:pos x="T38" y="T39"/>
              </a:cxn>
              <a:cxn ang="T138">
                <a:pos x="T40" y="T41"/>
              </a:cxn>
              <a:cxn ang="T139">
                <a:pos x="T42" y="T43"/>
              </a:cxn>
              <a:cxn ang="T140">
                <a:pos x="T44" y="T45"/>
              </a:cxn>
              <a:cxn ang="T141">
                <a:pos x="T46" y="T47"/>
              </a:cxn>
              <a:cxn ang="T142">
                <a:pos x="T48" y="T49"/>
              </a:cxn>
              <a:cxn ang="T143">
                <a:pos x="T50" y="T51"/>
              </a:cxn>
              <a:cxn ang="T144">
                <a:pos x="T52" y="T53"/>
              </a:cxn>
              <a:cxn ang="T145">
                <a:pos x="T54" y="T55"/>
              </a:cxn>
              <a:cxn ang="T146">
                <a:pos x="T56" y="T57"/>
              </a:cxn>
              <a:cxn ang="T147">
                <a:pos x="T58" y="T59"/>
              </a:cxn>
              <a:cxn ang="T148">
                <a:pos x="T60" y="T61"/>
              </a:cxn>
              <a:cxn ang="T149">
                <a:pos x="T62" y="T63"/>
              </a:cxn>
              <a:cxn ang="T150">
                <a:pos x="T64" y="T65"/>
              </a:cxn>
              <a:cxn ang="T151">
                <a:pos x="T66" y="T67"/>
              </a:cxn>
              <a:cxn ang="T152">
                <a:pos x="T68" y="T69"/>
              </a:cxn>
              <a:cxn ang="T153">
                <a:pos x="T70" y="T71"/>
              </a:cxn>
              <a:cxn ang="T154">
                <a:pos x="T72" y="T73"/>
              </a:cxn>
              <a:cxn ang="T155">
                <a:pos x="T74" y="T75"/>
              </a:cxn>
              <a:cxn ang="T156">
                <a:pos x="T76" y="T77"/>
              </a:cxn>
              <a:cxn ang="T157">
                <a:pos x="T78" y="T79"/>
              </a:cxn>
              <a:cxn ang="T158">
                <a:pos x="T80" y="T81"/>
              </a:cxn>
              <a:cxn ang="T159">
                <a:pos x="T82" y="T83"/>
              </a:cxn>
              <a:cxn ang="T160">
                <a:pos x="T84" y="T85"/>
              </a:cxn>
              <a:cxn ang="T161">
                <a:pos x="T86" y="T87"/>
              </a:cxn>
              <a:cxn ang="T162">
                <a:pos x="T88" y="T89"/>
              </a:cxn>
              <a:cxn ang="T163">
                <a:pos x="T90" y="T91"/>
              </a:cxn>
              <a:cxn ang="T164">
                <a:pos x="T92" y="T93"/>
              </a:cxn>
              <a:cxn ang="T165">
                <a:pos x="T94" y="T95"/>
              </a:cxn>
              <a:cxn ang="T166">
                <a:pos x="T96" y="T97"/>
              </a:cxn>
              <a:cxn ang="T167">
                <a:pos x="T98" y="T99"/>
              </a:cxn>
              <a:cxn ang="T168">
                <a:pos x="T100" y="T101"/>
              </a:cxn>
              <a:cxn ang="T169">
                <a:pos x="T102" y="T103"/>
              </a:cxn>
              <a:cxn ang="T170">
                <a:pos x="T104" y="T105"/>
              </a:cxn>
              <a:cxn ang="T171">
                <a:pos x="T106" y="T107"/>
              </a:cxn>
              <a:cxn ang="T172">
                <a:pos x="T108" y="T109"/>
              </a:cxn>
              <a:cxn ang="T173">
                <a:pos x="T110" y="T111"/>
              </a:cxn>
              <a:cxn ang="T174">
                <a:pos x="T112" y="T113"/>
              </a:cxn>
              <a:cxn ang="T175">
                <a:pos x="T114" y="T115"/>
              </a:cxn>
              <a:cxn ang="T176">
                <a:pos x="T116" y="T117"/>
              </a:cxn>
            </a:cxnLst>
            <a:rect l="0" t="0" r="r" b="b"/>
            <a:pathLst>
              <a:path w="2764" h="2764">
                <a:moveTo>
                  <a:pt x="1382" y="2764"/>
                </a:moveTo>
                <a:cubicBezTo>
                  <a:pt x="619" y="2764"/>
                  <a:pt x="0" y="2145"/>
                  <a:pt x="0" y="1382"/>
                </a:cubicBezTo>
                <a:cubicBezTo>
                  <a:pt x="0" y="619"/>
                  <a:pt x="619" y="0"/>
                  <a:pt x="1382" y="0"/>
                </a:cubicBezTo>
                <a:cubicBezTo>
                  <a:pt x="2145" y="0"/>
                  <a:pt x="2764" y="619"/>
                  <a:pt x="2764" y="1382"/>
                </a:cubicBezTo>
                <a:cubicBezTo>
                  <a:pt x="2764" y="2145"/>
                  <a:pt x="2145" y="2764"/>
                  <a:pt x="1382" y="2764"/>
                </a:cubicBezTo>
                <a:close/>
                <a:moveTo>
                  <a:pt x="1247" y="170"/>
                </a:moveTo>
                <a:cubicBezTo>
                  <a:pt x="1193" y="170"/>
                  <a:pt x="1150" y="214"/>
                  <a:pt x="1150" y="267"/>
                </a:cubicBezTo>
                <a:cubicBezTo>
                  <a:pt x="1150" y="321"/>
                  <a:pt x="1193" y="365"/>
                  <a:pt x="1247" y="365"/>
                </a:cubicBezTo>
                <a:cubicBezTo>
                  <a:pt x="1301" y="365"/>
                  <a:pt x="1345" y="321"/>
                  <a:pt x="1345" y="267"/>
                </a:cubicBezTo>
                <a:cubicBezTo>
                  <a:pt x="1345" y="214"/>
                  <a:pt x="1301" y="170"/>
                  <a:pt x="1247" y="170"/>
                </a:cubicBezTo>
                <a:close/>
                <a:moveTo>
                  <a:pt x="1506" y="170"/>
                </a:moveTo>
                <a:cubicBezTo>
                  <a:pt x="1452" y="170"/>
                  <a:pt x="1409" y="214"/>
                  <a:pt x="1409" y="267"/>
                </a:cubicBezTo>
                <a:cubicBezTo>
                  <a:pt x="1409" y="321"/>
                  <a:pt x="1452" y="365"/>
                  <a:pt x="1506" y="365"/>
                </a:cubicBezTo>
                <a:cubicBezTo>
                  <a:pt x="1560" y="365"/>
                  <a:pt x="1603" y="321"/>
                  <a:pt x="1603" y="267"/>
                </a:cubicBezTo>
                <a:cubicBezTo>
                  <a:pt x="1603" y="214"/>
                  <a:pt x="1560" y="170"/>
                  <a:pt x="1506" y="170"/>
                </a:cubicBezTo>
                <a:close/>
                <a:moveTo>
                  <a:pt x="2098" y="699"/>
                </a:moveTo>
                <a:cubicBezTo>
                  <a:pt x="2098" y="541"/>
                  <a:pt x="1944" y="382"/>
                  <a:pt x="1763" y="382"/>
                </a:cubicBezTo>
                <a:cubicBezTo>
                  <a:pt x="1378" y="382"/>
                  <a:pt x="1378" y="382"/>
                  <a:pt x="1378" y="382"/>
                </a:cubicBezTo>
                <a:cubicBezTo>
                  <a:pt x="990" y="382"/>
                  <a:pt x="990" y="382"/>
                  <a:pt x="990" y="382"/>
                </a:cubicBezTo>
                <a:cubicBezTo>
                  <a:pt x="809" y="382"/>
                  <a:pt x="655" y="541"/>
                  <a:pt x="655" y="699"/>
                </a:cubicBezTo>
                <a:cubicBezTo>
                  <a:pt x="655" y="1834"/>
                  <a:pt x="655" y="1834"/>
                  <a:pt x="655" y="1834"/>
                </a:cubicBezTo>
                <a:cubicBezTo>
                  <a:pt x="655" y="1987"/>
                  <a:pt x="796" y="2113"/>
                  <a:pt x="916" y="2132"/>
                </a:cubicBezTo>
                <a:cubicBezTo>
                  <a:pt x="680" y="2442"/>
                  <a:pt x="680" y="2442"/>
                  <a:pt x="680" y="2442"/>
                </a:cubicBezTo>
                <a:cubicBezTo>
                  <a:pt x="891" y="2442"/>
                  <a:pt x="891" y="2442"/>
                  <a:pt x="891" y="2442"/>
                </a:cubicBezTo>
                <a:cubicBezTo>
                  <a:pt x="1022" y="2275"/>
                  <a:pt x="1022" y="2275"/>
                  <a:pt x="1022" y="2275"/>
                </a:cubicBezTo>
                <a:cubicBezTo>
                  <a:pt x="1731" y="2275"/>
                  <a:pt x="1731" y="2275"/>
                  <a:pt x="1731" y="2275"/>
                </a:cubicBezTo>
                <a:cubicBezTo>
                  <a:pt x="1862" y="2442"/>
                  <a:pt x="1862" y="2442"/>
                  <a:pt x="1862" y="2442"/>
                </a:cubicBezTo>
                <a:cubicBezTo>
                  <a:pt x="2074" y="2442"/>
                  <a:pt x="2074" y="2442"/>
                  <a:pt x="2074" y="2442"/>
                </a:cubicBezTo>
                <a:cubicBezTo>
                  <a:pt x="1837" y="2132"/>
                  <a:pt x="1837" y="2132"/>
                  <a:pt x="1837" y="2132"/>
                </a:cubicBezTo>
                <a:cubicBezTo>
                  <a:pt x="1957" y="2113"/>
                  <a:pt x="2098" y="1987"/>
                  <a:pt x="2098" y="1834"/>
                </a:cubicBezTo>
                <a:lnTo>
                  <a:pt x="2098" y="699"/>
                </a:lnTo>
                <a:close/>
                <a:moveTo>
                  <a:pt x="1753" y="1220"/>
                </a:moveTo>
                <a:cubicBezTo>
                  <a:pt x="1000" y="1220"/>
                  <a:pt x="1000" y="1220"/>
                  <a:pt x="1000" y="1220"/>
                </a:cubicBezTo>
                <a:cubicBezTo>
                  <a:pt x="914" y="1220"/>
                  <a:pt x="822" y="1182"/>
                  <a:pt x="823" y="1084"/>
                </a:cubicBezTo>
                <a:cubicBezTo>
                  <a:pt x="823" y="883"/>
                  <a:pt x="823" y="883"/>
                  <a:pt x="823" y="883"/>
                </a:cubicBezTo>
                <a:cubicBezTo>
                  <a:pt x="823" y="799"/>
                  <a:pt x="898" y="721"/>
                  <a:pt x="1000" y="721"/>
                </a:cubicBezTo>
                <a:cubicBezTo>
                  <a:pt x="1753" y="721"/>
                  <a:pt x="1753" y="721"/>
                  <a:pt x="1753" y="721"/>
                </a:cubicBezTo>
                <a:cubicBezTo>
                  <a:pt x="1855" y="721"/>
                  <a:pt x="1930" y="799"/>
                  <a:pt x="1930" y="883"/>
                </a:cubicBezTo>
                <a:cubicBezTo>
                  <a:pt x="1930" y="1084"/>
                  <a:pt x="1930" y="1084"/>
                  <a:pt x="1930" y="1084"/>
                </a:cubicBezTo>
                <a:cubicBezTo>
                  <a:pt x="1931" y="1182"/>
                  <a:pt x="1839" y="1220"/>
                  <a:pt x="1753" y="1220"/>
                </a:cubicBezTo>
                <a:close/>
                <a:moveTo>
                  <a:pt x="1556" y="612"/>
                </a:moveTo>
                <a:cubicBezTo>
                  <a:pt x="1197" y="612"/>
                  <a:pt x="1197" y="612"/>
                  <a:pt x="1197" y="612"/>
                </a:cubicBezTo>
                <a:cubicBezTo>
                  <a:pt x="1163" y="612"/>
                  <a:pt x="1136" y="593"/>
                  <a:pt x="1136" y="571"/>
                </a:cubicBezTo>
                <a:cubicBezTo>
                  <a:pt x="1136" y="501"/>
                  <a:pt x="1136" y="501"/>
                  <a:pt x="1136" y="501"/>
                </a:cubicBezTo>
                <a:cubicBezTo>
                  <a:pt x="1136" y="479"/>
                  <a:pt x="1164" y="497"/>
                  <a:pt x="1197" y="497"/>
                </a:cubicBezTo>
                <a:cubicBezTo>
                  <a:pt x="1556" y="497"/>
                  <a:pt x="1556" y="497"/>
                  <a:pt x="1556" y="497"/>
                </a:cubicBezTo>
                <a:cubicBezTo>
                  <a:pt x="1589" y="497"/>
                  <a:pt x="1617" y="516"/>
                  <a:pt x="1617" y="538"/>
                </a:cubicBezTo>
                <a:cubicBezTo>
                  <a:pt x="1617" y="571"/>
                  <a:pt x="1617" y="571"/>
                  <a:pt x="1617" y="571"/>
                </a:cubicBezTo>
                <a:cubicBezTo>
                  <a:pt x="1617" y="593"/>
                  <a:pt x="1590" y="612"/>
                  <a:pt x="1556" y="612"/>
                </a:cubicBezTo>
                <a:close/>
                <a:moveTo>
                  <a:pt x="994" y="1694"/>
                </a:moveTo>
                <a:cubicBezTo>
                  <a:pt x="1070" y="1694"/>
                  <a:pt x="1131" y="1755"/>
                  <a:pt x="1131" y="1831"/>
                </a:cubicBezTo>
                <a:cubicBezTo>
                  <a:pt x="1131" y="1907"/>
                  <a:pt x="1070" y="1969"/>
                  <a:pt x="994" y="1969"/>
                </a:cubicBezTo>
                <a:cubicBezTo>
                  <a:pt x="918" y="1969"/>
                  <a:pt x="856" y="1907"/>
                  <a:pt x="856" y="1831"/>
                </a:cubicBezTo>
                <a:cubicBezTo>
                  <a:pt x="856" y="1755"/>
                  <a:pt x="918" y="1694"/>
                  <a:pt x="994" y="1694"/>
                </a:cubicBezTo>
                <a:close/>
                <a:moveTo>
                  <a:pt x="1756" y="1694"/>
                </a:moveTo>
                <a:cubicBezTo>
                  <a:pt x="1832" y="1694"/>
                  <a:pt x="1894" y="1755"/>
                  <a:pt x="1894" y="1832"/>
                </a:cubicBezTo>
                <a:cubicBezTo>
                  <a:pt x="1894" y="1907"/>
                  <a:pt x="1832" y="1969"/>
                  <a:pt x="1756" y="1969"/>
                </a:cubicBezTo>
                <a:cubicBezTo>
                  <a:pt x="1680" y="1969"/>
                  <a:pt x="1619" y="1907"/>
                  <a:pt x="1619" y="1832"/>
                </a:cubicBezTo>
                <a:cubicBezTo>
                  <a:pt x="1619" y="1755"/>
                  <a:pt x="1680" y="1694"/>
                  <a:pt x="1756" y="1694"/>
                </a:cubicBezTo>
                <a:close/>
              </a:path>
            </a:pathLst>
          </a:custGeom>
          <a:solidFill>
            <a:schemeClr val="bg2">
              <a:lumMod val="75000"/>
            </a:schemeClr>
          </a:solidFill>
          <a:ln>
            <a:noFill/>
          </a:ln>
        </p:spPr>
        <p:txBody>
          <a:bodyPr anchor="ctr" anchorCtr="1"/>
          <a:lstStyle>
            <a:defPPr>
              <a:defRPr lang="zh-CN"/>
            </a:defPPr>
            <a:lvl1pPr marL="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9" name="KSO_Shape"/>
          <p:cNvSpPr/>
          <p:nvPr userDrawn="1"/>
        </p:nvSpPr>
        <p:spPr bwMode="auto">
          <a:xfrm>
            <a:off x="9751083" y="804863"/>
            <a:ext cx="400050" cy="400050"/>
          </a:xfrm>
          <a:custGeom>
            <a:gdLst>
              <a:gd name="T0" fmla="*/ 899372 w 2764"/>
              <a:gd name="T1" fmla="*/ 1800397 h 2764"/>
              <a:gd name="T2" fmla="*/ 0 w 2764"/>
              <a:gd name="T3" fmla="*/ 900198 h 2764"/>
              <a:gd name="T4" fmla="*/ 899372 w 2764"/>
              <a:gd name="T5" fmla="*/ 0 h 2764"/>
              <a:gd name="T6" fmla="*/ 1798743 w 2764"/>
              <a:gd name="T7" fmla="*/ 900198 h 2764"/>
              <a:gd name="T8" fmla="*/ 899372 w 2764"/>
              <a:gd name="T9" fmla="*/ 1800397 h 2764"/>
              <a:gd name="T10" fmla="*/ 811517 w 2764"/>
              <a:gd name="T11" fmla="*/ 110734 h 2764"/>
              <a:gd name="T12" fmla="*/ 748392 w 2764"/>
              <a:gd name="T13" fmla="*/ 173917 h 2764"/>
              <a:gd name="T14" fmla="*/ 811517 w 2764"/>
              <a:gd name="T15" fmla="*/ 237751 h 2764"/>
              <a:gd name="T16" fmla="*/ 875293 w 2764"/>
              <a:gd name="T17" fmla="*/ 173917 h 2764"/>
              <a:gd name="T18" fmla="*/ 811517 w 2764"/>
              <a:gd name="T19" fmla="*/ 110734 h 2764"/>
              <a:gd name="T20" fmla="*/ 980068 w 2764"/>
              <a:gd name="T21" fmla="*/ 110734 h 2764"/>
              <a:gd name="T22" fmla="*/ 916942 w 2764"/>
              <a:gd name="T23" fmla="*/ 173917 h 2764"/>
              <a:gd name="T24" fmla="*/ 980068 w 2764"/>
              <a:gd name="T25" fmla="*/ 237751 h 2764"/>
              <a:gd name="T26" fmla="*/ 1043193 w 2764"/>
              <a:gd name="T27" fmla="*/ 173917 h 2764"/>
              <a:gd name="T28" fmla="*/ 980068 w 2764"/>
              <a:gd name="T29" fmla="*/ 110734 h 2764"/>
              <a:gd name="T30" fmla="*/ 1365327 w 2764"/>
              <a:gd name="T31" fmla="*/ 455310 h 2764"/>
              <a:gd name="T32" fmla="*/ 1147317 w 2764"/>
              <a:gd name="T33" fmla="*/ 248825 h 2764"/>
              <a:gd name="T34" fmla="*/ 896768 w 2764"/>
              <a:gd name="T35" fmla="*/ 248825 h 2764"/>
              <a:gd name="T36" fmla="*/ 644268 w 2764"/>
              <a:gd name="T37" fmla="*/ 248825 h 2764"/>
              <a:gd name="T38" fmla="*/ 426258 w 2764"/>
              <a:gd name="T39" fmla="*/ 455310 h 2764"/>
              <a:gd name="T40" fmla="*/ 426258 w 2764"/>
              <a:gd name="T41" fmla="*/ 1194619 h 2764"/>
              <a:gd name="T42" fmla="*/ 596110 w 2764"/>
              <a:gd name="T43" fmla="*/ 1388729 h 2764"/>
              <a:gd name="T44" fmla="*/ 442527 w 2764"/>
              <a:gd name="T45" fmla="*/ 1590655 h 2764"/>
              <a:gd name="T46" fmla="*/ 579841 w 2764"/>
              <a:gd name="T47" fmla="*/ 1590655 h 2764"/>
              <a:gd name="T48" fmla="*/ 665092 w 2764"/>
              <a:gd name="T49" fmla="*/ 1481875 h 2764"/>
              <a:gd name="T50" fmla="*/ 1126492 w 2764"/>
              <a:gd name="T51" fmla="*/ 1481875 h 2764"/>
              <a:gd name="T52" fmla="*/ 1211744 w 2764"/>
              <a:gd name="T53" fmla="*/ 1590655 h 2764"/>
              <a:gd name="T54" fmla="*/ 1349708 w 2764"/>
              <a:gd name="T55" fmla="*/ 1590655 h 2764"/>
              <a:gd name="T56" fmla="*/ 1195474 w 2764"/>
              <a:gd name="T57" fmla="*/ 1388729 h 2764"/>
              <a:gd name="T58" fmla="*/ 1365327 w 2764"/>
              <a:gd name="T59" fmla="*/ 1194619 h 2764"/>
              <a:gd name="T60" fmla="*/ 1365327 w 2764"/>
              <a:gd name="T61" fmla="*/ 455310 h 2764"/>
              <a:gd name="T62" fmla="*/ 1140809 w 2764"/>
              <a:gd name="T63" fmla="*/ 794676 h 2764"/>
              <a:gd name="T64" fmla="*/ 650775 w 2764"/>
              <a:gd name="T65" fmla="*/ 794676 h 2764"/>
              <a:gd name="T66" fmla="*/ 535588 w 2764"/>
              <a:gd name="T67" fmla="*/ 706089 h 2764"/>
              <a:gd name="T68" fmla="*/ 535588 w 2764"/>
              <a:gd name="T69" fmla="*/ 575163 h 2764"/>
              <a:gd name="T70" fmla="*/ 650775 w 2764"/>
              <a:gd name="T71" fmla="*/ 469640 h 2764"/>
              <a:gd name="T72" fmla="*/ 1140809 w 2764"/>
              <a:gd name="T73" fmla="*/ 469640 h 2764"/>
              <a:gd name="T74" fmla="*/ 1255996 w 2764"/>
              <a:gd name="T75" fmla="*/ 575163 h 2764"/>
              <a:gd name="T76" fmla="*/ 1255996 w 2764"/>
              <a:gd name="T77" fmla="*/ 706089 h 2764"/>
              <a:gd name="T78" fmla="*/ 1140809 w 2764"/>
              <a:gd name="T79" fmla="*/ 794676 h 2764"/>
              <a:gd name="T80" fmla="*/ 1012606 w 2764"/>
              <a:gd name="T81" fmla="*/ 398641 h 2764"/>
              <a:gd name="T82" fmla="*/ 778978 w 2764"/>
              <a:gd name="T83" fmla="*/ 398641 h 2764"/>
              <a:gd name="T84" fmla="*/ 739281 w 2764"/>
              <a:gd name="T85" fmla="*/ 371934 h 2764"/>
              <a:gd name="T86" fmla="*/ 739281 w 2764"/>
              <a:gd name="T87" fmla="*/ 326338 h 2764"/>
              <a:gd name="T88" fmla="*/ 778978 w 2764"/>
              <a:gd name="T89" fmla="*/ 323733 h 2764"/>
              <a:gd name="T90" fmla="*/ 1012606 w 2764"/>
              <a:gd name="T91" fmla="*/ 323733 h 2764"/>
              <a:gd name="T92" fmla="*/ 1052304 w 2764"/>
              <a:gd name="T93" fmla="*/ 350439 h 2764"/>
              <a:gd name="T94" fmla="*/ 1052304 w 2764"/>
              <a:gd name="T95" fmla="*/ 371934 h 2764"/>
              <a:gd name="T96" fmla="*/ 1012606 w 2764"/>
              <a:gd name="T97" fmla="*/ 398641 h 2764"/>
              <a:gd name="T98" fmla="*/ 646871 w 2764"/>
              <a:gd name="T99" fmla="*/ 1103427 h 2764"/>
              <a:gd name="T100" fmla="*/ 736027 w 2764"/>
              <a:gd name="T101" fmla="*/ 1192665 h 2764"/>
              <a:gd name="T102" fmla="*/ 646871 w 2764"/>
              <a:gd name="T103" fmla="*/ 1282555 h 2764"/>
              <a:gd name="T104" fmla="*/ 557064 w 2764"/>
              <a:gd name="T105" fmla="*/ 1192665 h 2764"/>
              <a:gd name="T106" fmla="*/ 646871 w 2764"/>
              <a:gd name="T107" fmla="*/ 1103427 h 2764"/>
              <a:gd name="T108" fmla="*/ 1142761 w 2764"/>
              <a:gd name="T109" fmla="*/ 1103427 h 2764"/>
              <a:gd name="T110" fmla="*/ 1232568 w 2764"/>
              <a:gd name="T111" fmla="*/ 1193317 h 2764"/>
              <a:gd name="T112" fmla="*/ 1142761 w 2764"/>
              <a:gd name="T113" fmla="*/ 1282555 h 2764"/>
              <a:gd name="T114" fmla="*/ 1053605 w 2764"/>
              <a:gd name="T115" fmla="*/ 1193317 h 2764"/>
              <a:gd name="T116" fmla="*/ 1142761 w 2764"/>
              <a:gd name="T117" fmla="*/ 1103427 h 2764"/>
              <a:gd name="T118" fmla="*/ 0 60000 65536"/>
              <a:gd name="T119" fmla="*/ 0 60000 65536"/>
              <a:gd name="T120" fmla="*/ 0 60000 65536"/>
              <a:gd name="T121" fmla="*/ 0 60000 65536"/>
              <a:gd name="T122" fmla="*/ 0 60000 65536"/>
              <a:gd name="T123" fmla="*/ 0 60000 65536"/>
              <a:gd name="T124" fmla="*/ 0 60000 65536"/>
              <a:gd name="T125" fmla="*/ 0 60000 65536"/>
              <a:gd name="T126" fmla="*/ 0 60000 65536"/>
              <a:gd name="T127" fmla="*/ 0 60000 65536"/>
              <a:gd name="T128" fmla="*/ 0 60000 65536"/>
              <a:gd name="T129" fmla="*/ 0 60000 65536"/>
              <a:gd name="T130" fmla="*/ 0 60000 65536"/>
              <a:gd name="T131" fmla="*/ 0 60000 65536"/>
              <a:gd name="T132" fmla="*/ 0 60000 65536"/>
              <a:gd name="T133" fmla="*/ 0 60000 65536"/>
              <a:gd name="T134" fmla="*/ 0 60000 65536"/>
              <a:gd name="T135" fmla="*/ 0 60000 65536"/>
              <a:gd name="T136" fmla="*/ 0 60000 65536"/>
              <a:gd name="T137" fmla="*/ 0 60000 65536"/>
              <a:gd name="T138" fmla="*/ 0 60000 65536"/>
              <a:gd name="T139" fmla="*/ 0 60000 65536"/>
              <a:gd name="T140" fmla="*/ 0 60000 65536"/>
              <a:gd name="T141" fmla="*/ 0 60000 65536"/>
              <a:gd name="T142" fmla="*/ 0 60000 65536"/>
              <a:gd name="T143" fmla="*/ 0 60000 65536"/>
              <a:gd name="T144" fmla="*/ 0 60000 65536"/>
              <a:gd name="T145" fmla="*/ 0 60000 65536"/>
              <a:gd name="T146" fmla="*/ 0 60000 65536"/>
              <a:gd name="T147" fmla="*/ 0 60000 65536"/>
              <a:gd name="T148" fmla="*/ 0 60000 65536"/>
              <a:gd name="T149" fmla="*/ 0 60000 65536"/>
              <a:gd name="T150" fmla="*/ 0 60000 65536"/>
              <a:gd name="T151" fmla="*/ 0 60000 65536"/>
              <a:gd name="T152" fmla="*/ 0 60000 65536"/>
              <a:gd name="T153" fmla="*/ 0 60000 65536"/>
              <a:gd name="T154" fmla="*/ 0 60000 65536"/>
              <a:gd name="T155" fmla="*/ 0 60000 65536"/>
              <a:gd name="T156" fmla="*/ 0 60000 65536"/>
              <a:gd name="T157" fmla="*/ 0 60000 65536"/>
              <a:gd name="T158" fmla="*/ 0 60000 65536"/>
              <a:gd name="T159" fmla="*/ 0 60000 65536"/>
              <a:gd name="T160" fmla="*/ 0 60000 65536"/>
              <a:gd name="T161" fmla="*/ 0 60000 65536"/>
              <a:gd name="T162" fmla="*/ 0 60000 65536"/>
              <a:gd name="T163" fmla="*/ 0 60000 65536"/>
              <a:gd name="T164" fmla="*/ 0 60000 65536"/>
              <a:gd name="T165" fmla="*/ 0 60000 65536"/>
              <a:gd name="T166" fmla="*/ 0 60000 65536"/>
              <a:gd name="T167" fmla="*/ 0 60000 65536"/>
              <a:gd name="T168" fmla="*/ 0 60000 65536"/>
              <a:gd name="T169" fmla="*/ 0 60000 65536"/>
              <a:gd name="T170" fmla="*/ 0 60000 65536"/>
              <a:gd name="T171" fmla="*/ 0 60000 65536"/>
              <a:gd name="T172" fmla="*/ 0 60000 65536"/>
              <a:gd name="T173" fmla="*/ 0 60000 65536"/>
              <a:gd name="T174" fmla="*/ 0 60000 65536"/>
              <a:gd name="T175" fmla="*/ 0 60000 65536"/>
              <a:gd name="T176" fmla="*/ 0 60000 65536"/>
            </a:gdLst>
            <a:cxnLst>
              <a:cxn ang="T118">
                <a:pos x="T0" y="T1"/>
              </a:cxn>
              <a:cxn ang="T119">
                <a:pos x="T2" y="T3"/>
              </a:cxn>
              <a:cxn ang="T120">
                <a:pos x="T4" y="T5"/>
              </a:cxn>
              <a:cxn ang="T121">
                <a:pos x="T6" y="T7"/>
              </a:cxn>
              <a:cxn ang="T122">
                <a:pos x="T8" y="T9"/>
              </a:cxn>
              <a:cxn ang="T123">
                <a:pos x="T10" y="T11"/>
              </a:cxn>
              <a:cxn ang="T124">
                <a:pos x="T12" y="T13"/>
              </a:cxn>
              <a:cxn ang="T125">
                <a:pos x="T14" y="T15"/>
              </a:cxn>
              <a:cxn ang="T126">
                <a:pos x="T16" y="T17"/>
              </a:cxn>
              <a:cxn ang="T127">
                <a:pos x="T18" y="T19"/>
              </a:cxn>
              <a:cxn ang="T128">
                <a:pos x="T20" y="T21"/>
              </a:cxn>
              <a:cxn ang="T129">
                <a:pos x="T22" y="T23"/>
              </a:cxn>
              <a:cxn ang="T130">
                <a:pos x="T24" y="T25"/>
              </a:cxn>
              <a:cxn ang="T131">
                <a:pos x="T26" y="T27"/>
              </a:cxn>
              <a:cxn ang="T132">
                <a:pos x="T28" y="T29"/>
              </a:cxn>
              <a:cxn ang="T133">
                <a:pos x="T30" y="T31"/>
              </a:cxn>
              <a:cxn ang="T134">
                <a:pos x="T32" y="T33"/>
              </a:cxn>
              <a:cxn ang="T135">
                <a:pos x="T34" y="T35"/>
              </a:cxn>
              <a:cxn ang="T136">
                <a:pos x="T36" y="T37"/>
              </a:cxn>
              <a:cxn ang="T137">
                <a:pos x="T38" y="T39"/>
              </a:cxn>
              <a:cxn ang="T138">
                <a:pos x="T40" y="T41"/>
              </a:cxn>
              <a:cxn ang="T139">
                <a:pos x="T42" y="T43"/>
              </a:cxn>
              <a:cxn ang="T140">
                <a:pos x="T44" y="T45"/>
              </a:cxn>
              <a:cxn ang="T141">
                <a:pos x="T46" y="T47"/>
              </a:cxn>
              <a:cxn ang="T142">
                <a:pos x="T48" y="T49"/>
              </a:cxn>
              <a:cxn ang="T143">
                <a:pos x="T50" y="T51"/>
              </a:cxn>
              <a:cxn ang="T144">
                <a:pos x="T52" y="T53"/>
              </a:cxn>
              <a:cxn ang="T145">
                <a:pos x="T54" y="T55"/>
              </a:cxn>
              <a:cxn ang="T146">
                <a:pos x="T56" y="T57"/>
              </a:cxn>
              <a:cxn ang="T147">
                <a:pos x="T58" y="T59"/>
              </a:cxn>
              <a:cxn ang="T148">
                <a:pos x="T60" y="T61"/>
              </a:cxn>
              <a:cxn ang="T149">
                <a:pos x="T62" y="T63"/>
              </a:cxn>
              <a:cxn ang="T150">
                <a:pos x="T64" y="T65"/>
              </a:cxn>
              <a:cxn ang="T151">
                <a:pos x="T66" y="T67"/>
              </a:cxn>
              <a:cxn ang="T152">
                <a:pos x="T68" y="T69"/>
              </a:cxn>
              <a:cxn ang="T153">
                <a:pos x="T70" y="T71"/>
              </a:cxn>
              <a:cxn ang="T154">
                <a:pos x="T72" y="T73"/>
              </a:cxn>
              <a:cxn ang="T155">
                <a:pos x="T74" y="T75"/>
              </a:cxn>
              <a:cxn ang="T156">
                <a:pos x="T76" y="T77"/>
              </a:cxn>
              <a:cxn ang="T157">
                <a:pos x="T78" y="T79"/>
              </a:cxn>
              <a:cxn ang="T158">
                <a:pos x="T80" y="T81"/>
              </a:cxn>
              <a:cxn ang="T159">
                <a:pos x="T82" y="T83"/>
              </a:cxn>
              <a:cxn ang="T160">
                <a:pos x="T84" y="T85"/>
              </a:cxn>
              <a:cxn ang="T161">
                <a:pos x="T86" y="T87"/>
              </a:cxn>
              <a:cxn ang="T162">
                <a:pos x="T88" y="T89"/>
              </a:cxn>
              <a:cxn ang="T163">
                <a:pos x="T90" y="T91"/>
              </a:cxn>
              <a:cxn ang="T164">
                <a:pos x="T92" y="T93"/>
              </a:cxn>
              <a:cxn ang="T165">
                <a:pos x="T94" y="T95"/>
              </a:cxn>
              <a:cxn ang="T166">
                <a:pos x="T96" y="T97"/>
              </a:cxn>
              <a:cxn ang="T167">
                <a:pos x="T98" y="T99"/>
              </a:cxn>
              <a:cxn ang="T168">
                <a:pos x="T100" y="T101"/>
              </a:cxn>
              <a:cxn ang="T169">
                <a:pos x="T102" y="T103"/>
              </a:cxn>
              <a:cxn ang="T170">
                <a:pos x="T104" y="T105"/>
              </a:cxn>
              <a:cxn ang="T171">
                <a:pos x="T106" y="T107"/>
              </a:cxn>
              <a:cxn ang="T172">
                <a:pos x="T108" y="T109"/>
              </a:cxn>
              <a:cxn ang="T173">
                <a:pos x="T110" y="T111"/>
              </a:cxn>
              <a:cxn ang="T174">
                <a:pos x="T112" y="T113"/>
              </a:cxn>
              <a:cxn ang="T175">
                <a:pos x="T114" y="T115"/>
              </a:cxn>
              <a:cxn ang="T176">
                <a:pos x="T116" y="T117"/>
              </a:cxn>
            </a:cxnLst>
            <a:rect l="0" t="0" r="r" b="b"/>
            <a:pathLst>
              <a:path w="2764" h="2764">
                <a:moveTo>
                  <a:pt x="1382" y="2764"/>
                </a:moveTo>
                <a:cubicBezTo>
                  <a:pt x="619" y="2764"/>
                  <a:pt x="0" y="2145"/>
                  <a:pt x="0" y="1382"/>
                </a:cubicBezTo>
                <a:cubicBezTo>
                  <a:pt x="0" y="619"/>
                  <a:pt x="619" y="0"/>
                  <a:pt x="1382" y="0"/>
                </a:cubicBezTo>
                <a:cubicBezTo>
                  <a:pt x="2145" y="0"/>
                  <a:pt x="2764" y="619"/>
                  <a:pt x="2764" y="1382"/>
                </a:cubicBezTo>
                <a:cubicBezTo>
                  <a:pt x="2764" y="2145"/>
                  <a:pt x="2145" y="2764"/>
                  <a:pt x="1382" y="2764"/>
                </a:cubicBezTo>
                <a:close/>
                <a:moveTo>
                  <a:pt x="1247" y="170"/>
                </a:moveTo>
                <a:cubicBezTo>
                  <a:pt x="1193" y="170"/>
                  <a:pt x="1150" y="214"/>
                  <a:pt x="1150" y="267"/>
                </a:cubicBezTo>
                <a:cubicBezTo>
                  <a:pt x="1150" y="321"/>
                  <a:pt x="1193" y="365"/>
                  <a:pt x="1247" y="365"/>
                </a:cubicBezTo>
                <a:cubicBezTo>
                  <a:pt x="1301" y="365"/>
                  <a:pt x="1345" y="321"/>
                  <a:pt x="1345" y="267"/>
                </a:cubicBezTo>
                <a:cubicBezTo>
                  <a:pt x="1345" y="214"/>
                  <a:pt x="1301" y="170"/>
                  <a:pt x="1247" y="170"/>
                </a:cubicBezTo>
                <a:close/>
                <a:moveTo>
                  <a:pt x="1506" y="170"/>
                </a:moveTo>
                <a:cubicBezTo>
                  <a:pt x="1452" y="170"/>
                  <a:pt x="1409" y="214"/>
                  <a:pt x="1409" y="267"/>
                </a:cubicBezTo>
                <a:cubicBezTo>
                  <a:pt x="1409" y="321"/>
                  <a:pt x="1452" y="365"/>
                  <a:pt x="1506" y="365"/>
                </a:cubicBezTo>
                <a:cubicBezTo>
                  <a:pt x="1560" y="365"/>
                  <a:pt x="1603" y="321"/>
                  <a:pt x="1603" y="267"/>
                </a:cubicBezTo>
                <a:cubicBezTo>
                  <a:pt x="1603" y="214"/>
                  <a:pt x="1560" y="170"/>
                  <a:pt x="1506" y="170"/>
                </a:cubicBezTo>
                <a:close/>
                <a:moveTo>
                  <a:pt x="2098" y="699"/>
                </a:moveTo>
                <a:cubicBezTo>
                  <a:pt x="2098" y="541"/>
                  <a:pt x="1944" y="382"/>
                  <a:pt x="1763" y="382"/>
                </a:cubicBezTo>
                <a:cubicBezTo>
                  <a:pt x="1378" y="382"/>
                  <a:pt x="1378" y="382"/>
                  <a:pt x="1378" y="382"/>
                </a:cubicBezTo>
                <a:cubicBezTo>
                  <a:pt x="990" y="382"/>
                  <a:pt x="990" y="382"/>
                  <a:pt x="990" y="382"/>
                </a:cubicBezTo>
                <a:cubicBezTo>
                  <a:pt x="809" y="382"/>
                  <a:pt x="655" y="541"/>
                  <a:pt x="655" y="699"/>
                </a:cubicBezTo>
                <a:cubicBezTo>
                  <a:pt x="655" y="1834"/>
                  <a:pt x="655" y="1834"/>
                  <a:pt x="655" y="1834"/>
                </a:cubicBezTo>
                <a:cubicBezTo>
                  <a:pt x="655" y="1987"/>
                  <a:pt x="796" y="2113"/>
                  <a:pt x="916" y="2132"/>
                </a:cubicBezTo>
                <a:cubicBezTo>
                  <a:pt x="680" y="2442"/>
                  <a:pt x="680" y="2442"/>
                  <a:pt x="680" y="2442"/>
                </a:cubicBezTo>
                <a:cubicBezTo>
                  <a:pt x="891" y="2442"/>
                  <a:pt x="891" y="2442"/>
                  <a:pt x="891" y="2442"/>
                </a:cubicBezTo>
                <a:cubicBezTo>
                  <a:pt x="1022" y="2275"/>
                  <a:pt x="1022" y="2275"/>
                  <a:pt x="1022" y="2275"/>
                </a:cubicBezTo>
                <a:cubicBezTo>
                  <a:pt x="1731" y="2275"/>
                  <a:pt x="1731" y="2275"/>
                  <a:pt x="1731" y="2275"/>
                </a:cubicBezTo>
                <a:cubicBezTo>
                  <a:pt x="1862" y="2442"/>
                  <a:pt x="1862" y="2442"/>
                  <a:pt x="1862" y="2442"/>
                </a:cubicBezTo>
                <a:cubicBezTo>
                  <a:pt x="2074" y="2442"/>
                  <a:pt x="2074" y="2442"/>
                  <a:pt x="2074" y="2442"/>
                </a:cubicBezTo>
                <a:cubicBezTo>
                  <a:pt x="1837" y="2132"/>
                  <a:pt x="1837" y="2132"/>
                  <a:pt x="1837" y="2132"/>
                </a:cubicBezTo>
                <a:cubicBezTo>
                  <a:pt x="1957" y="2113"/>
                  <a:pt x="2098" y="1987"/>
                  <a:pt x="2098" y="1834"/>
                </a:cubicBezTo>
                <a:lnTo>
                  <a:pt x="2098" y="699"/>
                </a:lnTo>
                <a:close/>
                <a:moveTo>
                  <a:pt x="1753" y="1220"/>
                </a:moveTo>
                <a:cubicBezTo>
                  <a:pt x="1000" y="1220"/>
                  <a:pt x="1000" y="1220"/>
                  <a:pt x="1000" y="1220"/>
                </a:cubicBezTo>
                <a:cubicBezTo>
                  <a:pt x="914" y="1220"/>
                  <a:pt x="822" y="1182"/>
                  <a:pt x="823" y="1084"/>
                </a:cubicBezTo>
                <a:cubicBezTo>
                  <a:pt x="823" y="883"/>
                  <a:pt x="823" y="883"/>
                  <a:pt x="823" y="883"/>
                </a:cubicBezTo>
                <a:cubicBezTo>
                  <a:pt x="823" y="799"/>
                  <a:pt x="898" y="721"/>
                  <a:pt x="1000" y="721"/>
                </a:cubicBezTo>
                <a:cubicBezTo>
                  <a:pt x="1753" y="721"/>
                  <a:pt x="1753" y="721"/>
                  <a:pt x="1753" y="721"/>
                </a:cubicBezTo>
                <a:cubicBezTo>
                  <a:pt x="1855" y="721"/>
                  <a:pt x="1930" y="799"/>
                  <a:pt x="1930" y="883"/>
                </a:cubicBezTo>
                <a:cubicBezTo>
                  <a:pt x="1930" y="1084"/>
                  <a:pt x="1930" y="1084"/>
                  <a:pt x="1930" y="1084"/>
                </a:cubicBezTo>
                <a:cubicBezTo>
                  <a:pt x="1931" y="1182"/>
                  <a:pt x="1839" y="1220"/>
                  <a:pt x="1753" y="1220"/>
                </a:cubicBezTo>
                <a:close/>
                <a:moveTo>
                  <a:pt x="1556" y="612"/>
                </a:moveTo>
                <a:cubicBezTo>
                  <a:pt x="1197" y="612"/>
                  <a:pt x="1197" y="612"/>
                  <a:pt x="1197" y="612"/>
                </a:cubicBezTo>
                <a:cubicBezTo>
                  <a:pt x="1163" y="612"/>
                  <a:pt x="1136" y="593"/>
                  <a:pt x="1136" y="571"/>
                </a:cubicBezTo>
                <a:cubicBezTo>
                  <a:pt x="1136" y="501"/>
                  <a:pt x="1136" y="501"/>
                  <a:pt x="1136" y="501"/>
                </a:cubicBezTo>
                <a:cubicBezTo>
                  <a:pt x="1136" y="479"/>
                  <a:pt x="1164" y="497"/>
                  <a:pt x="1197" y="497"/>
                </a:cubicBezTo>
                <a:cubicBezTo>
                  <a:pt x="1556" y="497"/>
                  <a:pt x="1556" y="497"/>
                  <a:pt x="1556" y="497"/>
                </a:cubicBezTo>
                <a:cubicBezTo>
                  <a:pt x="1589" y="497"/>
                  <a:pt x="1617" y="516"/>
                  <a:pt x="1617" y="538"/>
                </a:cubicBezTo>
                <a:cubicBezTo>
                  <a:pt x="1617" y="571"/>
                  <a:pt x="1617" y="571"/>
                  <a:pt x="1617" y="571"/>
                </a:cubicBezTo>
                <a:cubicBezTo>
                  <a:pt x="1617" y="593"/>
                  <a:pt x="1590" y="612"/>
                  <a:pt x="1556" y="612"/>
                </a:cubicBezTo>
                <a:close/>
                <a:moveTo>
                  <a:pt x="994" y="1694"/>
                </a:moveTo>
                <a:cubicBezTo>
                  <a:pt x="1070" y="1694"/>
                  <a:pt x="1131" y="1755"/>
                  <a:pt x="1131" y="1831"/>
                </a:cubicBezTo>
                <a:cubicBezTo>
                  <a:pt x="1131" y="1907"/>
                  <a:pt x="1070" y="1969"/>
                  <a:pt x="994" y="1969"/>
                </a:cubicBezTo>
                <a:cubicBezTo>
                  <a:pt x="918" y="1969"/>
                  <a:pt x="856" y="1907"/>
                  <a:pt x="856" y="1831"/>
                </a:cubicBezTo>
                <a:cubicBezTo>
                  <a:pt x="856" y="1755"/>
                  <a:pt x="918" y="1694"/>
                  <a:pt x="994" y="1694"/>
                </a:cubicBezTo>
                <a:close/>
                <a:moveTo>
                  <a:pt x="1756" y="1694"/>
                </a:moveTo>
                <a:cubicBezTo>
                  <a:pt x="1832" y="1694"/>
                  <a:pt x="1894" y="1755"/>
                  <a:pt x="1894" y="1832"/>
                </a:cubicBezTo>
                <a:cubicBezTo>
                  <a:pt x="1894" y="1907"/>
                  <a:pt x="1832" y="1969"/>
                  <a:pt x="1756" y="1969"/>
                </a:cubicBezTo>
                <a:cubicBezTo>
                  <a:pt x="1680" y="1969"/>
                  <a:pt x="1619" y="1907"/>
                  <a:pt x="1619" y="1832"/>
                </a:cubicBezTo>
                <a:cubicBezTo>
                  <a:pt x="1619" y="1755"/>
                  <a:pt x="1680" y="1694"/>
                  <a:pt x="1756" y="1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anchor="ctr" anchorCtr="1"/>
          <a:lstStyle>
            <a:defPPr>
              <a:defRPr lang="zh-CN"/>
            </a:defPPr>
            <a:lvl1pPr marL="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endParaRPr lang="zh-CN" altLang="en-US">
              <a:latin typeface="Calibri" panose="020f0502020204030204" pitchFamily="34" charset="0"/>
              <a:ea typeface="宋体" panose="02010600030101010101" pitchFamily="2" charset="-122"/>
            </a:endParaRPr>
          </a:p>
        </p:txBody>
      </p:sp>
      <p:sp>
        <p:nvSpPr>
          <p:cNvPr id="10" name="KSO_Shape"/>
          <p:cNvSpPr/>
          <p:nvPr userDrawn="1"/>
        </p:nvSpPr>
        <p:spPr bwMode="auto">
          <a:xfrm>
            <a:off x="9302569" y="804863"/>
            <a:ext cx="400050" cy="400050"/>
          </a:xfrm>
          <a:custGeom>
            <a:gdLst>
              <a:gd name="T0" fmla="*/ 899372 w 2764"/>
              <a:gd name="T1" fmla="*/ 1800397 h 2764"/>
              <a:gd name="T2" fmla="*/ 0 w 2764"/>
              <a:gd name="T3" fmla="*/ 900198 h 2764"/>
              <a:gd name="T4" fmla="*/ 899372 w 2764"/>
              <a:gd name="T5" fmla="*/ 0 h 2764"/>
              <a:gd name="T6" fmla="*/ 1798743 w 2764"/>
              <a:gd name="T7" fmla="*/ 900198 h 2764"/>
              <a:gd name="T8" fmla="*/ 899372 w 2764"/>
              <a:gd name="T9" fmla="*/ 1800397 h 2764"/>
              <a:gd name="T10" fmla="*/ 811517 w 2764"/>
              <a:gd name="T11" fmla="*/ 110734 h 2764"/>
              <a:gd name="T12" fmla="*/ 748392 w 2764"/>
              <a:gd name="T13" fmla="*/ 173917 h 2764"/>
              <a:gd name="T14" fmla="*/ 811517 w 2764"/>
              <a:gd name="T15" fmla="*/ 237751 h 2764"/>
              <a:gd name="T16" fmla="*/ 875293 w 2764"/>
              <a:gd name="T17" fmla="*/ 173917 h 2764"/>
              <a:gd name="T18" fmla="*/ 811517 w 2764"/>
              <a:gd name="T19" fmla="*/ 110734 h 2764"/>
              <a:gd name="T20" fmla="*/ 980068 w 2764"/>
              <a:gd name="T21" fmla="*/ 110734 h 2764"/>
              <a:gd name="T22" fmla="*/ 916942 w 2764"/>
              <a:gd name="T23" fmla="*/ 173917 h 2764"/>
              <a:gd name="T24" fmla="*/ 980068 w 2764"/>
              <a:gd name="T25" fmla="*/ 237751 h 2764"/>
              <a:gd name="T26" fmla="*/ 1043193 w 2764"/>
              <a:gd name="T27" fmla="*/ 173917 h 2764"/>
              <a:gd name="T28" fmla="*/ 980068 w 2764"/>
              <a:gd name="T29" fmla="*/ 110734 h 2764"/>
              <a:gd name="T30" fmla="*/ 1365327 w 2764"/>
              <a:gd name="T31" fmla="*/ 455310 h 2764"/>
              <a:gd name="T32" fmla="*/ 1147317 w 2764"/>
              <a:gd name="T33" fmla="*/ 248825 h 2764"/>
              <a:gd name="T34" fmla="*/ 896768 w 2764"/>
              <a:gd name="T35" fmla="*/ 248825 h 2764"/>
              <a:gd name="T36" fmla="*/ 644268 w 2764"/>
              <a:gd name="T37" fmla="*/ 248825 h 2764"/>
              <a:gd name="T38" fmla="*/ 426258 w 2764"/>
              <a:gd name="T39" fmla="*/ 455310 h 2764"/>
              <a:gd name="T40" fmla="*/ 426258 w 2764"/>
              <a:gd name="T41" fmla="*/ 1194619 h 2764"/>
              <a:gd name="T42" fmla="*/ 596110 w 2764"/>
              <a:gd name="T43" fmla="*/ 1388729 h 2764"/>
              <a:gd name="T44" fmla="*/ 442527 w 2764"/>
              <a:gd name="T45" fmla="*/ 1590655 h 2764"/>
              <a:gd name="T46" fmla="*/ 579841 w 2764"/>
              <a:gd name="T47" fmla="*/ 1590655 h 2764"/>
              <a:gd name="T48" fmla="*/ 665092 w 2764"/>
              <a:gd name="T49" fmla="*/ 1481875 h 2764"/>
              <a:gd name="T50" fmla="*/ 1126492 w 2764"/>
              <a:gd name="T51" fmla="*/ 1481875 h 2764"/>
              <a:gd name="T52" fmla="*/ 1211744 w 2764"/>
              <a:gd name="T53" fmla="*/ 1590655 h 2764"/>
              <a:gd name="T54" fmla="*/ 1349708 w 2764"/>
              <a:gd name="T55" fmla="*/ 1590655 h 2764"/>
              <a:gd name="T56" fmla="*/ 1195474 w 2764"/>
              <a:gd name="T57" fmla="*/ 1388729 h 2764"/>
              <a:gd name="T58" fmla="*/ 1365327 w 2764"/>
              <a:gd name="T59" fmla="*/ 1194619 h 2764"/>
              <a:gd name="T60" fmla="*/ 1365327 w 2764"/>
              <a:gd name="T61" fmla="*/ 455310 h 2764"/>
              <a:gd name="T62" fmla="*/ 1140809 w 2764"/>
              <a:gd name="T63" fmla="*/ 794676 h 2764"/>
              <a:gd name="T64" fmla="*/ 650775 w 2764"/>
              <a:gd name="T65" fmla="*/ 794676 h 2764"/>
              <a:gd name="T66" fmla="*/ 535588 w 2764"/>
              <a:gd name="T67" fmla="*/ 706089 h 2764"/>
              <a:gd name="T68" fmla="*/ 535588 w 2764"/>
              <a:gd name="T69" fmla="*/ 575163 h 2764"/>
              <a:gd name="T70" fmla="*/ 650775 w 2764"/>
              <a:gd name="T71" fmla="*/ 469640 h 2764"/>
              <a:gd name="T72" fmla="*/ 1140809 w 2764"/>
              <a:gd name="T73" fmla="*/ 469640 h 2764"/>
              <a:gd name="T74" fmla="*/ 1255996 w 2764"/>
              <a:gd name="T75" fmla="*/ 575163 h 2764"/>
              <a:gd name="T76" fmla="*/ 1255996 w 2764"/>
              <a:gd name="T77" fmla="*/ 706089 h 2764"/>
              <a:gd name="T78" fmla="*/ 1140809 w 2764"/>
              <a:gd name="T79" fmla="*/ 794676 h 2764"/>
              <a:gd name="T80" fmla="*/ 1012606 w 2764"/>
              <a:gd name="T81" fmla="*/ 398641 h 2764"/>
              <a:gd name="T82" fmla="*/ 778978 w 2764"/>
              <a:gd name="T83" fmla="*/ 398641 h 2764"/>
              <a:gd name="T84" fmla="*/ 739281 w 2764"/>
              <a:gd name="T85" fmla="*/ 371934 h 2764"/>
              <a:gd name="T86" fmla="*/ 739281 w 2764"/>
              <a:gd name="T87" fmla="*/ 326338 h 2764"/>
              <a:gd name="T88" fmla="*/ 778978 w 2764"/>
              <a:gd name="T89" fmla="*/ 323733 h 2764"/>
              <a:gd name="T90" fmla="*/ 1012606 w 2764"/>
              <a:gd name="T91" fmla="*/ 323733 h 2764"/>
              <a:gd name="T92" fmla="*/ 1052304 w 2764"/>
              <a:gd name="T93" fmla="*/ 350439 h 2764"/>
              <a:gd name="T94" fmla="*/ 1052304 w 2764"/>
              <a:gd name="T95" fmla="*/ 371934 h 2764"/>
              <a:gd name="T96" fmla="*/ 1012606 w 2764"/>
              <a:gd name="T97" fmla="*/ 398641 h 2764"/>
              <a:gd name="T98" fmla="*/ 646871 w 2764"/>
              <a:gd name="T99" fmla="*/ 1103427 h 2764"/>
              <a:gd name="T100" fmla="*/ 736027 w 2764"/>
              <a:gd name="T101" fmla="*/ 1192665 h 2764"/>
              <a:gd name="T102" fmla="*/ 646871 w 2764"/>
              <a:gd name="T103" fmla="*/ 1282555 h 2764"/>
              <a:gd name="T104" fmla="*/ 557064 w 2764"/>
              <a:gd name="T105" fmla="*/ 1192665 h 2764"/>
              <a:gd name="T106" fmla="*/ 646871 w 2764"/>
              <a:gd name="T107" fmla="*/ 1103427 h 2764"/>
              <a:gd name="T108" fmla="*/ 1142761 w 2764"/>
              <a:gd name="T109" fmla="*/ 1103427 h 2764"/>
              <a:gd name="T110" fmla="*/ 1232568 w 2764"/>
              <a:gd name="T111" fmla="*/ 1193317 h 2764"/>
              <a:gd name="T112" fmla="*/ 1142761 w 2764"/>
              <a:gd name="T113" fmla="*/ 1282555 h 2764"/>
              <a:gd name="T114" fmla="*/ 1053605 w 2764"/>
              <a:gd name="T115" fmla="*/ 1193317 h 2764"/>
              <a:gd name="T116" fmla="*/ 1142761 w 2764"/>
              <a:gd name="T117" fmla="*/ 1103427 h 2764"/>
              <a:gd name="T118" fmla="*/ 0 60000 65536"/>
              <a:gd name="T119" fmla="*/ 0 60000 65536"/>
              <a:gd name="T120" fmla="*/ 0 60000 65536"/>
              <a:gd name="T121" fmla="*/ 0 60000 65536"/>
              <a:gd name="T122" fmla="*/ 0 60000 65536"/>
              <a:gd name="T123" fmla="*/ 0 60000 65536"/>
              <a:gd name="T124" fmla="*/ 0 60000 65536"/>
              <a:gd name="T125" fmla="*/ 0 60000 65536"/>
              <a:gd name="T126" fmla="*/ 0 60000 65536"/>
              <a:gd name="T127" fmla="*/ 0 60000 65536"/>
              <a:gd name="T128" fmla="*/ 0 60000 65536"/>
              <a:gd name="T129" fmla="*/ 0 60000 65536"/>
              <a:gd name="T130" fmla="*/ 0 60000 65536"/>
              <a:gd name="T131" fmla="*/ 0 60000 65536"/>
              <a:gd name="T132" fmla="*/ 0 60000 65536"/>
              <a:gd name="T133" fmla="*/ 0 60000 65536"/>
              <a:gd name="T134" fmla="*/ 0 60000 65536"/>
              <a:gd name="T135" fmla="*/ 0 60000 65536"/>
              <a:gd name="T136" fmla="*/ 0 60000 65536"/>
              <a:gd name="T137" fmla="*/ 0 60000 65536"/>
              <a:gd name="T138" fmla="*/ 0 60000 65536"/>
              <a:gd name="T139" fmla="*/ 0 60000 65536"/>
              <a:gd name="T140" fmla="*/ 0 60000 65536"/>
              <a:gd name="T141" fmla="*/ 0 60000 65536"/>
              <a:gd name="T142" fmla="*/ 0 60000 65536"/>
              <a:gd name="T143" fmla="*/ 0 60000 65536"/>
              <a:gd name="T144" fmla="*/ 0 60000 65536"/>
              <a:gd name="T145" fmla="*/ 0 60000 65536"/>
              <a:gd name="T146" fmla="*/ 0 60000 65536"/>
              <a:gd name="T147" fmla="*/ 0 60000 65536"/>
              <a:gd name="T148" fmla="*/ 0 60000 65536"/>
              <a:gd name="T149" fmla="*/ 0 60000 65536"/>
              <a:gd name="T150" fmla="*/ 0 60000 65536"/>
              <a:gd name="T151" fmla="*/ 0 60000 65536"/>
              <a:gd name="T152" fmla="*/ 0 60000 65536"/>
              <a:gd name="T153" fmla="*/ 0 60000 65536"/>
              <a:gd name="T154" fmla="*/ 0 60000 65536"/>
              <a:gd name="T155" fmla="*/ 0 60000 65536"/>
              <a:gd name="T156" fmla="*/ 0 60000 65536"/>
              <a:gd name="T157" fmla="*/ 0 60000 65536"/>
              <a:gd name="T158" fmla="*/ 0 60000 65536"/>
              <a:gd name="T159" fmla="*/ 0 60000 65536"/>
              <a:gd name="T160" fmla="*/ 0 60000 65536"/>
              <a:gd name="T161" fmla="*/ 0 60000 65536"/>
              <a:gd name="T162" fmla="*/ 0 60000 65536"/>
              <a:gd name="T163" fmla="*/ 0 60000 65536"/>
              <a:gd name="T164" fmla="*/ 0 60000 65536"/>
              <a:gd name="T165" fmla="*/ 0 60000 65536"/>
              <a:gd name="T166" fmla="*/ 0 60000 65536"/>
              <a:gd name="T167" fmla="*/ 0 60000 65536"/>
              <a:gd name="T168" fmla="*/ 0 60000 65536"/>
              <a:gd name="T169" fmla="*/ 0 60000 65536"/>
              <a:gd name="T170" fmla="*/ 0 60000 65536"/>
              <a:gd name="T171" fmla="*/ 0 60000 65536"/>
              <a:gd name="T172" fmla="*/ 0 60000 65536"/>
              <a:gd name="T173" fmla="*/ 0 60000 65536"/>
              <a:gd name="T174" fmla="*/ 0 60000 65536"/>
              <a:gd name="T175" fmla="*/ 0 60000 65536"/>
              <a:gd name="T176" fmla="*/ 0 60000 65536"/>
            </a:gdLst>
            <a:cxnLst>
              <a:cxn ang="T118">
                <a:pos x="T0" y="T1"/>
              </a:cxn>
              <a:cxn ang="T119">
                <a:pos x="T2" y="T3"/>
              </a:cxn>
              <a:cxn ang="T120">
                <a:pos x="T4" y="T5"/>
              </a:cxn>
              <a:cxn ang="T121">
                <a:pos x="T6" y="T7"/>
              </a:cxn>
              <a:cxn ang="T122">
                <a:pos x="T8" y="T9"/>
              </a:cxn>
              <a:cxn ang="T123">
                <a:pos x="T10" y="T11"/>
              </a:cxn>
              <a:cxn ang="T124">
                <a:pos x="T12" y="T13"/>
              </a:cxn>
              <a:cxn ang="T125">
                <a:pos x="T14" y="T15"/>
              </a:cxn>
              <a:cxn ang="T126">
                <a:pos x="T16" y="T17"/>
              </a:cxn>
              <a:cxn ang="T127">
                <a:pos x="T18" y="T19"/>
              </a:cxn>
              <a:cxn ang="T128">
                <a:pos x="T20" y="T21"/>
              </a:cxn>
              <a:cxn ang="T129">
                <a:pos x="T22" y="T23"/>
              </a:cxn>
              <a:cxn ang="T130">
                <a:pos x="T24" y="T25"/>
              </a:cxn>
              <a:cxn ang="T131">
                <a:pos x="T26" y="T27"/>
              </a:cxn>
              <a:cxn ang="T132">
                <a:pos x="T28" y="T29"/>
              </a:cxn>
              <a:cxn ang="T133">
                <a:pos x="T30" y="T31"/>
              </a:cxn>
              <a:cxn ang="T134">
                <a:pos x="T32" y="T33"/>
              </a:cxn>
              <a:cxn ang="T135">
                <a:pos x="T34" y="T35"/>
              </a:cxn>
              <a:cxn ang="T136">
                <a:pos x="T36" y="T37"/>
              </a:cxn>
              <a:cxn ang="T137">
                <a:pos x="T38" y="T39"/>
              </a:cxn>
              <a:cxn ang="T138">
                <a:pos x="T40" y="T41"/>
              </a:cxn>
              <a:cxn ang="T139">
                <a:pos x="T42" y="T43"/>
              </a:cxn>
              <a:cxn ang="T140">
                <a:pos x="T44" y="T45"/>
              </a:cxn>
              <a:cxn ang="T141">
                <a:pos x="T46" y="T47"/>
              </a:cxn>
              <a:cxn ang="T142">
                <a:pos x="T48" y="T49"/>
              </a:cxn>
              <a:cxn ang="T143">
                <a:pos x="T50" y="T51"/>
              </a:cxn>
              <a:cxn ang="T144">
                <a:pos x="T52" y="T53"/>
              </a:cxn>
              <a:cxn ang="T145">
                <a:pos x="T54" y="T55"/>
              </a:cxn>
              <a:cxn ang="T146">
                <a:pos x="T56" y="T57"/>
              </a:cxn>
              <a:cxn ang="T147">
                <a:pos x="T58" y="T59"/>
              </a:cxn>
              <a:cxn ang="T148">
                <a:pos x="T60" y="T61"/>
              </a:cxn>
              <a:cxn ang="T149">
                <a:pos x="T62" y="T63"/>
              </a:cxn>
              <a:cxn ang="T150">
                <a:pos x="T64" y="T65"/>
              </a:cxn>
              <a:cxn ang="T151">
                <a:pos x="T66" y="T67"/>
              </a:cxn>
              <a:cxn ang="T152">
                <a:pos x="T68" y="T69"/>
              </a:cxn>
              <a:cxn ang="T153">
                <a:pos x="T70" y="T71"/>
              </a:cxn>
              <a:cxn ang="T154">
                <a:pos x="T72" y="T73"/>
              </a:cxn>
              <a:cxn ang="T155">
                <a:pos x="T74" y="T75"/>
              </a:cxn>
              <a:cxn ang="T156">
                <a:pos x="T76" y="T77"/>
              </a:cxn>
              <a:cxn ang="T157">
                <a:pos x="T78" y="T79"/>
              </a:cxn>
              <a:cxn ang="T158">
                <a:pos x="T80" y="T81"/>
              </a:cxn>
              <a:cxn ang="T159">
                <a:pos x="T82" y="T83"/>
              </a:cxn>
              <a:cxn ang="T160">
                <a:pos x="T84" y="T85"/>
              </a:cxn>
              <a:cxn ang="T161">
                <a:pos x="T86" y="T87"/>
              </a:cxn>
              <a:cxn ang="T162">
                <a:pos x="T88" y="T89"/>
              </a:cxn>
              <a:cxn ang="T163">
                <a:pos x="T90" y="T91"/>
              </a:cxn>
              <a:cxn ang="T164">
                <a:pos x="T92" y="T93"/>
              </a:cxn>
              <a:cxn ang="T165">
                <a:pos x="T94" y="T95"/>
              </a:cxn>
              <a:cxn ang="T166">
                <a:pos x="T96" y="T97"/>
              </a:cxn>
              <a:cxn ang="T167">
                <a:pos x="T98" y="T99"/>
              </a:cxn>
              <a:cxn ang="T168">
                <a:pos x="T100" y="T101"/>
              </a:cxn>
              <a:cxn ang="T169">
                <a:pos x="T102" y="T103"/>
              </a:cxn>
              <a:cxn ang="T170">
                <a:pos x="T104" y="T105"/>
              </a:cxn>
              <a:cxn ang="T171">
                <a:pos x="T106" y="T107"/>
              </a:cxn>
              <a:cxn ang="T172">
                <a:pos x="T108" y="T109"/>
              </a:cxn>
              <a:cxn ang="T173">
                <a:pos x="T110" y="T111"/>
              </a:cxn>
              <a:cxn ang="T174">
                <a:pos x="T112" y="T113"/>
              </a:cxn>
              <a:cxn ang="T175">
                <a:pos x="T114" y="T115"/>
              </a:cxn>
              <a:cxn ang="T176">
                <a:pos x="T116" y="T117"/>
              </a:cxn>
            </a:cxnLst>
            <a:rect l="0" t="0" r="r" b="b"/>
            <a:pathLst>
              <a:path w="2764" h="2764">
                <a:moveTo>
                  <a:pt x="1382" y="2764"/>
                </a:moveTo>
                <a:cubicBezTo>
                  <a:pt x="619" y="2764"/>
                  <a:pt x="0" y="2145"/>
                  <a:pt x="0" y="1382"/>
                </a:cubicBezTo>
                <a:cubicBezTo>
                  <a:pt x="0" y="619"/>
                  <a:pt x="619" y="0"/>
                  <a:pt x="1382" y="0"/>
                </a:cubicBezTo>
                <a:cubicBezTo>
                  <a:pt x="2145" y="0"/>
                  <a:pt x="2764" y="619"/>
                  <a:pt x="2764" y="1382"/>
                </a:cubicBezTo>
                <a:cubicBezTo>
                  <a:pt x="2764" y="2145"/>
                  <a:pt x="2145" y="2764"/>
                  <a:pt x="1382" y="2764"/>
                </a:cubicBezTo>
                <a:close/>
                <a:moveTo>
                  <a:pt x="1247" y="170"/>
                </a:moveTo>
                <a:cubicBezTo>
                  <a:pt x="1193" y="170"/>
                  <a:pt x="1150" y="214"/>
                  <a:pt x="1150" y="267"/>
                </a:cubicBezTo>
                <a:cubicBezTo>
                  <a:pt x="1150" y="321"/>
                  <a:pt x="1193" y="365"/>
                  <a:pt x="1247" y="365"/>
                </a:cubicBezTo>
                <a:cubicBezTo>
                  <a:pt x="1301" y="365"/>
                  <a:pt x="1345" y="321"/>
                  <a:pt x="1345" y="267"/>
                </a:cubicBezTo>
                <a:cubicBezTo>
                  <a:pt x="1345" y="214"/>
                  <a:pt x="1301" y="170"/>
                  <a:pt x="1247" y="170"/>
                </a:cubicBezTo>
                <a:close/>
                <a:moveTo>
                  <a:pt x="1506" y="170"/>
                </a:moveTo>
                <a:cubicBezTo>
                  <a:pt x="1452" y="170"/>
                  <a:pt x="1409" y="214"/>
                  <a:pt x="1409" y="267"/>
                </a:cubicBezTo>
                <a:cubicBezTo>
                  <a:pt x="1409" y="321"/>
                  <a:pt x="1452" y="365"/>
                  <a:pt x="1506" y="365"/>
                </a:cubicBezTo>
                <a:cubicBezTo>
                  <a:pt x="1560" y="365"/>
                  <a:pt x="1603" y="321"/>
                  <a:pt x="1603" y="267"/>
                </a:cubicBezTo>
                <a:cubicBezTo>
                  <a:pt x="1603" y="214"/>
                  <a:pt x="1560" y="170"/>
                  <a:pt x="1506" y="170"/>
                </a:cubicBezTo>
                <a:close/>
                <a:moveTo>
                  <a:pt x="2098" y="699"/>
                </a:moveTo>
                <a:cubicBezTo>
                  <a:pt x="2098" y="541"/>
                  <a:pt x="1944" y="382"/>
                  <a:pt x="1763" y="382"/>
                </a:cubicBezTo>
                <a:cubicBezTo>
                  <a:pt x="1378" y="382"/>
                  <a:pt x="1378" y="382"/>
                  <a:pt x="1378" y="382"/>
                </a:cubicBezTo>
                <a:cubicBezTo>
                  <a:pt x="990" y="382"/>
                  <a:pt x="990" y="382"/>
                  <a:pt x="990" y="382"/>
                </a:cubicBezTo>
                <a:cubicBezTo>
                  <a:pt x="809" y="382"/>
                  <a:pt x="655" y="541"/>
                  <a:pt x="655" y="699"/>
                </a:cubicBezTo>
                <a:cubicBezTo>
                  <a:pt x="655" y="1834"/>
                  <a:pt x="655" y="1834"/>
                  <a:pt x="655" y="1834"/>
                </a:cubicBezTo>
                <a:cubicBezTo>
                  <a:pt x="655" y="1987"/>
                  <a:pt x="796" y="2113"/>
                  <a:pt x="916" y="2132"/>
                </a:cubicBezTo>
                <a:cubicBezTo>
                  <a:pt x="680" y="2442"/>
                  <a:pt x="680" y="2442"/>
                  <a:pt x="680" y="2442"/>
                </a:cubicBezTo>
                <a:cubicBezTo>
                  <a:pt x="891" y="2442"/>
                  <a:pt x="891" y="2442"/>
                  <a:pt x="891" y="2442"/>
                </a:cubicBezTo>
                <a:cubicBezTo>
                  <a:pt x="1022" y="2275"/>
                  <a:pt x="1022" y="2275"/>
                  <a:pt x="1022" y="2275"/>
                </a:cubicBezTo>
                <a:cubicBezTo>
                  <a:pt x="1731" y="2275"/>
                  <a:pt x="1731" y="2275"/>
                  <a:pt x="1731" y="2275"/>
                </a:cubicBezTo>
                <a:cubicBezTo>
                  <a:pt x="1862" y="2442"/>
                  <a:pt x="1862" y="2442"/>
                  <a:pt x="1862" y="2442"/>
                </a:cubicBezTo>
                <a:cubicBezTo>
                  <a:pt x="2074" y="2442"/>
                  <a:pt x="2074" y="2442"/>
                  <a:pt x="2074" y="2442"/>
                </a:cubicBezTo>
                <a:cubicBezTo>
                  <a:pt x="1837" y="2132"/>
                  <a:pt x="1837" y="2132"/>
                  <a:pt x="1837" y="2132"/>
                </a:cubicBezTo>
                <a:cubicBezTo>
                  <a:pt x="1957" y="2113"/>
                  <a:pt x="2098" y="1987"/>
                  <a:pt x="2098" y="1834"/>
                </a:cubicBezTo>
                <a:lnTo>
                  <a:pt x="2098" y="699"/>
                </a:lnTo>
                <a:close/>
                <a:moveTo>
                  <a:pt x="1753" y="1220"/>
                </a:moveTo>
                <a:cubicBezTo>
                  <a:pt x="1000" y="1220"/>
                  <a:pt x="1000" y="1220"/>
                  <a:pt x="1000" y="1220"/>
                </a:cubicBezTo>
                <a:cubicBezTo>
                  <a:pt x="914" y="1220"/>
                  <a:pt x="822" y="1182"/>
                  <a:pt x="823" y="1084"/>
                </a:cubicBezTo>
                <a:cubicBezTo>
                  <a:pt x="823" y="883"/>
                  <a:pt x="823" y="883"/>
                  <a:pt x="823" y="883"/>
                </a:cubicBezTo>
                <a:cubicBezTo>
                  <a:pt x="823" y="799"/>
                  <a:pt x="898" y="721"/>
                  <a:pt x="1000" y="721"/>
                </a:cubicBezTo>
                <a:cubicBezTo>
                  <a:pt x="1753" y="721"/>
                  <a:pt x="1753" y="721"/>
                  <a:pt x="1753" y="721"/>
                </a:cubicBezTo>
                <a:cubicBezTo>
                  <a:pt x="1855" y="721"/>
                  <a:pt x="1930" y="799"/>
                  <a:pt x="1930" y="883"/>
                </a:cubicBezTo>
                <a:cubicBezTo>
                  <a:pt x="1930" y="1084"/>
                  <a:pt x="1930" y="1084"/>
                  <a:pt x="1930" y="1084"/>
                </a:cubicBezTo>
                <a:cubicBezTo>
                  <a:pt x="1931" y="1182"/>
                  <a:pt x="1839" y="1220"/>
                  <a:pt x="1753" y="1220"/>
                </a:cubicBezTo>
                <a:close/>
                <a:moveTo>
                  <a:pt x="1556" y="612"/>
                </a:moveTo>
                <a:cubicBezTo>
                  <a:pt x="1197" y="612"/>
                  <a:pt x="1197" y="612"/>
                  <a:pt x="1197" y="612"/>
                </a:cubicBezTo>
                <a:cubicBezTo>
                  <a:pt x="1163" y="612"/>
                  <a:pt x="1136" y="593"/>
                  <a:pt x="1136" y="571"/>
                </a:cubicBezTo>
                <a:cubicBezTo>
                  <a:pt x="1136" y="501"/>
                  <a:pt x="1136" y="501"/>
                  <a:pt x="1136" y="501"/>
                </a:cubicBezTo>
                <a:cubicBezTo>
                  <a:pt x="1136" y="479"/>
                  <a:pt x="1164" y="497"/>
                  <a:pt x="1197" y="497"/>
                </a:cubicBezTo>
                <a:cubicBezTo>
                  <a:pt x="1556" y="497"/>
                  <a:pt x="1556" y="497"/>
                  <a:pt x="1556" y="497"/>
                </a:cubicBezTo>
                <a:cubicBezTo>
                  <a:pt x="1589" y="497"/>
                  <a:pt x="1617" y="516"/>
                  <a:pt x="1617" y="538"/>
                </a:cubicBezTo>
                <a:cubicBezTo>
                  <a:pt x="1617" y="571"/>
                  <a:pt x="1617" y="571"/>
                  <a:pt x="1617" y="571"/>
                </a:cubicBezTo>
                <a:cubicBezTo>
                  <a:pt x="1617" y="593"/>
                  <a:pt x="1590" y="612"/>
                  <a:pt x="1556" y="612"/>
                </a:cubicBezTo>
                <a:close/>
                <a:moveTo>
                  <a:pt x="994" y="1694"/>
                </a:moveTo>
                <a:cubicBezTo>
                  <a:pt x="1070" y="1694"/>
                  <a:pt x="1131" y="1755"/>
                  <a:pt x="1131" y="1831"/>
                </a:cubicBezTo>
                <a:cubicBezTo>
                  <a:pt x="1131" y="1907"/>
                  <a:pt x="1070" y="1969"/>
                  <a:pt x="994" y="1969"/>
                </a:cubicBezTo>
                <a:cubicBezTo>
                  <a:pt x="918" y="1969"/>
                  <a:pt x="856" y="1907"/>
                  <a:pt x="856" y="1831"/>
                </a:cubicBezTo>
                <a:cubicBezTo>
                  <a:pt x="856" y="1755"/>
                  <a:pt x="918" y="1694"/>
                  <a:pt x="994" y="1694"/>
                </a:cubicBezTo>
                <a:close/>
                <a:moveTo>
                  <a:pt x="1756" y="1694"/>
                </a:moveTo>
                <a:cubicBezTo>
                  <a:pt x="1832" y="1694"/>
                  <a:pt x="1894" y="1755"/>
                  <a:pt x="1894" y="1832"/>
                </a:cubicBezTo>
                <a:cubicBezTo>
                  <a:pt x="1894" y="1907"/>
                  <a:pt x="1832" y="1969"/>
                  <a:pt x="1756" y="1969"/>
                </a:cubicBezTo>
                <a:cubicBezTo>
                  <a:pt x="1680" y="1969"/>
                  <a:pt x="1619" y="1907"/>
                  <a:pt x="1619" y="1832"/>
                </a:cubicBezTo>
                <a:cubicBezTo>
                  <a:pt x="1619" y="1755"/>
                  <a:pt x="1680" y="1694"/>
                  <a:pt x="1756" y="1694"/>
                </a:cubicBezTo>
                <a:close/>
              </a:path>
            </a:pathLst>
          </a:custGeom>
          <a:solidFill>
            <a:schemeClr val="bg2">
              <a:lumMod val="75000"/>
            </a:schemeClr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anchor="ctr" anchorCtr="1"/>
          <a:lstStyle>
            <a:defPPr>
              <a:defRPr lang="zh-CN"/>
            </a:defPPr>
            <a:lvl1pPr marL="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endParaRPr lang="zh-CN" altLang="en-US">
              <a:latin typeface="Calibri" panose="020f0502020204030204" pitchFamily="34" charset="0"/>
              <a:ea typeface="宋体" panose="02010600030101010101" pitchFamily="2" charset="-122"/>
            </a:endParaRPr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10529888" y="6241745"/>
            <a:ext cx="939240" cy="144787"/>
          </a:xfrm>
          <a:prstGeom prst="rect">
            <a:avLst/>
          </a:prstGeom>
        </p:spPr>
        <p:txBody>
          <a:bodyPr vert="horz" lIns="0" tIns="0" rIns="0" bIns="0" rtlCol="0" anchor="ctr"/>
          <a:lstStyle>
            <a:defPPr>
              <a:defRPr lang="en-US"/>
            </a:defPPr>
            <a:lvl1pPr marL="0" algn="r" defTabSz="457200" rtl="0" eaLnBrk="1" latinLnBrk="0" hangingPunct="1">
              <a:defRPr sz="800" b="1" kern="120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/>
              <a:t>第 </a:t>
            </a:r>
            <a:fld id="{75168D04-7926-484C-B90B-2D13ABC6EC67}" type="slidenum">
              <a:rPr lang="zh-CN" altLang="en-US" smtClean="0"/>
              <a:t/>
            </a:fld>
            <a:r>
              <a:rPr lang="zh-CN" altLang="en-US"/>
              <a:t> 页</a:t>
            </a:r>
            <a:endParaRPr lang="zh-CN" altLang="en-US"/>
          </a:p>
        </p:txBody>
      </p:sp>
      <p:sp>
        <p:nvSpPr>
          <p:cNvPr id="16" name="文本占位符 16"/>
          <p:cNvSpPr>
            <a:spLocks noGrp="1"/>
          </p:cNvSpPr>
          <p:nvPr>
            <p:ph type="body" sz="quarter" idx="10" hasCustomPrompt="1"/>
          </p:nvPr>
        </p:nvSpPr>
        <p:spPr>
          <a:xfrm>
            <a:off x="1621701" y="739001"/>
            <a:ext cx="3188423" cy="249299"/>
          </a:xfrm>
          <a:noFill/>
        </p:spPr>
        <p:txBody>
          <a:bodyPr wrap="square" lIns="0" tIns="0" rIns="0" bIns="0" rtlCol="0" anchor="b" anchorCtr="0">
            <a:spAutoFit/>
          </a:bodyPr>
          <a:lstStyle>
            <a:lvl1pPr marL="0" indent="0">
              <a:buFontTx/>
              <a:buNone/>
              <a:defRPr lang="zh-CN" altLang="en-US" sz="1800" b="1" smtClean="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</a:lstStyle>
          <a:p>
            <a:pPr marL="0" lvl="0" defTabSz="457200"/>
            <a:r>
              <a:rPr lang="zh-CN" altLang="en-US"/>
              <a:t>编辑母版文本样式</a:t>
            </a:r>
            <a:endParaRPr lang="zh-CN" altLang="en-US"/>
          </a:p>
        </p:txBody>
      </p:sp>
      <p:sp>
        <p:nvSpPr>
          <p:cNvPr id="17" name="KSO_Shape"/>
          <p:cNvSpPr/>
          <p:nvPr userDrawn="1"/>
        </p:nvSpPr>
        <p:spPr bwMode="auto">
          <a:xfrm>
            <a:off x="8854055" y="804863"/>
            <a:ext cx="400050" cy="400050"/>
          </a:xfrm>
          <a:custGeom>
            <a:gdLst>
              <a:gd name="T0" fmla="*/ 899372 w 2764"/>
              <a:gd name="T1" fmla="*/ 1800397 h 2764"/>
              <a:gd name="T2" fmla="*/ 0 w 2764"/>
              <a:gd name="T3" fmla="*/ 900198 h 2764"/>
              <a:gd name="T4" fmla="*/ 899372 w 2764"/>
              <a:gd name="T5" fmla="*/ 0 h 2764"/>
              <a:gd name="T6" fmla="*/ 1798743 w 2764"/>
              <a:gd name="T7" fmla="*/ 900198 h 2764"/>
              <a:gd name="T8" fmla="*/ 899372 w 2764"/>
              <a:gd name="T9" fmla="*/ 1800397 h 2764"/>
              <a:gd name="T10" fmla="*/ 811517 w 2764"/>
              <a:gd name="T11" fmla="*/ 110734 h 2764"/>
              <a:gd name="T12" fmla="*/ 748392 w 2764"/>
              <a:gd name="T13" fmla="*/ 173917 h 2764"/>
              <a:gd name="T14" fmla="*/ 811517 w 2764"/>
              <a:gd name="T15" fmla="*/ 237751 h 2764"/>
              <a:gd name="T16" fmla="*/ 875293 w 2764"/>
              <a:gd name="T17" fmla="*/ 173917 h 2764"/>
              <a:gd name="T18" fmla="*/ 811517 w 2764"/>
              <a:gd name="T19" fmla="*/ 110734 h 2764"/>
              <a:gd name="T20" fmla="*/ 980068 w 2764"/>
              <a:gd name="T21" fmla="*/ 110734 h 2764"/>
              <a:gd name="T22" fmla="*/ 916942 w 2764"/>
              <a:gd name="T23" fmla="*/ 173917 h 2764"/>
              <a:gd name="T24" fmla="*/ 980068 w 2764"/>
              <a:gd name="T25" fmla="*/ 237751 h 2764"/>
              <a:gd name="T26" fmla="*/ 1043193 w 2764"/>
              <a:gd name="T27" fmla="*/ 173917 h 2764"/>
              <a:gd name="T28" fmla="*/ 980068 w 2764"/>
              <a:gd name="T29" fmla="*/ 110734 h 2764"/>
              <a:gd name="T30" fmla="*/ 1365327 w 2764"/>
              <a:gd name="T31" fmla="*/ 455310 h 2764"/>
              <a:gd name="T32" fmla="*/ 1147317 w 2764"/>
              <a:gd name="T33" fmla="*/ 248825 h 2764"/>
              <a:gd name="T34" fmla="*/ 896768 w 2764"/>
              <a:gd name="T35" fmla="*/ 248825 h 2764"/>
              <a:gd name="T36" fmla="*/ 644268 w 2764"/>
              <a:gd name="T37" fmla="*/ 248825 h 2764"/>
              <a:gd name="T38" fmla="*/ 426258 w 2764"/>
              <a:gd name="T39" fmla="*/ 455310 h 2764"/>
              <a:gd name="T40" fmla="*/ 426258 w 2764"/>
              <a:gd name="T41" fmla="*/ 1194619 h 2764"/>
              <a:gd name="T42" fmla="*/ 596110 w 2764"/>
              <a:gd name="T43" fmla="*/ 1388729 h 2764"/>
              <a:gd name="T44" fmla="*/ 442527 w 2764"/>
              <a:gd name="T45" fmla="*/ 1590655 h 2764"/>
              <a:gd name="T46" fmla="*/ 579841 w 2764"/>
              <a:gd name="T47" fmla="*/ 1590655 h 2764"/>
              <a:gd name="T48" fmla="*/ 665092 w 2764"/>
              <a:gd name="T49" fmla="*/ 1481875 h 2764"/>
              <a:gd name="T50" fmla="*/ 1126492 w 2764"/>
              <a:gd name="T51" fmla="*/ 1481875 h 2764"/>
              <a:gd name="T52" fmla="*/ 1211744 w 2764"/>
              <a:gd name="T53" fmla="*/ 1590655 h 2764"/>
              <a:gd name="T54" fmla="*/ 1349708 w 2764"/>
              <a:gd name="T55" fmla="*/ 1590655 h 2764"/>
              <a:gd name="T56" fmla="*/ 1195474 w 2764"/>
              <a:gd name="T57" fmla="*/ 1388729 h 2764"/>
              <a:gd name="T58" fmla="*/ 1365327 w 2764"/>
              <a:gd name="T59" fmla="*/ 1194619 h 2764"/>
              <a:gd name="T60" fmla="*/ 1365327 w 2764"/>
              <a:gd name="T61" fmla="*/ 455310 h 2764"/>
              <a:gd name="T62" fmla="*/ 1140809 w 2764"/>
              <a:gd name="T63" fmla="*/ 794676 h 2764"/>
              <a:gd name="T64" fmla="*/ 650775 w 2764"/>
              <a:gd name="T65" fmla="*/ 794676 h 2764"/>
              <a:gd name="T66" fmla="*/ 535588 w 2764"/>
              <a:gd name="T67" fmla="*/ 706089 h 2764"/>
              <a:gd name="T68" fmla="*/ 535588 w 2764"/>
              <a:gd name="T69" fmla="*/ 575163 h 2764"/>
              <a:gd name="T70" fmla="*/ 650775 w 2764"/>
              <a:gd name="T71" fmla="*/ 469640 h 2764"/>
              <a:gd name="T72" fmla="*/ 1140809 w 2764"/>
              <a:gd name="T73" fmla="*/ 469640 h 2764"/>
              <a:gd name="T74" fmla="*/ 1255996 w 2764"/>
              <a:gd name="T75" fmla="*/ 575163 h 2764"/>
              <a:gd name="T76" fmla="*/ 1255996 w 2764"/>
              <a:gd name="T77" fmla="*/ 706089 h 2764"/>
              <a:gd name="T78" fmla="*/ 1140809 w 2764"/>
              <a:gd name="T79" fmla="*/ 794676 h 2764"/>
              <a:gd name="T80" fmla="*/ 1012606 w 2764"/>
              <a:gd name="T81" fmla="*/ 398641 h 2764"/>
              <a:gd name="T82" fmla="*/ 778978 w 2764"/>
              <a:gd name="T83" fmla="*/ 398641 h 2764"/>
              <a:gd name="T84" fmla="*/ 739281 w 2764"/>
              <a:gd name="T85" fmla="*/ 371934 h 2764"/>
              <a:gd name="T86" fmla="*/ 739281 w 2764"/>
              <a:gd name="T87" fmla="*/ 326338 h 2764"/>
              <a:gd name="T88" fmla="*/ 778978 w 2764"/>
              <a:gd name="T89" fmla="*/ 323733 h 2764"/>
              <a:gd name="T90" fmla="*/ 1012606 w 2764"/>
              <a:gd name="T91" fmla="*/ 323733 h 2764"/>
              <a:gd name="T92" fmla="*/ 1052304 w 2764"/>
              <a:gd name="T93" fmla="*/ 350439 h 2764"/>
              <a:gd name="T94" fmla="*/ 1052304 w 2764"/>
              <a:gd name="T95" fmla="*/ 371934 h 2764"/>
              <a:gd name="T96" fmla="*/ 1012606 w 2764"/>
              <a:gd name="T97" fmla="*/ 398641 h 2764"/>
              <a:gd name="T98" fmla="*/ 646871 w 2764"/>
              <a:gd name="T99" fmla="*/ 1103427 h 2764"/>
              <a:gd name="T100" fmla="*/ 736027 w 2764"/>
              <a:gd name="T101" fmla="*/ 1192665 h 2764"/>
              <a:gd name="T102" fmla="*/ 646871 w 2764"/>
              <a:gd name="T103" fmla="*/ 1282555 h 2764"/>
              <a:gd name="T104" fmla="*/ 557064 w 2764"/>
              <a:gd name="T105" fmla="*/ 1192665 h 2764"/>
              <a:gd name="T106" fmla="*/ 646871 w 2764"/>
              <a:gd name="T107" fmla="*/ 1103427 h 2764"/>
              <a:gd name="T108" fmla="*/ 1142761 w 2764"/>
              <a:gd name="T109" fmla="*/ 1103427 h 2764"/>
              <a:gd name="T110" fmla="*/ 1232568 w 2764"/>
              <a:gd name="T111" fmla="*/ 1193317 h 2764"/>
              <a:gd name="T112" fmla="*/ 1142761 w 2764"/>
              <a:gd name="T113" fmla="*/ 1282555 h 2764"/>
              <a:gd name="T114" fmla="*/ 1053605 w 2764"/>
              <a:gd name="T115" fmla="*/ 1193317 h 2764"/>
              <a:gd name="T116" fmla="*/ 1142761 w 2764"/>
              <a:gd name="T117" fmla="*/ 1103427 h 2764"/>
              <a:gd name="T118" fmla="*/ 0 60000 65536"/>
              <a:gd name="T119" fmla="*/ 0 60000 65536"/>
              <a:gd name="T120" fmla="*/ 0 60000 65536"/>
              <a:gd name="T121" fmla="*/ 0 60000 65536"/>
              <a:gd name="T122" fmla="*/ 0 60000 65536"/>
              <a:gd name="T123" fmla="*/ 0 60000 65536"/>
              <a:gd name="T124" fmla="*/ 0 60000 65536"/>
              <a:gd name="T125" fmla="*/ 0 60000 65536"/>
              <a:gd name="T126" fmla="*/ 0 60000 65536"/>
              <a:gd name="T127" fmla="*/ 0 60000 65536"/>
              <a:gd name="T128" fmla="*/ 0 60000 65536"/>
              <a:gd name="T129" fmla="*/ 0 60000 65536"/>
              <a:gd name="T130" fmla="*/ 0 60000 65536"/>
              <a:gd name="T131" fmla="*/ 0 60000 65536"/>
              <a:gd name="T132" fmla="*/ 0 60000 65536"/>
              <a:gd name="T133" fmla="*/ 0 60000 65536"/>
              <a:gd name="T134" fmla="*/ 0 60000 65536"/>
              <a:gd name="T135" fmla="*/ 0 60000 65536"/>
              <a:gd name="T136" fmla="*/ 0 60000 65536"/>
              <a:gd name="T137" fmla="*/ 0 60000 65536"/>
              <a:gd name="T138" fmla="*/ 0 60000 65536"/>
              <a:gd name="T139" fmla="*/ 0 60000 65536"/>
              <a:gd name="T140" fmla="*/ 0 60000 65536"/>
              <a:gd name="T141" fmla="*/ 0 60000 65536"/>
              <a:gd name="T142" fmla="*/ 0 60000 65536"/>
              <a:gd name="T143" fmla="*/ 0 60000 65536"/>
              <a:gd name="T144" fmla="*/ 0 60000 65536"/>
              <a:gd name="T145" fmla="*/ 0 60000 65536"/>
              <a:gd name="T146" fmla="*/ 0 60000 65536"/>
              <a:gd name="T147" fmla="*/ 0 60000 65536"/>
              <a:gd name="T148" fmla="*/ 0 60000 65536"/>
              <a:gd name="T149" fmla="*/ 0 60000 65536"/>
              <a:gd name="T150" fmla="*/ 0 60000 65536"/>
              <a:gd name="T151" fmla="*/ 0 60000 65536"/>
              <a:gd name="T152" fmla="*/ 0 60000 65536"/>
              <a:gd name="T153" fmla="*/ 0 60000 65536"/>
              <a:gd name="T154" fmla="*/ 0 60000 65536"/>
              <a:gd name="T155" fmla="*/ 0 60000 65536"/>
              <a:gd name="T156" fmla="*/ 0 60000 65536"/>
              <a:gd name="T157" fmla="*/ 0 60000 65536"/>
              <a:gd name="T158" fmla="*/ 0 60000 65536"/>
              <a:gd name="T159" fmla="*/ 0 60000 65536"/>
              <a:gd name="T160" fmla="*/ 0 60000 65536"/>
              <a:gd name="T161" fmla="*/ 0 60000 65536"/>
              <a:gd name="T162" fmla="*/ 0 60000 65536"/>
              <a:gd name="T163" fmla="*/ 0 60000 65536"/>
              <a:gd name="T164" fmla="*/ 0 60000 65536"/>
              <a:gd name="T165" fmla="*/ 0 60000 65536"/>
              <a:gd name="T166" fmla="*/ 0 60000 65536"/>
              <a:gd name="T167" fmla="*/ 0 60000 65536"/>
              <a:gd name="T168" fmla="*/ 0 60000 65536"/>
              <a:gd name="T169" fmla="*/ 0 60000 65536"/>
              <a:gd name="T170" fmla="*/ 0 60000 65536"/>
              <a:gd name="T171" fmla="*/ 0 60000 65536"/>
              <a:gd name="T172" fmla="*/ 0 60000 65536"/>
              <a:gd name="T173" fmla="*/ 0 60000 65536"/>
              <a:gd name="T174" fmla="*/ 0 60000 65536"/>
              <a:gd name="T175" fmla="*/ 0 60000 65536"/>
              <a:gd name="T176" fmla="*/ 0 60000 65536"/>
            </a:gdLst>
            <a:cxnLst>
              <a:cxn ang="T118">
                <a:pos x="T0" y="T1"/>
              </a:cxn>
              <a:cxn ang="T119">
                <a:pos x="T2" y="T3"/>
              </a:cxn>
              <a:cxn ang="T120">
                <a:pos x="T4" y="T5"/>
              </a:cxn>
              <a:cxn ang="T121">
                <a:pos x="T6" y="T7"/>
              </a:cxn>
              <a:cxn ang="T122">
                <a:pos x="T8" y="T9"/>
              </a:cxn>
              <a:cxn ang="T123">
                <a:pos x="T10" y="T11"/>
              </a:cxn>
              <a:cxn ang="T124">
                <a:pos x="T12" y="T13"/>
              </a:cxn>
              <a:cxn ang="T125">
                <a:pos x="T14" y="T15"/>
              </a:cxn>
              <a:cxn ang="T126">
                <a:pos x="T16" y="T17"/>
              </a:cxn>
              <a:cxn ang="T127">
                <a:pos x="T18" y="T19"/>
              </a:cxn>
              <a:cxn ang="T128">
                <a:pos x="T20" y="T21"/>
              </a:cxn>
              <a:cxn ang="T129">
                <a:pos x="T22" y="T23"/>
              </a:cxn>
              <a:cxn ang="T130">
                <a:pos x="T24" y="T25"/>
              </a:cxn>
              <a:cxn ang="T131">
                <a:pos x="T26" y="T27"/>
              </a:cxn>
              <a:cxn ang="T132">
                <a:pos x="T28" y="T29"/>
              </a:cxn>
              <a:cxn ang="T133">
                <a:pos x="T30" y="T31"/>
              </a:cxn>
              <a:cxn ang="T134">
                <a:pos x="T32" y="T33"/>
              </a:cxn>
              <a:cxn ang="T135">
                <a:pos x="T34" y="T35"/>
              </a:cxn>
              <a:cxn ang="T136">
                <a:pos x="T36" y="T37"/>
              </a:cxn>
              <a:cxn ang="T137">
                <a:pos x="T38" y="T39"/>
              </a:cxn>
              <a:cxn ang="T138">
                <a:pos x="T40" y="T41"/>
              </a:cxn>
              <a:cxn ang="T139">
                <a:pos x="T42" y="T43"/>
              </a:cxn>
              <a:cxn ang="T140">
                <a:pos x="T44" y="T45"/>
              </a:cxn>
              <a:cxn ang="T141">
                <a:pos x="T46" y="T47"/>
              </a:cxn>
              <a:cxn ang="T142">
                <a:pos x="T48" y="T49"/>
              </a:cxn>
              <a:cxn ang="T143">
                <a:pos x="T50" y="T51"/>
              </a:cxn>
              <a:cxn ang="T144">
                <a:pos x="T52" y="T53"/>
              </a:cxn>
              <a:cxn ang="T145">
                <a:pos x="T54" y="T55"/>
              </a:cxn>
              <a:cxn ang="T146">
                <a:pos x="T56" y="T57"/>
              </a:cxn>
              <a:cxn ang="T147">
                <a:pos x="T58" y="T59"/>
              </a:cxn>
              <a:cxn ang="T148">
                <a:pos x="T60" y="T61"/>
              </a:cxn>
              <a:cxn ang="T149">
                <a:pos x="T62" y="T63"/>
              </a:cxn>
              <a:cxn ang="T150">
                <a:pos x="T64" y="T65"/>
              </a:cxn>
              <a:cxn ang="T151">
                <a:pos x="T66" y="T67"/>
              </a:cxn>
              <a:cxn ang="T152">
                <a:pos x="T68" y="T69"/>
              </a:cxn>
              <a:cxn ang="T153">
                <a:pos x="T70" y="T71"/>
              </a:cxn>
              <a:cxn ang="T154">
                <a:pos x="T72" y="T73"/>
              </a:cxn>
              <a:cxn ang="T155">
                <a:pos x="T74" y="T75"/>
              </a:cxn>
              <a:cxn ang="T156">
                <a:pos x="T76" y="T77"/>
              </a:cxn>
              <a:cxn ang="T157">
                <a:pos x="T78" y="T79"/>
              </a:cxn>
              <a:cxn ang="T158">
                <a:pos x="T80" y="T81"/>
              </a:cxn>
              <a:cxn ang="T159">
                <a:pos x="T82" y="T83"/>
              </a:cxn>
              <a:cxn ang="T160">
                <a:pos x="T84" y="T85"/>
              </a:cxn>
              <a:cxn ang="T161">
                <a:pos x="T86" y="T87"/>
              </a:cxn>
              <a:cxn ang="T162">
                <a:pos x="T88" y="T89"/>
              </a:cxn>
              <a:cxn ang="T163">
                <a:pos x="T90" y="T91"/>
              </a:cxn>
              <a:cxn ang="T164">
                <a:pos x="T92" y="T93"/>
              </a:cxn>
              <a:cxn ang="T165">
                <a:pos x="T94" y="T95"/>
              </a:cxn>
              <a:cxn ang="T166">
                <a:pos x="T96" y="T97"/>
              </a:cxn>
              <a:cxn ang="T167">
                <a:pos x="T98" y="T99"/>
              </a:cxn>
              <a:cxn ang="T168">
                <a:pos x="T100" y="T101"/>
              </a:cxn>
              <a:cxn ang="T169">
                <a:pos x="T102" y="T103"/>
              </a:cxn>
              <a:cxn ang="T170">
                <a:pos x="T104" y="T105"/>
              </a:cxn>
              <a:cxn ang="T171">
                <a:pos x="T106" y="T107"/>
              </a:cxn>
              <a:cxn ang="T172">
                <a:pos x="T108" y="T109"/>
              </a:cxn>
              <a:cxn ang="T173">
                <a:pos x="T110" y="T111"/>
              </a:cxn>
              <a:cxn ang="T174">
                <a:pos x="T112" y="T113"/>
              </a:cxn>
              <a:cxn ang="T175">
                <a:pos x="T114" y="T115"/>
              </a:cxn>
              <a:cxn ang="T176">
                <a:pos x="T116" y="T117"/>
              </a:cxn>
            </a:cxnLst>
            <a:rect l="0" t="0" r="r" b="b"/>
            <a:pathLst>
              <a:path w="2764" h="2764">
                <a:moveTo>
                  <a:pt x="1382" y="2764"/>
                </a:moveTo>
                <a:cubicBezTo>
                  <a:pt x="619" y="2764"/>
                  <a:pt x="0" y="2145"/>
                  <a:pt x="0" y="1382"/>
                </a:cubicBezTo>
                <a:cubicBezTo>
                  <a:pt x="0" y="619"/>
                  <a:pt x="619" y="0"/>
                  <a:pt x="1382" y="0"/>
                </a:cubicBezTo>
                <a:cubicBezTo>
                  <a:pt x="2145" y="0"/>
                  <a:pt x="2764" y="619"/>
                  <a:pt x="2764" y="1382"/>
                </a:cubicBezTo>
                <a:cubicBezTo>
                  <a:pt x="2764" y="2145"/>
                  <a:pt x="2145" y="2764"/>
                  <a:pt x="1382" y="2764"/>
                </a:cubicBezTo>
                <a:close/>
                <a:moveTo>
                  <a:pt x="1247" y="170"/>
                </a:moveTo>
                <a:cubicBezTo>
                  <a:pt x="1193" y="170"/>
                  <a:pt x="1150" y="214"/>
                  <a:pt x="1150" y="267"/>
                </a:cubicBezTo>
                <a:cubicBezTo>
                  <a:pt x="1150" y="321"/>
                  <a:pt x="1193" y="365"/>
                  <a:pt x="1247" y="365"/>
                </a:cubicBezTo>
                <a:cubicBezTo>
                  <a:pt x="1301" y="365"/>
                  <a:pt x="1345" y="321"/>
                  <a:pt x="1345" y="267"/>
                </a:cubicBezTo>
                <a:cubicBezTo>
                  <a:pt x="1345" y="214"/>
                  <a:pt x="1301" y="170"/>
                  <a:pt x="1247" y="170"/>
                </a:cubicBezTo>
                <a:close/>
                <a:moveTo>
                  <a:pt x="1506" y="170"/>
                </a:moveTo>
                <a:cubicBezTo>
                  <a:pt x="1452" y="170"/>
                  <a:pt x="1409" y="214"/>
                  <a:pt x="1409" y="267"/>
                </a:cubicBezTo>
                <a:cubicBezTo>
                  <a:pt x="1409" y="321"/>
                  <a:pt x="1452" y="365"/>
                  <a:pt x="1506" y="365"/>
                </a:cubicBezTo>
                <a:cubicBezTo>
                  <a:pt x="1560" y="365"/>
                  <a:pt x="1603" y="321"/>
                  <a:pt x="1603" y="267"/>
                </a:cubicBezTo>
                <a:cubicBezTo>
                  <a:pt x="1603" y="214"/>
                  <a:pt x="1560" y="170"/>
                  <a:pt x="1506" y="170"/>
                </a:cubicBezTo>
                <a:close/>
                <a:moveTo>
                  <a:pt x="2098" y="699"/>
                </a:moveTo>
                <a:cubicBezTo>
                  <a:pt x="2098" y="541"/>
                  <a:pt x="1944" y="382"/>
                  <a:pt x="1763" y="382"/>
                </a:cubicBezTo>
                <a:cubicBezTo>
                  <a:pt x="1378" y="382"/>
                  <a:pt x="1378" y="382"/>
                  <a:pt x="1378" y="382"/>
                </a:cubicBezTo>
                <a:cubicBezTo>
                  <a:pt x="990" y="382"/>
                  <a:pt x="990" y="382"/>
                  <a:pt x="990" y="382"/>
                </a:cubicBezTo>
                <a:cubicBezTo>
                  <a:pt x="809" y="382"/>
                  <a:pt x="655" y="541"/>
                  <a:pt x="655" y="699"/>
                </a:cubicBezTo>
                <a:cubicBezTo>
                  <a:pt x="655" y="1834"/>
                  <a:pt x="655" y="1834"/>
                  <a:pt x="655" y="1834"/>
                </a:cubicBezTo>
                <a:cubicBezTo>
                  <a:pt x="655" y="1987"/>
                  <a:pt x="796" y="2113"/>
                  <a:pt x="916" y="2132"/>
                </a:cubicBezTo>
                <a:cubicBezTo>
                  <a:pt x="680" y="2442"/>
                  <a:pt x="680" y="2442"/>
                  <a:pt x="680" y="2442"/>
                </a:cubicBezTo>
                <a:cubicBezTo>
                  <a:pt x="891" y="2442"/>
                  <a:pt x="891" y="2442"/>
                  <a:pt x="891" y="2442"/>
                </a:cubicBezTo>
                <a:cubicBezTo>
                  <a:pt x="1022" y="2275"/>
                  <a:pt x="1022" y="2275"/>
                  <a:pt x="1022" y="2275"/>
                </a:cubicBezTo>
                <a:cubicBezTo>
                  <a:pt x="1731" y="2275"/>
                  <a:pt x="1731" y="2275"/>
                  <a:pt x="1731" y="2275"/>
                </a:cubicBezTo>
                <a:cubicBezTo>
                  <a:pt x="1862" y="2442"/>
                  <a:pt x="1862" y="2442"/>
                  <a:pt x="1862" y="2442"/>
                </a:cubicBezTo>
                <a:cubicBezTo>
                  <a:pt x="2074" y="2442"/>
                  <a:pt x="2074" y="2442"/>
                  <a:pt x="2074" y="2442"/>
                </a:cubicBezTo>
                <a:cubicBezTo>
                  <a:pt x="1837" y="2132"/>
                  <a:pt x="1837" y="2132"/>
                  <a:pt x="1837" y="2132"/>
                </a:cubicBezTo>
                <a:cubicBezTo>
                  <a:pt x="1957" y="2113"/>
                  <a:pt x="2098" y="1987"/>
                  <a:pt x="2098" y="1834"/>
                </a:cubicBezTo>
                <a:lnTo>
                  <a:pt x="2098" y="699"/>
                </a:lnTo>
                <a:close/>
                <a:moveTo>
                  <a:pt x="1753" y="1220"/>
                </a:moveTo>
                <a:cubicBezTo>
                  <a:pt x="1000" y="1220"/>
                  <a:pt x="1000" y="1220"/>
                  <a:pt x="1000" y="1220"/>
                </a:cubicBezTo>
                <a:cubicBezTo>
                  <a:pt x="914" y="1220"/>
                  <a:pt x="822" y="1182"/>
                  <a:pt x="823" y="1084"/>
                </a:cubicBezTo>
                <a:cubicBezTo>
                  <a:pt x="823" y="883"/>
                  <a:pt x="823" y="883"/>
                  <a:pt x="823" y="883"/>
                </a:cubicBezTo>
                <a:cubicBezTo>
                  <a:pt x="823" y="799"/>
                  <a:pt x="898" y="721"/>
                  <a:pt x="1000" y="721"/>
                </a:cubicBezTo>
                <a:cubicBezTo>
                  <a:pt x="1753" y="721"/>
                  <a:pt x="1753" y="721"/>
                  <a:pt x="1753" y="721"/>
                </a:cubicBezTo>
                <a:cubicBezTo>
                  <a:pt x="1855" y="721"/>
                  <a:pt x="1930" y="799"/>
                  <a:pt x="1930" y="883"/>
                </a:cubicBezTo>
                <a:cubicBezTo>
                  <a:pt x="1930" y="1084"/>
                  <a:pt x="1930" y="1084"/>
                  <a:pt x="1930" y="1084"/>
                </a:cubicBezTo>
                <a:cubicBezTo>
                  <a:pt x="1931" y="1182"/>
                  <a:pt x="1839" y="1220"/>
                  <a:pt x="1753" y="1220"/>
                </a:cubicBezTo>
                <a:close/>
                <a:moveTo>
                  <a:pt x="1556" y="612"/>
                </a:moveTo>
                <a:cubicBezTo>
                  <a:pt x="1197" y="612"/>
                  <a:pt x="1197" y="612"/>
                  <a:pt x="1197" y="612"/>
                </a:cubicBezTo>
                <a:cubicBezTo>
                  <a:pt x="1163" y="612"/>
                  <a:pt x="1136" y="593"/>
                  <a:pt x="1136" y="571"/>
                </a:cubicBezTo>
                <a:cubicBezTo>
                  <a:pt x="1136" y="501"/>
                  <a:pt x="1136" y="501"/>
                  <a:pt x="1136" y="501"/>
                </a:cubicBezTo>
                <a:cubicBezTo>
                  <a:pt x="1136" y="479"/>
                  <a:pt x="1164" y="497"/>
                  <a:pt x="1197" y="497"/>
                </a:cubicBezTo>
                <a:cubicBezTo>
                  <a:pt x="1556" y="497"/>
                  <a:pt x="1556" y="497"/>
                  <a:pt x="1556" y="497"/>
                </a:cubicBezTo>
                <a:cubicBezTo>
                  <a:pt x="1589" y="497"/>
                  <a:pt x="1617" y="516"/>
                  <a:pt x="1617" y="538"/>
                </a:cubicBezTo>
                <a:cubicBezTo>
                  <a:pt x="1617" y="571"/>
                  <a:pt x="1617" y="571"/>
                  <a:pt x="1617" y="571"/>
                </a:cubicBezTo>
                <a:cubicBezTo>
                  <a:pt x="1617" y="593"/>
                  <a:pt x="1590" y="612"/>
                  <a:pt x="1556" y="612"/>
                </a:cubicBezTo>
                <a:close/>
                <a:moveTo>
                  <a:pt x="994" y="1694"/>
                </a:moveTo>
                <a:cubicBezTo>
                  <a:pt x="1070" y="1694"/>
                  <a:pt x="1131" y="1755"/>
                  <a:pt x="1131" y="1831"/>
                </a:cubicBezTo>
                <a:cubicBezTo>
                  <a:pt x="1131" y="1907"/>
                  <a:pt x="1070" y="1969"/>
                  <a:pt x="994" y="1969"/>
                </a:cubicBezTo>
                <a:cubicBezTo>
                  <a:pt x="918" y="1969"/>
                  <a:pt x="856" y="1907"/>
                  <a:pt x="856" y="1831"/>
                </a:cubicBezTo>
                <a:cubicBezTo>
                  <a:pt x="856" y="1755"/>
                  <a:pt x="918" y="1694"/>
                  <a:pt x="994" y="1694"/>
                </a:cubicBezTo>
                <a:close/>
                <a:moveTo>
                  <a:pt x="1756" y="1694"/>
                </a:moveTo>
                <a:cubicBezTo>
                  <a:pt x="1832" y="1694"/>
                  <a:pt x="1894" y="1755"/>
                  <a:pt x="1894" y="1832"/>
                </a:cubicBezTo>
                <a:cubicBezTo>
                  <a:pt x="1894" y="1907"/>
                  <a:pt x="1832" y="1969"/>
                  <a:pt x="1756" y="1969"/>
                </a:cubicBezTo>
                <a:cubicBezTo>
                  <a:pt x="1680" y="1969"/>
                  <a:pt x="1619" y="1907"/>
                  <a:pt x="1619" y="1832"/>
                </a:cubicBezTo>
                <a:cubicBezTo>
                  <a:pt x="1619" y="1755"/>
                  <a:pt x="1680" y="1694"/>
                  <a:pt x="1756" y="1694"/>
                </a:cubicBezTo>
                <a:close/>
              </a:path>
            </a:pathLst>
          </a:custGeom>
          <a:solidFill>
            <a:schemeClr val="bg2">
              <a:lumMod val="75000"/>
            </a:schemeClr>
          </a:solidFill>
          <a:ln>
            <a:noFill/>
          </a:ln>
        </p:spPr>
        <p:txBody>
          <a:bodyPr anchor="ctr" anchorCtr="1"/>
          <a:lstStyle>
            <a:defPPr>
              <a:defRPr lang="zh-CN"/>
            </a:defPPr>
            <a:lvl1pPr marL="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cxnSp>
        <p:nvCxnSpPr>
          <p:cNvPr id="18" name="直接连接符 17"/>
          <p:cNvCxnSpPr/>
          <p:nvPr userDrawn="1"/>
        </p:nvCxnSpPr>
        <p:spPr>
          <a:xfrm>
            <a:off x="1400175" y="1004888"/>
            <a:ext cx="7453880" cy="0"/>
          </a:xfrm>
          <a:prstGeom prst="line">
            <a:avLst/>
          </a:prstGeom>
          <a:ln w="3175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3_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KSO_Shape"/>
          <p:cNvSpPr/>
          <p:nvPr userDrawn="1"/>
        </p:nvSpPr>
        <p:spPr bwMode="auto">
          <a:xfrm>
            <a:off x="695325" y="608012"/>
            <a:ext cx="840652" cy="489268"/>
          </a:xfrm>
          <a:custGeom>
            <a:gdLst>
              <a:gd name="T0" fmla="*/ 523582 w 5574"/>
              <a:gd name="T1" fmla="*/ 1026353 h 3244"/>
              <a:gd name="T2" fmla="*/ 164730 w 5574"/>
              <a:gd name="T3" fmla="*/ 1048328 h 3244"/>
              <a:gd name="T4" fmla="*/ 0 w 5574"/>
              <a:gd name="T5" fmla="*/ 1009549 h 3244"/>
              <a:gd name="T6" fmla="*/ 319446 w 5574"/>
              <a:gd name="T7" fmla="*/ 836336 h 3244"/>
              <a:gd name="T8" fmla="*/ 613375 w 5574"/>
              <a:gd name="T9" fmla="*/ 882224 h 3244"/>
              <a:gd name="T10" fmla="*/ 764539 w 5574"/>
              <a:gd name="T11" fmla="*/ 841183 h 3244"/>
              <a:gd name="T12" fmla="*/ 1800397 w 5574"/>
              <a:gd name="T13" fmla="*/ 867682 h 3244"/>
              <a:gd name="T14" fmla="*/ 693802 w 5574"/>
              <a:gd name="T15" fmla="*/ 1048005 h 3244"/>
              <a:gd name="T16" fmla="*/ 556850 w 5574"/>
              <a:gd name="T17" fmla="*/ 973032 h 3244"/>
              <a:gd name="T18" fmla="*/ 247094 w 5574"/>
              <a:gd name="T19" fmla="*/ 935545 h 3244"/>
              <a:gd name="T20" fmla="*/ 556850 w 5574"/>
              <a:gd name="T21" fmla="*/ 973032 h 3244"/>
              <a:gd name="T22" fmla="*/ 1014540 w 5574"/>
              <a:gd name="T23" fmla="*/ 156732 h 3244"/>
              <a:gd name="T24" fmla="*/ 1066866 w 5574"/>
              <a:gd name="T25" fmla="*/ 790124 h 3244"/>
              <a:gd name="T26" fmla="*/ 98515 w 5574"/>
              <a:gd name="T27" fmla="*/ 789801 h 3244"/>
              <a:gd name="T28" fmla="*/ 52649 w 5574"/>
              <a:gd name="T29" fmla="*/ 743912 h 3244"/>
              <a:gd name="T30" fmla="*/ 52649 w 5574"/>
              <a:gd name="T31" fmla="*/ 149623 h 3244"/>
              <a:gd name="T32" fmla="*/ 150841 w 5574"/>
              <a:gd name="T33" fmla="*/ 18420 h 3244"/>
              <a:gd name="T34" fmla="*/ 187339 w 5574"/>
              <a:gd name="T35" fmla="*/ 0 h 3244"/>
              <a:gd name="T36" fmla="*/ 734500 w 5574"/>
              <a:gd name="T37" fmla="*/ 0 h 3244"/>
              <a:gd name="T38" fmla="*/ 132107 w 5574"/>
              <a:gd name="T39" fmla="*/ 596228 h 3244"/>
              <a:gd name="T40" fmla="*/ 257753 w 5574"/>
              <a:gd name="T41" fmla="*/ 596228 h 3244"/>
              <a:gd name="T42" fmla="*/ 688311 w 5574"/>
              <a:gd name="T43" fmla="*/ 533536 h 3244"/>
              <a:gd name="T44" fmla="*/ 688311 w 5574"/>
              <a:gd name="T45" fmla="*/ 659244 h 3244"/>
              <a:gd name="T46" fmla="*/ 688311 w 5574"/>
              <a:gd name="T47" fmla="*/ 533536 h 3244"/>
              <a:gd name="T48" fmla="*/ 748066 w 5574"/>
              <a:gd name="T49" fmla="*/ 439819 h 3244"/>
              <a:gd name="T50" fmla="*/ 688311 w 5574"/>
              <a:gd name="T51" fmla="*/ 91777 h 3244"/>
              <a:gd name="T52" fmla="*/ 144381 w 5574"/>
              <a:gd name="T53" fmla="*/ 179676 h 3244"/>
              <a:gd name="T54" fmla="*/ 1106272 w 5574"/>
              <a:gd name="T55" fmla="*/ 207791 h 3244"/>
              <a:gd name="T56" fmla="*/ 1385343 w 5574"/>
              <a:gd name="T57" fmla="*/ 790447 h 3244"/>
              <a:gd name="T58" fmla="*/ 1119515 w 5574"/>
              <a:gd name="T59" fmla="*/ 236876 h 3244"/>
              <a:gd name="T60" fmla="*/ 1115639 w 5574"/>
              <a:gd name="T61" fmla="*/ 223626 h 3244"/>
              <a:gd name="T62" fmla="*/ 1437669 w 5574"/>
              <a:gd name="T63" fmla="*/ 393608 h 3244"/>
              <a:gd name="T64" fmla="*/ 1634375 w 5574"/>
              <a:gd name="T65" fmla="*/ 791093 h 3244"/>
              <a:gd name="T66" fmla="*/ 1437669 w 5574"/>
              <a:gd name="T67" fmla="*/ 393608 h 3244"/>
              <a:gd name="T68" fmla="*/ 1746133 w 5574"/>
              <a:gd name="T69" fmla="*/ 566175 h 3244"/>
              <a:gd name="T70" fmla="*/ 1686701 w 5574"/>
              <a:gd name="T71" fmla="*/ 791093 h 3244"/>
              <a:gd name="T72" fmla="*/ 0 60000 65536"/>
              <a:gd name="T73" fmla="*/ 0 60000 65536"/>
              <a:gd name="T74" fmla="*/ 0 60000 65536"/>
              <a:gd name="T75" fmla="*/ 0 60000 65536"/>
              <a:gd name="T76" fmla="*/ 0 60000 65536"/>
              <a:gd name="T77" fmla="*/ 0 60000 65536"/>
              <a:gd name="T78" fmla="*/ 0 60000 65536"/>
              <a:gd name="T79" fmla="*/ 0 60000 65536"/>
              <a:gd name="T80" fmla="*/ 0 60000 65536"/>
              <a:gd name="T81" fmla="*/ 0 60000 65536"/>
              <a:gd name="T82" fmla="*/ 0 60000 65536"/>
              <a:gd name="T83" fmla="*/ 0 60000 65536"/>
              <a:gd name="T84" fmla="*/ 0 60000 65536"/>
              <a:gd name="T85" fmla="*/ 0 60000 65536"/>
              <a:gd name="T86" fmla="*/ 0 60000 65536"/>
              <a:gd name="T87" fmla="*/ 0 60000 65536"/>
              <a:gd name="T88" fmla="*/ 0 60000 65536"/>
              <a:gd name="T89" fmla="*/ 0 60000 65536"/>
              <a:gd name="T90" fmla="*/ 0 60000 65536"/>
              <a:gd name="T91" fmla="*/ 0 60000 65536"/>
              <a:gd name="T92" fmla="*/ 0 60000 65536"/>
              <a:gd name="T93" fmla="*/ 0 60000 65536"/>
              <a:gd name="T94" fmla="*/ 0 60000 65536"/>
              <a:gd name="T95" fmla="*/ 0 60000 65536"/>
              <a:gd name="T96" fmla="*/ 0 60000 65536"/>
              <a:gd name="T97" fmla="*/ 0 60000 65536"/>
              <a:gd name="T98" fmla="*/ 0 60000 65536"/>
              <a:gd name="T99" fmla="*/ 0 60000 65536"/>
              <a:gd name="T100" fmla="*/ 0 60000 65536"/>
              <a:gd name="T101" fmla="*/ 0 60000 65536"/>
              <a:gd name="T102" fmla="*/ 0 60000 65536"/>
              <a:gd name="T103" fmla="*/ 0 60000 65536"/>
              <a:gd name="T104" fmla="*/ 0 60000 65536"/>
              <a:gd name="T105" fmla="*/ 0 60000 65536"/>
              <a:gd name="T106" fmla="*/ 0 60000 65536"/>
              <a:gd name="T107" fmla="*/ 0 60000 65536"/>
            </a:gdLst>
            <a:cxnLst>
              <a:cxn ang="T72">
                <a:pos x="T0" y="T1"/>
              </a:cxn>
              <a:cxn ang="T73">
                <a:pos x="T2" y="T3"/>
              </a:cxn>
              <a:cxn ang="T74">
                <a:pos x="T4" y="T5"/>
              </a:cxn>
              <a:cxn ang="T75">
                <a:pos x="T6" y="T7"/>
              </a:cxn>
              <a:cxn ang="T76">
                <a:pos x="T8" y="T9"/>
              </a:cxn>
              <a:cxn ang="T77">
                <a:pos x="T10" y="T11"/>
              </a:cxn>
              <a:cxn ang="T78">
                <a:pos x="T12" y="T13"/>
              </a:cxn>
              <a:cxn ang="T79">
                <a:pos x="T14" y="T15"/>
              </a:cxn>
              <a:cxn ang="T80">
                <a:pos x="T16" y="T17"/>
              </a:cxn>
              <a:cxn ang="T81">
                <a:pos x="T18" y="T19"/>
              </a:cxn>
              <a:cxn ang="T82">
                <a:pos x="T20" y="T21"/>
              </a:cxn>
              <a:cxn ang="T83">
                <a:pos x="T22" y="T23"/>
              </a:cxn>
              <a:cxn ang="T84">
                <a:pos x="T24" y="T25"/>
              </a:cxn>
              <a:cxn ang="T85">
                <a:pos x="T26" y="T27"/>
              </a:cxn>
              <a:cxn ang="T86">
                <a:pos x="T28" y="T29"/>
              </a:cxn>
              <a:cxn ang="T87">
                <a:pos x="T30" y="T31"/>
              </a:cxn>
              <a:cxn ang="T88">
                <a:pos x="T32" y="T33"/>
              </a:cxn>
              <a:cxn ang="T89">
                <a:pos x="T34" y="T35"/>
              </a:cxn>
              <a:cxn ang="T90">
                <a:pos x="T36" y="T37"/>
              </a:cxn>
              <a:cxn ang="T91">
                <a:pos x="T38" y="T39"/>
              </a:cxn>
              <a:cxn ang="T92">
                <a:pos x="T40" y="T41"/>
              </a:cxn>
              <a:cxn ang="T93">
                <a:pos x="T42" y="T43"/>
              </a:cxn>
              <a:cxn ang="T94">
                <a:pos x="T44" y="T45"/>
              </a:cxn>
              <a:cxn ang="T95">
                <a:pos x="T46" y="T47"/>
              </a:cxn>
              <a:cxn ang="T96">
                <a:pos x="T48" y="T49"/>
              </a:cxn>
              <a:cxn ang="T97">
                <a:pos x="T50" y="T51"/>
              </a:cxn>
              <a:cxn ang="T98">
                <a:pos x="T52" y="T53"/>
              </a:cxn>
              <a:cxn ang="T99">
                <a:pos x="T54" y="T55"/>
              </a:cxn>
              <a:cxn ang="T100">
                <a:pos x="T56" y="T57"/>
              </a:cxn>
              <a:cxn ang="T101">
                <a:pos x="T58" y="T59"/>
              </a:cxn>
              <a:cxn ang="T102">
                <a:pos x="T60" y="T61"/>
              </a:cxn>
              <a:cxn ang="T103">
                <a:pos x="T62" y="T63"/>
              </a:cxn>
              <a:cxn ang="T104">
                <a:pos x="T64" y="T65"/>
              </a:cxn>
              <a:cxn ang="T105">
                <a:pos x="T66" y="T67"/>
              </a:cxn>
              <a:cxn ang="T106">
                <a:pos x="T68" y="T69"/>
              </a:cxn>
              <a:cxn ang="T107">
                <a:pos x="T70" y="T71"/>
              </a:cxn>
            </a:cxnLst>
            <a:rect l="0" t="0" r="r" b="b"/>
            <a:pathLst>
              <a:path w="5574" h="3244">
                <a:moveTo>
                  <a:pt x="1585" y="3235"/>
                </a:moveTo>
                <a:cubicBezTo>
                  <a:pt x="1621" y="3176"/>
                  <a:pt x="1621" y="3176"/>
                  <a:pt x="1621" y="3176"/>
                </a:cubicBezTo>
                <a:cubicBezTo>
                  <a:pt x="560" y="3176"/>
                  <a:pt x="560" y="3176"/>
                  <a:pt x="560" y="3176"/>
                </a:cubicBezTo>
                <a:cubicBezTo>
                  <a:pt x="510" y="3244"/>
                  <a:pt x="510" y="3244"/>
                  <a:pt x="510" y="3244"/>
                </a:cubicBezTo>
                <a:cubicBezTo>
                  <a:pt x="3" y="3244"/>
                  <a:pt x="3" y="3244"/>
                  <a:pt x="3" y="3244"/>
                </a:cubicBezTo>
                <a:cubicBezTo>
                  <a:pt x="0" y="3124"/>
                  <a:pt x="0" y="3124"/>
                  <a:pt x="0" y="3124"/>
                </a:cubicBezTo>
                <a:cubicBezTo>
                  <a:pt x="552" y="2588"/>
                  <a:pt x="552" y="2588"/>
                  <a:pt x="552" y="2588"/>
                </a:cubicBezTo>
                <a:cubicBezTo>
                  <a:pt x="989" y="2588"/>
                  <a:pt x="989" y="2588"/>
                  <a:pt x="989" y="2588"/>
                </a:cubicBezTo>
                <a:cubicBezTo>
                  <a:pt x="886" y="2730"/>
                  <a:pt x="886" y="2730"/>
                  <a:pt x="886" y="2730"/>
                </a:cubicBezTo>
                <a:cubicBezTo>
                  <a:pt x="1899" y="2730"/>
                  <a:pt x="1899" y="2730"/>
                  <a:pt x="1899" y="2730"/>
                </a:cubicBezTo>
                <a:cubicBezTo>
                  <a:pt x="1978" y="2603"/>
                  <a:pt x="1978" y="2603"/>
                  <a:pt x="1978" y="2603"/>
                </a:cubicBezTo>
                <a:cubicBezTo>
                  <a:pt x="2367" y="2603"/>
                  <a:pt x="2367" y="2603"/>
                  <a:pt x="2367" y="2603"/>
                </a:cubicBezTo>
                <a:cubicBezTo>
                  <a:pt x="5574" y="2603"/>
                  <a:pt x="5574" y="2603"/>
                  <a:pt x="5574" y="2603"/>
                </a:cubicBezTo>
                <a:cubicBezTo>
                  <a:pt x="5574" y="2685"/>
                  <a:pt x="5574" y="2685"/>
                  <a:pt x="5574" y="2685"/>
                </a:cubicBezTo>
                <a:cubicBezTo>
                  <a:pt x="2290" y="2828"/>
                  <a:pt x="2290" y="2828"/>
                  <a:pt x="2290" y="2828"/>
                </a:cubicBezTo>
                <a:cubicBezTo>
                  <a:pt x="2148" y="3243"/>
                  <a:pt x="2148" y="3243"/>
                  <a:pt x="2148" y="3243"/>
                </a:cubicBezTo>
                <a:cubicBezTo>
                  <a:pt x="1585" y="3235"/>
                  <a:pt x="1585" y="3235"/>
                  <a:pt x="1585" y="3235"/>
                </a:cubicBezTo>
                <a:close/>
                <a:moveTo>
                  <a:pt x="1724" y="3011"/>
                </a:moveTo>
                <a:cubicBezTo>
                  <a:pt x="1796" y="2895"/>
                  <a:pt x="1796" y="2895"/>
                  <a:pt x="1796" y="2895"/>
                </a:cubicBezTo>
                <a:cubicBezTo>
                  <a:pt x="765" y="2895"/>
                  <a:pt x="765" y="2895"/>
                  <a:pt x="765" y="2895"/>
                </a:cubicBezTo>
                <a:cubicBezTo>
                  <a:pt x="681" y="3011"/>
                  <a:pt x="681" y="3011"/>
                  <a:pt x="681" y="3011"/>
                </a:cubicBezTo>
                <a:cubicBezTo>
                  <a:pt x="1724" y="3011"/>
                  <a:pt x="1724" y="3011"/>
                  <a:pt x="1724" y="3011"/>
                </a:cubicBezTo>
                <a:close/>
                <a:moveTo>
                  <a:pt x="2274" y="0"/>
                </a:moveTo>
                <a:cubicBezTo>
                  <a:pt x="3141" y="485"/>
                  <a:pt x="3141" y="485"/>
                  <a:pt x="3141" y="485"/>
                </a:cubicBezTo>
                <a:cubicBezTo>
                  <a:pt x="3303" y="755"/>
                  <a:pt x="3303" y="755"/>
                  <a:pt x="3303" y="755"/>
                </a:cubicBezTo>
                <a:cubicBezTo>
                  <a:pt x="3303" y="2445"/>
                  <a:pt x="3303" y="2445"/>
                  <a:pt x="3303" y="2445"/>
                </a:cubicBezTo>
                <a:cubicBezTo>
                  <a:pt x="2600" y="2444"/>
                  <a:pt x="2600" y="2444"/>
                  <a:pt x="2600" y="2444"/>
                </a:cubicBezTo>
                <a:cubicBezTo>
                  <a:pt x="2180" y="2444"/>
                  <a:pt x="638" y="2444"/>
                  <a:pt x="305" y="2444"/>
                </a:cubicBezTo>
                <a:cubicBezTo>
                  <a:pt x="163" y="2444"/>
                  <a:pt x="163" y="2444"/>
                  <a:pt x="163" y="2444"/>
                </a:cubicBezTo>
                <a:cubicBezTo>
                  <a:pt x="163" y="2302"/>
                  <a:pt x="163" y="2302"/>
                  <a:pt x="163" y="2302"/>
                </a:cubicBezTo>
                <a:cubicBezTo>
                  <a:pt x="163" y="1569"/>
                  <a:pt x="163" y="1871"/>
                  <a:pt x="163" y="509"/>
                </a:cubicBezTo>
                <a:cubicBezTo>
                  <a:pt x="163" y="463"/>
                  <a:pt x="163" y="463"/>
                  <a:pt x="163" y="463"/>
                </a:cubicBezTo>
                <a:cubicBezTo>
                  <a:pt x="192" y="425"/>
                  <a:pt x="192" y="425"/>
                  <a:pt x="192" y="425"/>
                </a:cubicBezTo>
                <a:cubicBezTo>
                  <a:pt x="467" y="57"/>
                  <a:pt x="467" y="57"/>
                  <a:pt x="467" y="57"/>
                </a:cubicBezTo>
                <a:cubicBezTo>
                  <a:pt x="510" y="0"/>
                  <a:pt x="510" y="0"/>
                  <a:pt x="510" y="0"/>
                </a:cubicBezTo>
                <a:cubicBezTo>
                  <a:pt x="580" y="0"/>
                  <a:pt x="580" y="0"/>
                  <a:pt x="580" y="0"/>
                </a:cubicBezTo>
                <a:cubicBezTo>
                  <a:pt x="2202" y="0"/>
                  <a:pt x="2202" y="0"/>
                  <a:pt x="2202" y="0"/>
                </a:cubicBezTo>
                <a:cubicBezTo>
                  <a:pt x="2274" y="0"/>
                  <a:pt x="2274" y="0"/>
                  <a:pt x="2274" y="0"/>
                </a:cubicBezTo>
                <a:close/>
                <a:moveTo>
                  <a:pt x="604" y="1651"/>
                </a:moveTo>
                <a:cubicBezTo>
                  <a:pt x="496" y="1651"/>
                  <a:pt x="409" y="1738"/>
                  <a:pt x="409" y="1845"/>
                </a:cubicBezTo>
                <a:cubicBezTo>
                  <a:pt x="409" y="1953"/>
                  <a:pt x="496" y="2040"/>
                  <a:pt x="604" y="2040"/>
                </a:cubicBezTo>
                <a:cubicBezTo>
                  <a:pt x="711" y="2040"/>
                  <a:pt x="798" y="1953"/>
                  <a:pt x="798" y="1845"/>
                </a:cubicBezTo>
                <a:cubicBezTo>
                  <a:pt x="798" y="1738"/>
                  <a:pt x="711" y="1651"/>
                  <a:pt x="604" y="1651"/>
                </a:cubicBezTo>
                <a:close/>
                <a:moveTo>
                  <a:pt x="2131" y="1651"/>
                </a:moveTo>
                <a:cubicBezTo>
                  <a:pt x="2024" y="1651"/>
                  <a:pt x="1937" y="1738"/>
                  <a:pt x="1937" y="1845"/>
                </a:cubicBezTo>
                <a:cubicBezTo>
                  <a:pt x="1937" y="1953"/>
                  <a:pt x="2024" y="2040"/>
                  <a:pt x="2131" y="2040"/>
                </a:cubicBezTo>
                <a:cubicBezTo>
                  <a:pt x="2239" y="2040"/>
                  <a:pt x="2326" y="1953"/>
                  <a:pt x="2326" y="1845"/>
                </a:cubicBezTo>
                <a:cubicBezTo>
                  <a:pt x="2326" y="1738"/>
                  <a:pt x="2239" y="1651"/>
                  <a:pt x="2131" y="1651"/>
                </a:cubicBezTo>
                <a:close/>
                <a:moveTo>
                  <a:pt x="447" y="1361"/>
                </a:moveTo>
                <a:cubicBezTo>
                  <a:pt x="2316" y="1361"/>
                  <a:pt x="2316" y="1361"/>
                  <a:pt x="2316" y="1361"/>
                </a:cubicBezTo>
                <a:cubicBezTo>
                  <a:pt x="2316" y="536"/>
                  <a:pt x="2316" y="536"/>
                  <a:pt x="2316" y="536"/>
                </a:cubicBezTo>
                <a:cubicBezTo>
                  <a:pt x="2131" y="284"/>
                  <a:pt x="2131" y="284"/>
                  <a:pt x="2131" y="284"/>
                </a:cubicBezTo>
                <a:cubicBezTo>
                  <a:pt x="650" y="284"/>
                  <a:pt x="650" y="284"/>
                  <a:pt x="650" y="284"/>
                </a:cubicBezTo>
                <a:cubicBezTo>
                  <a:pt x="447" y="556"/>
                  <a:pt x="447" y="556"/>
                  <a:pt x="447" y="556"/>
                </a:cubicBezTo>
                <a:cubicBezTo>
                  <a:pt x="447" y="1361"/>
                  <a:pt x="447" y="1361"/>
                  <a:pt x="447" y="1361"/>
                </a:cubicBezTo>
                <a:close/>
                <a:moveTo>
                  <a:pt x="3425" y="643"/>
                </a:moveTo>
                <a:cubicBezTo>
                  <a:pt x="4289" y="1127"/>
                  <a:pt x="4289" y="1127"/>
                  <a:pt x="4289" y="1127"/>
                </a:cubicBezTo>
                <a:cubicBezTo>
                  <a:pt x="4289" y="2446"/>
                  <a:pt x="4289" y="2446"/>
                  <a:pt x="4289" y="2446"/>
                </a:cubicBezTo>
                <a:cubicBezTo>
                  <a:pt x="3466" y="2445"/>
                  <a:pt x="3466" y="2445"/>
                  <a:pt x="3466" y="2445"/>
                </a:cubicBezTo>
                <a:cubicBezTo>
                  <a:pt x="3466" y="733"/>
                  <a:pt x="3466" y="733"/>
                  <a:pt x="3466" y="733"/>
                </a:cubicBezTo>
                <a:cubicBezTo>
                  <a:pt x="3466" y="712"/>
                  <a:pt x="3466" y="712"/>
                  <a:pt x="3466" y="712"/>
                </a:cubicBezTo>
                <a:cubicBezTo>
                  <a:pt x="3454" y="692"/>
                  <a:pt x="3454" y="692"/>
                  <a:pt x="3454" y="692"/>
                </a:cubicBezTo>
                <a:cubicBezTo>
                  <a:pt x="3425" y="643"/>
                  <a:pt x="3425" y="643"/>
                  <a:pt x="3425" y="643"/>
                </a:cubicBezTo>
                <a:close/>
                <a:moveTo>
                  <a:pt x="4451" y="1218"/>
                </a:moveTo>
                <a:cubicBezTo>
                  <a:pt x="5060" y="1558"/>
                  <a:pt x="5060" y="1558"/>
                  <a:pt x="5060" y="1558"/>
                </a:cubicBezTo>
                <a:cubicBezTo>
                  <a:pt x="5060" y="2448"/>
                  <a:pt x="5060" y="2448"/>
                  <a:pt x="5060" y="2448"/>
                </a:cubicBezTo>
                <a:cubicBezTo>
                  <a:pt x="4451" y="2447"/>
                  <a:pt x="4451" y="2447"/>
                  <a:pt x="4451" y="2447"/>
                </a:cubicBezTo>
                <a:cubicBezTo>
                  <a:pt x="4451" y="1218"/>
                  <a:pt x="4451" y="1218"/>
                  <a:pt x="4451" y="1218"/>
                </a:cubicBezTo>
                <a:close/>
                <a:moveTo>
                  <a:pt x="5222" y="1649"/>
                </a:moveTo>
                <a:cubicBezTo>
                  <a:pt x="5406" y="1752"/>
                  <a:pt x="5406" y="1752"/>
                  <a:pt x="5406" y="1752"/>
                </a:cubicBezTo>
                <a:cubicBezTo>
                  <a:pt x="5406" y="2448"/>
                  <a:pt x="5406" y="2448"/>
                  <a:pt x="5406" y="2448"/>
                </a:cubicBezTo>
                <a:cubicBezTo>
                  <a:pt x="5222" y="2448"/>
                  <a:pt x="5222" y="2448"/>
                  <a:pt x="5222" y="2448"/>
                </a:cubicBezTo>
                <a:lnTo>
                  <a:pt x="5222" y="1649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anchor="ctr" anchorCtr="1"/>
          <a:lstStyle>
            <a:defPPr>
              <a:defRPr lang="zh-CN"/>
            </a:defPPr>
            <a:lvl1pPr marL="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KSO_Shape"/>
          <p:cNvSpPr/>
          <p:nvPr userDrawn="1"/>
        </p:nvSpPr>
        <p:spPr bwMode="auto">
          <a:xfrm>
            <a:off x="11096625" y="804863"/>
            <a:ext cx="400050" cy="400050"/>
          </a:xfrm>
          <a:custGeom>
            <a:gdLst>
              <a:gd name="T0" fmla="*/ 899372 w 2764"/>
              <a:gd name="T1" fmla="*/ 1800397 h 2764"/>
              <a:gd name="T2" fmla="*/ 0 w 2764"/>
              <a:gd name="T3" fmla="*/ 900198 h 2764"/>
              <a:gd name="T4" fmla="*/ 899372 w 2764"/>
              <a:gd name="T5" fmla="*/ 0 h 2764"/>
              <a:gd name="T6" fmla="*/ 1798743 w 2764"/>
              <a:gd name="T7" fmla="*/ 900198 h 2764"/>
              <a:gd name="T8" fmla="*/ 899372 w 2764"/>
              <a:gd name="T9" fmla="*/ 1800397 h 2764"/>
              <a:gd name="T10" fmla="*/ 811517 w 2764"/>
              <a:gd name="T11" fmla="*/ 110734 h 2764"/>
              <a:gd name="T12" fmla="*/ 748392 w 2764"/>
              <a:gd name="T13" fmla="*/ 173917 h 2764"/>
              <a:gd name="T14" fmla="*/ 811517 w 2764"/>
              <a:gd name="T15" fmla="*/ 237751 h 2764"/>
              <a:gd name="T16" fmla="*/ 875293 w 2764"/>
              <a:gd name="T17" fmla="*/ 173917 h 2764"/>
              <a:gd name="T18" fmla="*/ 811517 w 2764"/>
              <a:gd name="T19" fmla="*/ 110734 h 2764"/>
              <a:gd name="T20" fmla="*/ 980068 w 2764"/>
              <a:gd name="T21" fmla="*/ 110734 h 2764"/>
              <a:gd name="T22" fmla="*/ 916942 w 2764"/>
              <a:gd name="T23" fmla="*/ 173917 h 2764"/>
              <a:gd name="T24" fmla="*/ 980068 w 2764"/>
              <a:gd name="T25" fmla="*/ 237751 h 2764"/>
              <a:gd name="T26" fmla="*/ 1043193 w 2764"/>
              <a:gd name="T27" fmla="*/ 173917 h 2764"/>
              <a:gd name="T28" fmla="*/ 980068 w 2764"/>
              <a:gd name="T29" fmla="*/ 110734 h 2764"/>
              <a:gd name="T30" fmla="*/ 1365327 w 2764"/>
              <a:gd name="T31" fmla="*/ 455310 h 2764"/>
              <a:gd name="T32" fmla="*/ 1147317 w 2764"/>
              <a:gd name="T33" fmla="*/ 248825 h 2764"/>
              <a:gd name="T34" fmla="*/ 896768 w 2764"/>
              <a:gd name="T35" fmla="*/ 248825 h 2764"/>
              <a:gd name="T36" fmla="*/ 644268 w 2764"/>
              <a:gd name="T37" fmla="*/ 248825 h 2764"/>
              <a:gd name="T38" fmla="*/ 426258 w 2764"/>
              <a:gd name="T39" fmla="*/ 455310 h 2764"/>
              <a:gd name="T40" fmla="*/ 426258 w 2764"/>
              <a:gd name="T41" fmla="*/ 1194619 h 2764"/>
              <a:gd name="T42" fmla="*/ 596110 w 2764"/>
              <a:gd name="T43" fmla="*/ 1388729 h 2764"/>
              <a:gd name="T44" fmla="*/ 442527 w 2764"/>
              <a:gd name="T45" fmla="*/ 1590655 h 2764"/>
              <a:gd name="T46" fmla="*/ 579841 w 2764"/>
              <a:gd name="T47" fmla="*/ 1590655 h 2764"/>
              <a:gd name="T48" fmla="*/ 665092 w 2764"/>
              <a:gd name="T49" fmla="*/ 1481875 h 2764"/>
              <a:gd name="T50" fmla="*/ 1126492 w 2764"/>
              <a:gd name="T51" fmla="*/ 1481875 h 2764"/>
              <a:gd name="T52" fmla="*/ 1211744 w 2764"/>
              <a:gd name="T53" fmla="*/ 1590655 h 2764"/>
              <a:gd name="T54" fmla="*/ 1349708 w 2764"/>
              <a:gd name="T55" fmla="*/ 1590655 h 2764"/>
              <a:gd name="T56" fmla="*/ 1195474 w 2764"/>
              <a:gd name="T57" fmla="*/ 1388729 h 2764"/>
              <a:gd name="T58" fmla="*/ 1365327 w 2764"/>
              <a:gd name="T59" fmla="*/ 1194619 h 2764"/>
              <a:gd name="T60" fmla="*/ 1365327 w 2764"/>
              <a:gd name="T61" fmla="*/ 455310 h 2764"/>
              <a:gd name="T62" fmla="*/ 1140809 w 2764"/>
              <a:gd name="T63" fmla="*/ 794676 h 2764"/>
              <a:gd name="T64" fmla="*/ 650775 w 2764"/>
              <a:gd name="T65" fmla="*/ 794676 h 2764"/>
              <a:gd name="T66" fmla="*/ 535588 w 2764"/>
              <a:gd name="T67" fmla="*/ 706089 h 2764"/>
              <a:gd name="T68" fmla="*/ 535588 w 2764"/>
              <a:gd name="T69" fmla="*/ 575163 h 2764"/>
              <a:gd name="T70" fmla="*/ 650775 w 2764"/>
              <a:gd name="T71" fmla="*/ 469640 h 2764"/>
              <a:gd name="T72" fmla="*/ 1140809 w 2764"/>
              <a:gd name="T73" fmla="*/ 469640 h 2764"/>
              <a:gd name="T74" fmla="*/ 1255996 w 2764"/>
              <a:gd name="T75" fmla="*/ 575163 h 2764"/>
              <a:gd name="T76" fmla="*/ 1255996 w 2764"/>
              <a:gd name="T77" fmla="*/ 706089 h 2764"/>
              <a:gd name="T78" fmla="*/ 1140809 w 2764"/>
              <a:gd name="T79" fmla="*/ 794676 h 2764"/>
              <a:gd name="T80" fmla="*/ 1012606 w 2764"/>
              <a:gd name="T81" fmla="*/ 398641 h 2764"/>
              <a:gd name="T82" fmla="*/ 778978 w 2764"/>
              <a:gd name="T83" fmla="*/ 398641 h 2764"/>
              <a:gd name="T84" fmla="*/ 739281 w 2764"/>
              <a:gd name="T85" fmla="*/ 371934 h 2764"/>
              <a:gd name="T86" fmla="*/ 739281 w 2764"/>
              <a:gd name="T87" fmla="*/ 326338 h 2764"/>
              <a:gd name="T88" fmla="*/ 778978 w 2764"/>
              <a:gd name="T89" fmla="*/ 323733 h 2764"/>
              <a:gd name="T90" fmla="*/ 1012606 w 2764"/>
              <a:gd name="T91" fmla="*/ 323733 h 2764"/>
              <a:gd name="T92" fmla="*/ 1052304 w 2764"/>
              <a:gd name="T93" fmla="*/ 350439 h 2764"/>
              <a:gd name="T94" fmla="*/ 1052304 w 2764"/>
              <a:gd name="T95" fmla="*/ 371934 h 2764"/>
              <a:gd name="T96" fmla="*/ 1012606 w 2764"/>
              <a:gd name="T97" fmla="*/ 398641 h 2764"/>
              <a:gd name="T98" fmla="*/ 646871 w 2764"/>
              <a:gd name="T99" fmla="*/ 1103427 h 2764"/>
              <a:gd name="T100" fmla="*/ 736027 w 2764"/>
              <a:gd name="T101" fmla="*/ 1192665 h 2764"/>
              <a:gd name="T102" fmla="*/ 646871 w 2764"/>
              <a:gd name="T103" fmla="*/ 1282555 h 2764"/>
              <a:gd name="T104" fmla="*/ 557064 w 2764"/>
              <a:gd name="T105" fmla="*/ 1192665 h 2764"/>
              <a:gd name="T106" fmla="*/ 646871 w 2764"/>
              <a:gd name="T107" fmla="*/ 1103427 h 2764"/>
              <a:gd name="T108" fmla="*/ 1142761 w 2764"/>
              <a:gd name="T109" fmla="*/ 1103427 h 2764"/>
              <a:gd name="T110" fmla="*/ 1232568 w 2764"/>
              <a:gd name="T111" fmla="*/ 1193317 h 2764"/>
              <a:gd name="T112" fmla="*/ 1142761 w 2764"/>
              <a:gd name="T113" fmla="*/ 1282555 h 2764"/>
              <a:gd name="T114" fmla="*/ 1053605 w 2764"/>
              <a:gd name="T115" fmla="*/ 1193317 h 2764"/>
              <a:gd name="T116" fmla="*/ 1142761 w 2764"/>
              <a:gd name="T117" fmla="*/ 1103427 h 2764"/>
              <a:gd name="T118" fmla="*/ 0 60000 65536"/>
              <a:gd name="T119" fmla="*/ 0 60000 65536"/>
              <a:gd name="T120" fmla="*/ 0 60000 65536"/>
              <a:gd name="T121" fmla="*/ 0 60000 65536"/>
              <a:gd name="T122" fmla="*/ 0 60000 65536"/>
              <a:gd name="T123" fmla="*/ 0 60000 65536"/>
              <a:gd name="T124" fmla="*/ 0 60000 65536"/>
              <a:gd name="T125" fmla="*/ 0 60000 65536"/>
              <a:gd name="T126" fmla="*/ 0 60000 65536"/>
              <a:gd name="T127" fmla="*/ 0 60000 65536"/>
              <a:gd name="T128" fmla="*/ 0 60000 65536"/>
              <a:gd name="T129" fmla="*/ 0 60000 65536"/>
              <a:gd name="T130" fmla="*/ 0 60000 65536"/>
              <a:gd name="T131" fmla="*/ 0 60000 65536"/>
              <a:gd name="T132" fmla="*/ 0 60000 65536"/>
              <a:gd name="T133" fmla="*/ 0 60000 65536"/>
              <a:gd name="T134" fmla="*/ 0 60000 65536"/>
              <a:gd name="T135" fmla="*/ 0 60000 65536"/>
              <a:gd name="T136" fmla="*/ 0 60000 65536"/>
              <a:gd name="T137" fmla="*/ 0 60000 65536"/>
              <a:gd name="T138" fmla="*/ 0 60000 65536"/>
              <a:gd name="T139" fmla="*/ 0 60000 65536"/>
              <a:gd name="T140" fmla="*/ 0 60000 65536"/>
              <a:gd name="T141" fmla="*/ 0 60000 65536"/>
              <a:gd name="T142" fmla="*/ 0 60000 65536"/>
              <a:gd name="T143" fmla="*/ 0 60000 65536"/>
              <a:gd name="T144" fmla="*/ 0 60000 65536"/>
              <a:gd name="T145" fmla="*/ 0 60000 65536"/>
              <a:gd name="T146" fmla="*/ 0 60000 65536"/>
              <a:gd name="T147" fmla="*/ 0 60000 65536"/>
              <a:gd name="T148" fmla="*/ 0 60000 65536"/>
              <a:gd name="T149" fmla="*/ 0 60000 65536"/>
              <a:gd name="T150" fmla="*/ 0 60000 65536"/>
              <a:gd name="T151" fmla="*/ 0 60000 65536"/>
              <a:gd name="T152" fmla="*/ 0 60000 65536"/>
              <a:gd name="T153" fmla="*/ 0 60000 65536"/>
              <a:gd name="T154" fmla="*/ 0 60000 65536"/>
              <a:gd name="T155" fmla="*/ 0 60000 65536"/>
              <a:gd name="T156" fmla="*/ 0 60000 65536"/>
              <a:gd name="T157" fmla="*/ 0 60000 65536"/>
              <a:gd name="T158" fmla="*/ 0 60000 65536"/>
              <a:gd name="T159" fmla="*/ 0 60000 65536"/>
              <a:gd name="T160" fmla="*/ 0 60000 65536"/>
              <a:gd name="T161" fmla="*/ 0 60000 65536"/>
              <a:gd name="T162" fmla="*/ 0 60000 65536"/>
              <a:gd name="T163" fmla="*/ 0 60000 65536"/>
              <a:gd name="T164" fmla="*/ 0 60000 65536"/>
              <a:gd name="T165" fmla="*/ 0 60000 65536"/>
              <a:gd name="T166" fmla="*/ 0 60000 65536"/>
              <a:gd name="T167" fmla="*/ 0 60000 65536"/>
              <a:gd name="T168" fmla="*/ 0 60000 65536"/>
              <a:gd name="T169" fmla="*/ 0 60000 65536"/>
              <a:gd name="T170" fmla="*/ 0 60000 65536"/>
              <a:gd name="T171" fmla="*/ 0 60000 65536"/>
              <a:gd name="T172" fmla="*/ 0 60000 65536"/>
              <a:gd name="T173" fmla="*/ 0 60000 65536"/>
              <a:gd name="T174" fmla="*/ 0 60000 65536"/>
              <a:gd name="T175" fmla="*/ 0 60000 65536"/>
              <a:gd name="T176" fmla="*/ 0 60000 65536"/>
            </a:gdLst>
            <a:cxnLst>
              <a:cxn ang="T118">
                <a:pos x="T0" y="T1"/>
              </a:cxn>
              <a:cxn ang="T119">
                <a:pos x="T2" y="T3"/>
              </a:cxn>
              <a:cxn ang="T120">
                <a:pos x="T4" y="T5"/>
              </a:cxn>
              <a:cxn ang="T121">
                <a:pos x="T6" y="T7"/>
              </a:cxn>
              <a:cxn ang="T122">
                <a:pos x="T8" y="T9"/>
              </a:cxn>
              <a:cxn ang="T123">
                <a:pos x="T10" y="T11"/>
              </a:cxn>
              <a:cxn ang="T124">
                <a:pos x="T12" y="T13"/>
              </a:cxn>
              <a:cxn ang="T125">
                <a:pos x="T14" y="T15"/>
              </a:cxn>
              <a:cxn ang="T126">
                <a:pos x="T16" y="T17"/>
              </a:cxn>
              <a:cxn ang="T127">
                <a:pos x="T18" y="T19"/>
              </a:cxn>
              <a:cxn ang="T128">
                <a:pos x="T20" y="T21"/>
              </a:cxn>
              <a:cxn ang="T129">
                <a:pos x="T22" y="T23"/>
              </a:cxn>
              <a:cxn ang="T130">
                <a:pos x="T24" y="T25"/>
              </a:cxn>
              <a:cxn ang="T131">
                <a:pos x="T26" y="T27"/>
              </a:cxn>
              <a:cxn ang="T132">
                <a:pos x="T28" y="T29"/>
              </a:cxn>
              <a:cxn ang="T133">
                <a:pos x="T30" y="T31"/>
              </a:cxn>
              <a:cxn ang="T134">
                <a:pos x="T32" y="T33"/>
              </a:cxn>
              <a:cxn ang="T135">
                <a:pos x="T34" y="T35"/>
              </a:cxn>
              <a:cxn ang="T136">
                <a:pos x="T36" y="T37"/>
              </a:cxn>
              <a:cxn ang="T137">
                <a:pos x="T38" y="T39"/>
              </a:cxn>
              <a:cxn ang="T138">
                <a:pos x="T40" y="T41"/>
              </a:cxn>
              <a:cxn ang="T139">
                <a:pos x="T42" y="T43"/>
              </a:cxn>
              <a:cxn ang="T140">
                <a:pos x="T44" y="T45"/>
              </a:cxn>
              <a:cxn ang="T141">
                <a:pos x="T46" y="T47"/>
              </a:cxn>
              <a:cxn ang="T142">
                <a:pos x="T48" y="T49"/>
              </a:cxn>
              <a:cxn ang="T143">
                <a:pos x="T50" y="T51"/>
              </a:cxn>
              <a:cxn ang="T144">
                <a:pos x="T52" y="T53"/>
              </a:cxn>
              <a:cxn ang="T145">
                <a:pos x="T54" y="T55"/>
              </a:cxn>
              <a:cxn ang="T146">
                <a:pos x="T56" y="T57"/>
              </a:cxn>
              <a:cxn ang="T147">
                <a:pos x="T58" y="T59"/>
              </a:cxn>
              <a:cxn ang="T148">
                <a:pos x="T60" y="T61"/>
              </a:cxn>
              <a:cxn ang="T149">
                <a:pos x="T62" y="T63"/>
              </a:cxn>
              <a:cxn ang="T150">
                <a:pos x="T64" y="T65"/>
              </a:cxn>
              <a:cxn ang="T151">
                <a:pos x="T66" y="T67"/>
              </a:cxn>
              <a:cxn ang="T152">
                <a:pos x="T68" y="T69"/>
              </a:cxn>
              <a:cxn ang="T153">
                <a:pos x="T70" y="T71"/>
              </a:cxn>
              <a:cxn ang="T154">
                <a:pos x="T72" y="T73"/>
              </a:cxn>
              <a:cxn ang="T155">
                <a:pos x="T74" y="T75"/>
              </a:cxn>
              <a:cxn ang="T156">
                <a:pos x="T76" y="T77"/>
              </a:cxn>
              <a:cxn ang="T157">
                <a:pos x="T78" y="T79"/>
              </a:cxn>
              <a:cxn ang="T158">
                <a:pos x="T80" y="T81"/>
              </a:cxn>
              <a:cxn ang="T159">
                <a:pos x="T82" y="T83"/>
              </a:cxn>
              <a:cxn ang="T160">
                <a:pos x="T84" y="T85"/>
              </a:cxn>
              <a:cxn ang="T161">
                <a:pos x="T86" y="T87"/>
              </a:cxn>
              <a:cxn ang="T162">
                <a:pos x="T88" y="T89"/>
              </a:cxn>
              <a:cxn ang="T163">
                <a:pos x="T90" y="T91"/>
              </a:cxn>
              <a:cxn ang="T164">
                <a:pos x="T92" y="T93"/>
              </a:cxn>
              <a:cxn ang="T165">
                <a:pos x="T94" y="T95"/>
              </a:cxn>
              <a:cxn ang="T166">
                <a:pos x="T96" y="T97"/>
              </a:cxn>
              <a:cxn ang="T167">
                <a:pos x="T98" y="T99"/>
              </a:cxn>
              <a:cxn ang="T168">
                <a:pos x="T100" y="T101"/>
              </a:cxn>
              <a:cxn ang="T169">
                <a:pos x="T102" y="T103"/>
              </a:cxn>
              <a:cxn ang="T170">
                <a:pos x="T104" y="T105"/>
              </a:cxn>
              <a:cxn ang="T171">
                <a:pos x="T106" y="T107"/>
              </a:cxn>
              <a:cxn ang="T172">
                <a:pos x="T108" y="T109"/>
              </a:cxn>
              <a:cxn ang="T173">
                <a:pos x="T110" y="T111"/>
              </a:cxn>
              <a:cxn ang="T174">
                <a:pos x="T112" y="T113"/>
              </a:cxn>
              <a:cxn ang="T175">
                <a:pos x="T114" y="T115"/>
              </a:cxn>
              <a:cxn ang="T176">
                <a:pos x="T116" y="T117"/>
              </a:cxn>
            </a:cxnLst>
            <a:rect l="0" t="0" r="r" b="b"/>
            <a:pathLst>
              <a:path w="2764" h="2764">
                <a:moveTo>
                  <a:pt x="1382" y="2764"/>
                </a:moveTo>
                <a:cubicBezTo>
                  <a:pt x="619" y="2764"/>
                  <a:pt x="0" y="2145"/>
                  <a:pt x="0" y="1382"/>
                </a:cubicBezTo>
                <a:cubicBezTo>
                  <a:pt x="0" y="619"/>
                  <a:pt x="619" y="0"/>
                  <a:pt x="1382" y="0"/>
                </a:cubicBezTo>
                <a:cubicBezTo>
                  <a:pt x="2145" y="0"/>
                  <a:pt x="2764" y="619"/>
                  <a:pt x="2764" y="1382"/>
                </a:cubicBezTo>
                <a:cubicBezTo>
                  <a:pt x="2764" y="2145"/>
                  <a:pt x="2145" y="2764"/>
                  <a:pt x="1382" y="2764"/>
                </a:cubicBezTo>
                <a:close/>
                <a:moveTo>
                  <a:pt x="1247" y="170"/>
                </a:moveTo>
                <a:cubicBezTo>
                  <a:pt x="1193" y="170"/>
                  <a:pt x="1150" y="214"/>
                  <a:pt x="1150" y="267"/>
                </a:cubicBezTo>
                <a:cubicBezTo>
                  <a:pt x="1150" y="321"/>
                  <a:pt x="1193" y="365"/>
                  <a:pt x="1247" y="365"/>
                </a:cubicBezTo>
                <a:cubicBezTo>
                  <a:pt x="1301" y="365"/>
                  <a:pt x="1345" y="321"/>
                  <a:pt x="1345" y="267"/>
                </a:cubicBezTo>
                <a:cubicBezTo>
                  <a:pt x="1345" y="214"/>
                  <a:pt x="1301" y="170"/>
                  <a:pt x="1247" y="170"/>
                </a:cubicBezTo>
                <a:close/>
                <a:moveTo>
                  <a:pt x="1506" y="170"/>
                </a:moveTo>
                <a:cubicBezTo>
                  <a:pt x="1452" y="170"/>
                  <a:pt x="1409" y="214"/>
                  <a:pt x="1409" y="267"/>
                </a:cubicBezTo>
                <a:cubicBezTo>
                  <a:pt x="1409" y="321"/>
                  <a:pt x="1452" y="365"/>
                  <a:pt x="1506" y="365"/>
                </a:cubicBezTo>
                <a:cubicBezTo>
                  <a:pt x="1560" y="365"/>
                  <a:pt x="1603" y="321"/>
                  <a:pt x="1603" y="267"/>
                </a:cubicBezTo>
                <a:cubicBezTo>
                  <a:pt x="1603" y="214"/>
                  <a:pt x="1560" y="170"/>
                  <a:pt x="1506" y="170"/>
                </a:cubicBezTo>
                <a:close/>
                <a:moveTo>
                  <a:pt x="2098" y="699"/>
                </a:moveTo>
                <a:cubicBezTo>
                  <a:pt x="2098" y="541"/>
                  <a:pt x="1944" y="382"/>
                  <a:pt x="1763" y="382"/>
                </a:cubicBezTo>
                <a:cubicBezTo>
                  <a:pt x="1378" y="382"/>
                  <a:pt x="1378" y="382"/>
                  <a:pt x="1378" y="382"/>
                </a:cubicBezTo>
                <a:cubicBezTo>
                  <a:pt x="990" y="382"/>
                  <a:pt x="990" y="382"/>
                  <a:pt x="990" y="382"/>
                </a:cubicBezTo>
                <a:cubicBezTo>
                  <a:pt x="809" y="382"/>
                  <a:pt x="655" y="541"/>
                  <a:pt x="655" y="699"/>
                </a:cubicBezTo>
                <a:cubicBezTo>
                  <a:pt x="655" y="1834"/>
                  <a:pt x="655" y="1834"/>
                  <a:pt x="655" y="1834"/>
                </a:cubicBezTo>
                <a:cubicBezTo>
                  <a:pt x="655" y="1987"/>
                  <a:pt x="796" y="2113"/>
                  <a:pt x="916" y="2132"/>
                </a:cubicBezTo>
                <a:cubicBezTo>
                  <a:pt x="680" y="2442"/>
                  <a:pt x="680" y="2442"/>
                  <a:pt x="680" y="2442"/>
                </a:cubicBezTo>
                <a:cubicBezTo>
                  <a:pt x="891" y="2442"/>
                  <a:pt x="891" y="2442"/>
                  <a:pt x="891" y="2442"/>
                </a:cubicBezTo>
                <a:cubicBezTo>
                  <a:pt x="1022" y="2275"/>
                  <a:pt x="1022" y="2275"/>
                  <a:pt x="1022" y="2275"/>
                </a:cubicBezTo>
                <a:cubicBezTo>
                  <a:pt x="1731" y="2275"/>
                  <a:pt x="1731" y="2275"/>
                  <a:pt x="1731" y="2275"/>
                </a:cubicBezTo>
                <a:cubicBezTo>
                  <a:pt x="1862" y="2442"/>
                  <a:pt x="1862" y="2442"/>
                  <a:pt x="1862" y="2442"/>
                </a:cubicBezTo>
                <a:cubicBezTo>
                  <a:pt x="2074" y="2442"/>
                  <a:pt x="2074" y="2442"/>
                  <a:pt x="2074" y="2442"/>
                </a:cubicBezTo>
                <a:cubicBezTo>
                  <a:pt x="1837" y="2132"/>
                  <a:pt x="1837" y="2132"/>
                  <a:pt x="1837" y="2132"/>
                </a:cubicBezTo>
                <a:cubicBezTo>
                  <a:pt x="1957" y="2113"/>
                  <a:pt x="2098" y="1987"/>
                  <a:pt x="2098" y="1834"/>
                </a:cubicBezTo>
                <a:lnTo>
                  <a:pt x="2098" y="699"/>
                </a:lnTo>
                <a:close/>
                <a:moveTo>
                  <a:pt x="1753" y="1220"/>
                </a:moveTo>
                <a:cubicBezTo>
                  <a:pt x="1000" y="1220"/>
                  <a:pt x="1000" y="1220"/>
                  <a:pt x="1000" y="1220"/>
                </a:cubicBezTo>
                <a:cubicBezTo>
                  <a:pt x="914" y="1220"/>
                  <a:pt x="822" y="1182"/>
                  <a:pt x="823" y="1084"/>
                </a:cubicBezTo>
                <a:cubicBezTo>
                  <a:pt x="823" y="883"/>
                  <a:pt x="823" y="883"/>
                  <a:pt x="823" y="883"/>
                </a:cubicBezTo>
                <a:cubicBezTo>
                  <a:pt x="823" y="799"/>
                  <a:pt x="898" y="721"/>
                  <a:pt x="1000" y="721"/>
                </a:cubicBezTo>
                <a:cubicBezTo>
                  <a:pt x="1753" y="721"/>
                  <a:pt x="1753" y="721"/>
                  <a:pt x="1753" y="721"/>
                </a:cubicBezTo>
                <a:cubicBezTo>
                  <a:pt x="1855" y="721"/>
                  <a:pt x="1930" y="799"/>
                  <a:pt x="1930" y="883"/>
                </a:cubicBezTo>
                <a:cubicBezTo>
                  <a:pt x="1930" y="1084"/>
                  <a:pt x="1930" y="1084"/>
                  <a:pt x="1930" y="1084"/>
                </a:cubicBezTo>
                <a:cubicBezTo>
                  <a:pt x="1931" y="1182"/>
                  <a:pt x="1839" y="1220"/>
                  <a:pt x="1753" y="1220"/>
                </a:cubicBezTo>
                <a:close/>
                <a:moveTo>
                  <a:pt x="1556" y="612"/>
                </a:moveTo>
                <a:cubicBezTo>
                  <a:pt x="1197" y="612"/>
                  <a:pt x="1197" y="612"/>
                  <a:pt x="1197" y="612"/>
                </a:cubicBezTo>
                <a:cubicBezTo>
                  <a:pt x="1163" y="612"/>
                  <a:pt x="1136" y="593"/>
                  <a:pt x="1136" y="571"/>
                </a:cubicBezTo>
                <a:cubicBezTo>
                  <a:pt x="1136" y="501"/>
                  <a:pt x="1136" y="501"/>
                  <a:pt x="1136" y="501"/>
                </a:cubicBezTo>
                <a:cubicBezTo>
                  <a:pt x="1136" y="479"/>
                  <a:pt x="1164" y="497"/>
                  <a:pt x="1197" y="497"/>
                </a:cubicBezTo>
                <a:cubicBezTo>
                  <a:pt x="1556" y="497"/>
                  <a:pt x="1556" y="497"/>
                  <a:pt x="1556" y="497"/>
                </a:cubicBezTo>
                <a:cubicBezTo>
                  <a:pt x="1589" y="497"/>
                  <a:pt x="1617" y="516"/>
                  <a:pt x="1617" y="538"/>
                </a:cubicBezTo>
                <a:cubicBezTo>
                  <a:pt x="1617" y="571"/>
                  <a:pt x="1617" y="571"/>
                  <a:pt x="1617" y="571"/>
                </a:cubicBezTo>
                <a:cubicBezTo>
                  <a:pt x="1617" y="593"/>
                  <a:pt x="1590" y="612"/>
                  <a:pt x="1556" y="612"/>
                </a:cubicBezTo>
                <a:close/>
                <a:moveTo>
                  <a:pt x="994" y="1694"/>
                </a:moveTo>
                <a:cubicBezTo>
                  <a:pt x="1070" y="1694"/>
                  <a:pt x="1131" y="1755"/>
                  <a:pt x="1131" y="1831"/>
                </a:cubicBezTo>
                <a:cubicBezTo>
                  <a:pt x="1131" y="1907"/>
                  <a:pt x="1070" y="1969"/>
                  <a:pt x="994" y="1969"/>
                </a:cubicBezTo>
                <a:cubicBezTo>
                  <a:pt x="918" y="1969"/>
                  <a:pt x="856" y="1907"/>
                  <a:pt x="856" y="1831"/>
                </a:cubicBezTo>
                <a:cubicBezTo>
                  <a:pt x="856" y="1755"/>
                  <a:pt x="918" y="1694"/>
                  <a:pt x="994" y="1694"/>
                </a:cubicBezTo>
                <a:close/>
                <a:moveTo>
                  <a:pt x="1756" y="1694"/>
                </a:moveTo>
                <a:cubicBezTo>
                  <a:pt x="1832" y="1694"/>
                  <a:pt x="1894" y="1755"/>
                  <a:pt x="1894" y="1832"/>
                </a:cubicBezTo>
                <a:cubicBezTo>
                  <a:pt x="1894" y="1907"/>
                  <a:pt x="1832" y="1969"/>
                  <a:pt x="1756" y="1969"/>
                </a:cubicBezTo>
                <a:cubicBezTo>
                  <a:pt x="1680" y="1969"/>
                  <a:pt x="1619" y="1907"/>
                  <a:pt x="1619" y="1832"/>
                </a:cubicBezTo>
                <a:cubicBezTo>
                  <a:pt x="1619" y="1755"/>
                  <a:pt x="1680" y="1694"/>
                  <a:pt x="1756" y="1694"/>
                </a:cubicBezTo>
                <a:close/>
              </a:path>
            </a:pathLst>
          </a:custGeom>
          <a:solidFill>
            <a:schemeClr val="bg2">
              <a:lumMod val="75000"/>
            </a:schemeClr>
          </a:solidFill>
          <a:ln>
            <a:noFill/>
          </a:ln>
        </p:spPr>
        <p:txBody>
          <a:bodyPr anchor="ctr" anchorCtr="1"/>
          <a:lstStyle>
            <a:defPPr>
              <a:defRPr lang="zh-CN"/>
            </a:defPPr>
            <a:lvl1pPr marL="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7" name="KSO_Shape"/>
          <p:cNvSpPr/>
          <p:nvPr userDrawn="1"/>
        </p:nvSpPr>
        <p:spPr bwMode="auto">
          <a:xfrm>
            <a:off x="10648111" y="804863"/>
            <a:ext cx="400050" cy="400050"/>
          </a:xfrm>
          <a:custGeom>
            <a:gdLst>
              <a:gd name="T0" fmla="*/ 899372 w 2764"/>
              <a:gd name="T1" fmla="*/ 1800397 h 2764"/>
              <a:gd name="T2" fmla="*/ 0 w 2764"/>
              <a:gd name="T3" fmla="*/ 900198 h 2764"/>
              <a:gd name="T4" fmla="*/ 899372 w 2764"/>
              <a:gd name="T5" fmla="*/ 0 h 2764"/>
              <a:gd name="T6" fmla="*/ 1798743 w 2764"/>
              <a:gd name="T7" fmla="*/ 900198 h 2764"/>
              <a:gd name="T8" fmla="*/ 899372 w 2764"/>
              <a:gd name="T9" fmla="*/ 1800397 h 2764"/>
              <a:gd name="T10" fmla="*/ 811517 w 2764"/>
              <a:gd name="T11" fmla="*/ 110734 h 2764"/>
              <a:gd name="T12" fmla="*/ 748392 w 2764"/>
              <a:gd name="T13" fmla="*/ 173917 h 2764"/>
              <a:gd name="T14" fmla="*/ 811517 w 2764"/>
              <a:gd name="T15" fmla="*/ 237751 h 2764"/>
              <a:gd name="T16" fmla="*/ 875293 w 2764"/>
              <a:gd name="T17" fmla="*/ 173917 h 2764"/>
              <a:gd name="T18" fmla="*/ 811517 w 2764"/>
              <a:gd name="T19" fmla="*/ 110734 h 2764"/>
              <a:gd name="T20" fmla="*/ 980068 w 2764"/>
              <a:gd name="T21" fmla="*/ 110734 h 2764"/>
              <a:gd name="T22" fmla="*/ 916942 w 2764"/>
              <a:gd name="T23" fmla="*/ 173917 h 2764"/>
              <a:gd name="T24" fmla="*/ 980068 w 2764"/>
              <a:gd name="T25" fmla="*/ 237751 h 2764"/>
              <a:gd name="T26" fmla="*/ 1043193 w 2764"/>
              <a:gd name="T27" fmla="*/ 173917 h 2764"/>
              <a:gd name="T28" fmla="*/ 980068 w 2764"/>
              <a:gd name="T29" fmla="*/ 110734 h 2764"/>
              <a:gd name="T30" fmla="*/ 1365327 w 2764"/>
              <a:gd name="T31" fmla="*/ 455310 h 2764"/>
              <a:gd name="T32" fmla="*/ 1147317 w 2764"/>
              <a:gd name="T33" fmla="*/ 248825 h 2764"/>
              <a:gd name="T34" fmla="*/ 896768 w 2764"/>
              <a:gd name="T35" fmla="*/ 248825 h 2764"/>
              <a:gd name="T36" fmla="*/ 644268 w 2764"/>
              <a:gd name="T37" fmla="*/ 248825 h 2764"/>
              <a:gd name="T38" fmla="*/ 426258 w 2764"/>
              <a:gd name="T39" fmla="*/ 455310 h 2764"/>
              <a:gd name="T40" fmla="*/ 426258 w 2764"/>
              <a:gd name="T41" fmla="*/ 1194619 h 2764"/>
              <a:gd name="T42" fmla="*/ 596110 w 2764"/>
              <a:gd name="T43" fmla="*/ 1388729 h 2764"/>
              <a:gd name="T44" fmla="*/ 442527 w 2764"/>
              <a:gd name="T45" fmla="*/ 1590655 h 2764"/>
              <a:gd name="T46" fmla="*/ 579841 w 2764"/>
              <a:gd name="T47" fmla="*/ 1590655 h 2764"/>
              <a:gd name="T48" fmla="*/ 665092 w 2764"/>
              <a:gd name="T49" fmla="*/ 1481875 h 2764"/>
              <a:gd name="T50" fmla="*/ 1126492 w 2764"/>
              <a:gd name="T51" fmla="*/ 1481875 h 2764"/>
              <a:gd name="T52" fmla="*/ 1211744 w 2764"/>
              <a:gd name="T53" fmla="*/ 1590655 h 2764"/>
              <a:gd name="T54" fmla="*/ 1349708 w 2764"/>
              <a:gd name="T55" fmla="*/ 1590655 h 2764"/>
              <a:gd name="T56" fmla="*/ 1195474 w 2764"/>
              <a:gd name="T57" fmla="*/ 1388729 h 2764"/>
              <a:gd name="T58" fmla="*/ 1365327 w 2764"/>
              <a:gd name="T59" fmla="*/ 1194619 h 2764"/>
              <a:gd name="T60" fmla="*/ 1365327 w 2764"/>
              <a:gd name="T61" fmla="*/ 455310 h 2764"/>
              <a:gd name="T62" fmla="*/ 1140809 w 2764"/>
              <a:gd name="T63" fmla="*/ 794676 h 2764"/>
              <a:gd name="T64" fmla="*/ 650775 w 2764"/>
              <a:gd name="T65" fmla="*/ 794676 h 2764"/>
              <a:gd name="T66" fmla="*/ 535588 w 2764"/>
              <a:gd name="T67" fmla="*/ 706089 h 2764"/>
              <a:gd name="T68" fmla="*/ 535588 w 2764"/>
              <a:gd name="T69" fmla="*/ 575163 h 2764"/>
              <a:gd name="T70" fmla="*/ 650775 w 2764"/>
              <a:gd name="T71" fmla="*/ 469640 h 2764"/>
              <a:gd name="T72" fmla="*/ 1140809 w 2764"/>
              <a:gd name="T73" fmla="*/ 469640 h 2764"/>
              <a:gd name="T74" fmla="*/ 1255996 w 2764"/>
              <a:gd name="T75" fmla="*/ 575163 h 2764"/>
              <a:gd name="T76" fmla="*/ 1255996 w 2764"/>
              <a:gd name="T77" fmla="*/ 706089 h 2764"/>
              <a:gd name="T78" fmla="*/ 1140809 w 2764"/>
              <a:gd name="T79" fmla="*/ 794676 h 2764"/>
              <a:gd name="T80" fmla="*/ 1012606 w 2764"/>
              <a:gd name="T81" fmla="*/ 398641 h 2764"/>
              <a:gd name="T82" fmla="*/ 778978 w 2764"/>
              <a:gd name="T83" fmla="*/ 398641 h 2764"/>
              <a:gd name="T84" fmla="*/ 739281 w 2764"/>
              <a:gd name="T85" fmla="*/ 371934 h 2764"/>
              <a:gd name="T86" fmla="*/ 739281 w 2764"/>
              <a:gd name="T87" fmla="*/ 326338 h 2764"/>
              <a:gd name="T88" fmla="*/ 778978 w 2764"/>
              <a:gd name="T89" fmla="*/ 323733 h 2764"/>
              <a:gd name="T90" fmla="*/ 1012606 w 2764"/>
              <a:gd name="T91" fmla="*/ 323733 h 2764"/>
              <a:gd name="T92" fmla="*/ 1052304 w 2764"/>
              <a:gd name="T93" fmla="*/ 350439 h 2764"/>
              <a:gd name="T94" fmla="*/ 1052304 w 2764"/>
              <a:gd name="T95" fmla="*/ 371934 h 2764"/>
              <a:gd name="T96" fmla="*/ 1012606 w 2764"/>
              <a:gd name="T97" fmla="*/ 398641 h 2764"/>
              <a:gd name="T98" fmla="*/ 646871 w 2764"/>
              <a:gd name="T99" fmla="*/ 1103427 h 2764"/>
              <a:gd name="T100" fmla="*/ 736027 w 2764"/>
              <a:gd name="T101" fmla="*/ 1192665 h 2764"/>
              <a:gd name="T102" fmla="*/ 646871 w 2764"/>
              <a:gd name="T103" fmla="*/ 1282555 h 2764"/>
              <a:gd name="T104" fmla="*/ 557064 w 2764"/>
              <a:gd name="T105" fmla="*/ 1192665 h 2764"/>
              <a:gd name="T106" fmla="*/ 646871 w 2764"/>
              <a:gd name="T107" fmla="*/ 1103427 h 2764"/>
              <a:gd name="T108" fmla="*/ 1142761 w 2764"/>
              <a:gd name="T109" fmla="*/ 1103427 h 2764"/>
              <a:gd name="T110" fmla="*/ 1232568 w 2764"/>
              <a:gd name="T111" fmla="*/ 1193317 h 2764"/>
              <a:gd name="T112" fmla="*/ 1142761 w 2764"/>
              <a:gd name="T113" fmla="*/ 1282555 h 2764"/>
              <a:gd name="T114" fmla="*/ 1053605 w 2764"/>
              <a:gd name="T115" fmla="*/ 1193317 h 2764"/>
              <a:gd name="T116" fmla="*/ 1142761 w 2764"/>
              <a:gd name="T117" fmla="*/ 1103427 h 2764"/>
              <a:gd name="T118" fmla="*/ 0 60000 65536"/>
              <a:gd name="T119" fmla="*/ 0 60000 65536"/>
              <a:gd name="T120" fmla="*/ 0 60000 65536"/>
              <a:gd name="T121" fmla="*/ 0 60000 65536"/>
              <a:gd name="T122" fmla="*/ 0 60000 65536"/>
              <a:gd name="T123" fmla="*/ 0 60000 65536"/>
              <a:gd name="T124" fmla="*/ 0 60000 65536"/>
              <a:gd name="T125" fmla="*/ 0 60000 65536"/>
              <a:gd name="T126" fmla="*/ 0 60000 65536"/>
              <a:gd name="T127" fmla="*/ 0 60000 65536"/>
              <a:gd name="T128" fmla="*/ 0 60000 65536"/>
              <a:gd name="T129" fmla="*/ 0 60000 65536"/>
              <a:gd name="T130" fmla="*/ 0 60000 65536"/>
              <a:gd name="T131" fmla="*/ 0 60000 65536"/>
              <a:gd name="T132" fmla="*/ 0 60000 65536"/>
              <a:gd name="T133" fmla="*/ 0 60000 65536"/>
              <a:gd name="T134" fmla="*/ 0 60000 65536"/>
              <a:gd name="T135" fmla="*/ 0 60000 65536"/>
              <a:gd name="T136" fmla="*/ 0 60000 65536"/>
              <a:gd name="T137" fmla="*/ 0 60000 65536"/>
              <a:gd name="T138" fmla="*/ 0 60000 65536"/>
              <a:gd name="T139" fmla="*/ 0 60000 65536"/>
              <a:gd name="T140" fmla="*/ 0 60000 65536"/>
              <a:gd name="T141" fmla="*/ 0 60000 65536"/>
              <a:gd name="T142" fmla="*/ 0 60000 65536"/>
              <a:gd name="T143" fmla="*/ 0 60000 65536"/>
              <a:gd name="T144" fmla="*/ 0 60000 65536"/>
              <a:gd name="T145" fmla="*/ 0 60000 65536"/>
              <a:gd name="T146" fmla="*/ 0 60000 65536"/>
              <a:gd name="T147" fmla="*/ 0 60000 65536"/>
              <a:gd name="T148" fmla="*/ 0 60000 65536"/>
              <a:gd name="T149" fmla="*/ 0 60000 65536"/>
              <a:gd name="T150" fmla="*/ 0 60000 65536"/>
              <a:gd name="T151" fmla="*/ 0 60000 65536"/>
              <a:gd name="T152" fmla="*/ 0 60000 65536"/>
              <a:gd name="T153" fmla="*/ 0 60000 65536"/>
              <a:gd name="T154" fmla="*/ 0 60000 65536"/>
              <a:gd name="T155" fmla="*/ 0 60000 65536"/>
              <a:gd name="T156" fmla="*/ 0 60000 65536"/>
              <a:gd name="T157" fmla="*/ 0 60000 65536"/>
              <a:gd name="T158" fmla="*/ 0 60000 65536"/>
              <a:gd name="T159" fmla="*/ 0 60000 65536"/>
              <a:gd name="T160" fmla="*/ 0 60000 65536"/>
              <a:gd name="T161" fmla="*/ 0 60000 65536"/>
              <a:gd name="T162" fmla="*/ 0 60000 65536"/>
              <a:gd name="T163" fmla="*/ 0 60000 65536"/>
              <a:gd name="T164" fmla="*/ 0 60000 65536"/>
              <a:gd name="T165" fmla="*/ 0 60000 65536"/>
              <a:gd name="T166" fmla="*/ 0 60000 65536"/>
              <a:gd name="T167" fmla="*/ 0 60000 65536"/>
              <a:gd name="T168" fmla="*/ 0 60000 65536"/>
              <a:gd name="T169" fmla="*/ 0 60000 65536"/>
              <a:gd name="T170" fmla="*/ 0 60000 65536"/>
              <a:gd name="T171" fmla="*/ 0 60000 65536"/>
              <a:gd name="T172" fmla="*/ 0 60000 65536"/>
              <a:gd name="T173" fmla="*/ 0 60000 65536"/>
              <a:gd name="T174" fmla="*/ 0 60000 65536"/>
              <a:gd name="T175" fmla="*/ 0 60000 65536"/>
              <a:gd name="T176" fmla="*/ 0 60000 65536"/>
            </a:gdLst>
            <a:cxnLst>
              <a:cxn ang="T118">
                <a:pos x="T0" y="T1"/>
              </a:cxn>
              <a:cxn ang="T119">
                <a:pos x="T2" y="T3"/>
              </a:cxn>
              <a:cxn ang="T120">
                <a:pos x="T4" y="T5"/>
              </a:cxn>
              <a:cxn ang="T121">
                <a:pos x="T6" y="T7"/>
              </a:cxn>
              <a:cxn ang="T122">
                <a:pos x="T8" y="T9"/>
              </a:cxn>
              <a:cxn ang="T123">
                <a:pos x="T10" y="T11"/>
              </a:cxn>
              <a:cxn ang="T124">
                <a:pos x="T12" y="T13"/>
              </a:cxn>
              <a:cxn ang="T125">
                <a:pos x="T14" y="T15"/>
              </a:cxn>
              <a:cxn ang="T126">
                <a:pos x="T16" y="T17"/>
              </a:cxn>
              <a:cxn ang="T127">
                <a:pos x="T18" y="T19"/>
              </a:cxn>
              <a:cxn ang="T128">
                <a:pos x="T20" y="T21"/>
              </a:cxn>
              <a:cxn ang="T129">
                <a:pos x="T22" y="T23"/>
              </a:cxn>
              <a:cxn ang="T130">
                <a:pos x="T24" y="T25"/>
              </a:cxn>
              <a:cxn ang="T131">
                <a:pos x="T26" y="T27"/>
              </a:cxn>
              <a:cxn ang="T132">
                <a:pos x="T28" y="T29"/>
              </a:cxn>
              <a:cxn ang="T133">
                <a:pos x="T30" y="T31"/>
              </a:cxn>
              <a:cxn ang="T134">
                <a:pos x="T32" y="T33"/>
              </a:cxn>
              <a:cxn ang="T135">
                <a:pos x="T34" y="T35"/>
              </a:cxn>
              <a:cxn ang="T136">
                <a:pos x="T36" y="T37"/>
              </a:cxn>
              <a:cxn ang="T137">
                <a:pos x="T38" y="T39"/>
              </a:cxn>
              <a:cxn ang="T138">
                <a:pos x="T40" y="T41"/>
              </a:cxn>
              <a:cxn ang="T139">
                <a:pos x="T42" y="T43"/>
              </a:cxn>
              <a:cxn ang="T140">
                <a:pos x="T44" y="T45"/>
              </a:cxn>
              <a:cxn ang="T141">
                <a:pos x="T46" y="T47"/>
              </a:cxn>
              <a:cxn ang="T142">
                <a:pos x="T48" y="T49"/>
              </a:cxn>
              <a:cxn ang="T143">
                <a:pos x="T50" y="T51"/>
              </a:cxn>
              <a:cxn ang="T144">
                <a:pos x="T52" y="T53"/>
              </a:cxn>
              <a:cxn ang="T145">
                <a:pos x="T54" y="T55"/>
              </a:cxn>
              <a:cxn ang="T146">
                <a:pos x="T56" y="T57"/>
              </a:cxn>
              <a:cxn ang="T147">
                <a:pos x="T58" y="T59"/>
              </a:cxn>
              <a:cxn ang="T148">
                <a:pos x="T60" y="T61"/>
              </a:cxn>
              <a:cxn ang="T149">
                <a:pos x="T62" y="T63"/>
              </a:cxn>
              <a:cxn ang="T150">
                <a:pos x="T64" y="T65"/>
              </a:cxn>
              <a:cxn ang="T151">
                <a:pos x="T66" y="T67"/>
              </a:cxn>
              <a:cxn ang="T152">
                <a:pos x="T68" y="T69"/>
              </a:cxn>
              <a:cxn ang="T153">
                <a:pos x="T70" y="T71"/>
              </a:cxn>
              <a:cxn ang="T154">
                <a:pos x="T72" y="T73"/>
              </a:cxn>
              <a:cxn ang="T155">
                <a:pos x="T74" y="T75"/>
              </a:cxn>
              <a:cxn ang="T156">
                <a:pos x="T76" y="T77"/>
              </a:cxn>
              <a:cxn ang="T157">
                <a:pos x="T78" y="T79"/>
              </a:cxn>
              <a:cxn ang="T158">
                <a:pos x="T80" y="T81"/>
              </a:cxn>
              <a:cxn ang="T159">
                <a:pos x="T82" y="T83"/>
              </a:cxn>
              <a:cxn ang="T160">
                <a:pos x="T84" y="T85"/>
              </a:cxn>
              <a:cxn ang="T161">
                <a:pos x="T86" y="T87"/>
              </a:cxn>
              <a:cxn ang="T162">
                <a:pos x="T88" y="T89"/>
              </a:cxn>
              <a:cxn ang="T163">
                <a:pos x="T90" y="T91"/>
              </a:cxn>
              <a:cxn ang="T164">
                <a:pos x="T92" y="T93"/>
              </a:cxn>
              <a:cxn ang="T165">
                <a:pos x="T94" y="T95"/>
              </a:cxn>
              <a:cxn ang="T166">
                <a:pos x="T96" y="T97"/>
              </a:cxn>
              <a:cxn ang="T167">
                <a:pos x="T98" y="T99"/>
              </a:cxn>
              <a:cxn ang="T168">
                <a:pos x="T100" y="T101"/>
              </a:cxn>
              <a:cxn ang="T169">
                <a:pos x="T102" y="T103"/>
              </a:cxn>
              <a:cxn ang="T170">
                <a:pos x="T104" y="T105"/>
              </a:cxn>
              <a:cxn ang="T171">
                <a:pos x="T106" y="T107"/>
              </a:cxn>
              <a:cxn ang="T172">
                <a:pos x="T108" y="T109"/>
              </a:cxn>
              <a:cxn ang="T173">
                <a:pos x="T110" y="T111"/>
              </a:cxn>
              <a:cxn ang="T174">
                <a:pos x="T112" y="T113"/>
              </a:cxn>
              <a:cxn ang="T175">
                <a:pos x="T114" y="T115"/>
              </a:cxn>
              <a:cxn ang="T176">
                <a:pos x="T116" y="T117"/>
              </a:cxn>
            </a:cxnLst>
            <a:rect l="0" t="0" r="r" b="b"/>
            <a:pathLst>
              <a:path w="2764" h="2764">
                <a:moveTo>
                  <a:pt x="1382" y="2764"/>
                </a:moveTo>
                <a:cubicBezTo>
                  <a:pt x="619" y="2764"/>
                  <a:pt x="0" y="2145"/>
                  <a:pt x="0" y="1382"/>
                </a:cubicBezTo>
                <a:cubicBezTo>
                  <a:pt x="0" y="619"/>
                  <a:pt x="619" y="0"/>
                  <a:pt x="1382" y="0"/>
                </a:cubicBezTo>
                <a:cubicBezTo>
                  <a:pt x="2145" y="0"/>
                  <a:pt x="2764" y="619"/>
                  <a:pt x="2764" y="1382"/>
                </a:cubicBezTo>
                <a:cubicBezTo>
                  <a:pt x="2764" y="2145"/>
                  <a:pt x="2145" y="2764"/>
                  <a:pt x="1382" y="2764"/>
                </a:cubicBezTo>
                <a:close/>
                <a:moveTo>
                  <a:pt x="1247" y="170"/>
                </a:moveTo>
                <a:cubicBezTo>
                  <a:pt x="1193" y="170"/>
                  <a:pt x="1150" y="214"/>
                  <a:pt x="1150" y="267"/>
                </a:cubicBezTo>
                <a:cubicBezTo>
                  <a:pt x="1150" y="321"/>
                  <a:pt x="1193" y="365"/>
                  <a:pt x="1247" y="365"/>
                </a:cubicBezTo>
                <a:cubicBezTo>
                  <a:pt x="1301" y="365"/>
                  <a:pt x="1345" y="321"/>
                  <a:pt x="1345" y="267"/>
                </a:cubicBezTo>
                <a:cubicBezTo>
                  <a:pt x="1345" y="214"/>
                  <a:pt x="1301" y="170"/>
                  <a:pt x="1247" y="170"/>
                </a:cubicBezTo>
                <a:close/>
                <a:moveTo>
                  <a:pt x="1506" y="170"/>
                </a:moveTo>
                <a:cubicBezTo>
                  <a:pt x="1452" y="170"/>
                  <a:pt x="1409" y="214"/>
                  <a:pt x="1409" y="267"/>
                </a:cubicBezTo>
                <a:cubicBezTo>
                  <a:pt x="1409" y="321"/>
                  <a:pt x="1452" y="365"/>
                  <a:pt x="1506" y="365"/>
                </a:cubicBezTo>
                <a:cubicBezTo>
                  <a:pt x="1560" y="365"/>
                  <a:pt x="1603" y="321"/>
                  <a:pt x="1603" y="267"/>
                </a:cubicBezTo>
                <a:cubicBezTo>
                  <a:pt x="1603" y="214"/>
                  <a:pt x="1560" y="170"/>
                  <a:pt x="1506" y="170"/>
                </a:cubicBezTo>
                <a:close/>
                <a:moveTo>
                  <a:pt x="2098" y="699"/>
                </a:moveTo>
                <a:cubicBezTo>
                  <a:pt x="2098" y="541"/>
                  <a:pt x="1944" y="382"/>
                  <a:pt x="1763" y="382"/>
                </a:cubicBezTo>
                <a:cubicBezTo>
                  <a:pt x="1378" y="382"/>
                  <a:pt x="1378" y="382"/>
                  <a:pt x="1378" y="382"/>
                </a:cubicBezTo>
                <a:cubicBezTo>
                  <a:pt x="990" y="382"/>
                  <a:pt x="990" y="382"/>
                  <a:pt x="990" y="382"/>
                </a:cubicBezTo>
                <a:cubicBezTo>
                  <a:pt x="809" y="382"/>
                  <a:pt x="655" y="541"/>
                  <a:pt x="655" y="699"/>
                </a:cubicBezTo>
                <a:cubicBezTo>
                  <a:pt x="655" y="1834"/>
                  <a:pt x="655" y="1834"/>
                  <a:pt x="655" y="1834"/>
                </a:cubicBezTo>
                <a:cubicBezTo>
                  <a:pt x="655" y="1987"/>
                  <a:pt x="796" y="2113"/>
                  <a:pt x="916" y="2132"/>
                </a:cubicBezTo>
                <a:cubicBezTo>
                  <a:pt x="680" y="2442"/>
                  <a:pt x="680" y="2442"/>
                  <a:pt x="680" y="2442"/>
                </a:cubicBezTo>
                <a:cubicBezTo>
                  <a:pt x="891" y="2442"/>
                  <a:pt x="891" y="2442"/>
                  <a:pt x="891" y="2442"/>
                </a:cubicBezTo>
                <a:cubicBezTo>
                  <a:pt x="1022" y="2275"/>
                  <a:pt x="1022" y="2275"/>
                  <a:pt x="1022" y="2275"/>
                </a:cubicBezTo>
                <a:cubicBezTo>
                  <a:pt x="1731" y="2275"/>
                  <a:pt x="1731" y="2275"/>
                  <a:pt x="1731" y="2275"/>
                </a:cubicBezTo>
                <a:cubicBezTo>
                  <a:pt x="1862" y="2442"/>
                  <a:pt x="1862" y="2442"/>
                  <a:pt x="1862" y="2442"/>
                </a:cubicBezTo>
                <a:cubicBezTo>
                  <a:pt x="2074" y="2442"/>
                  <a:pt x="2074" y="2442"/>
                  <a:pt x="2074" y="2442"/>
                </a:cubicBezTo>
                <a:cubicBezTo>
                  <a:pt x="1837" y="2132"/>
                  <a:pt x="1837" y="2132"/>
                  <a:pt x="1837" y="2132"/>
                </a:cubicBezTo>
                <a:cubicBezTo>
                  <a:pt x="1957" y="2113"/>
                  <a:pt x="2098" y="1987"/>
                  <a:pt x="2098" y="1834"/>
                </a:cubicBezTo>
                <a:lnTo>
                  <a:pt x="2098" y="699"/>
                </a:lnTo>
                <a:close/>
                <a:moveTo>
                  <a:pt x="1753" y="1220"/>
                </a:moveTo>
                <a:cubicBezTo>
                  <a:pt x="1000" y="1220"/>
                  <a:pt x="1000" y="1220"/>
                  <a:pt x="1000" y="1220"/>
                </a:cubicBezTo>
                <a:cubicBezTo>
                  <a:pt x="914" y="1220"/>
                  <a:pt x="822" y="1182"/>
                  <a:pt x="823" y="1084"/>
                </a:cubicBezTo>
                <a:cubicBezTo>
                  <a:pt x="823" y="883"/>
                  <a:pt x="823" y="883"/>
                  <a:pt x="823" y="883"/>
                </a:cubicBezTo>
                <a:cubicBezTo>
                  <a:pt x="823" y="799"/>
                  <a:pt x="898" y="721"/>
                  <a:pt x="1000" y="721"/>
                </a:cubicBezTo>
                <a:cubicBezTo>
                  <a:pt x="1753" y="721"/>
                  <a:pt x="1753" y="721"/>
                  <a:pt x="1753" y="721"/>
                </a:cubicBezTo>
                <a:cubicBezTo>
                  <a:pt x="1855" y="721"/>
                  <a:pt x="1930" y="799"/>
                  <a:pt x="1930" y="883"/>
                </a:cubicBezTo>
                <a:cubicBezTo>
                  <a:pt x="1930" y="1084"/>
                  <a:pt x="1930" y="1084"/>
                  <a:pt x="1930" y="1084"/>
                </a:cubicBezTo>
                <a:cubicBezTo>
                  <a:pt x="1931" y="1182"/>
                  <a:pt x="1839" y="1220"/>
                  <a:pt x="1753" y="1220"/>
                </a:cubicBezTo>
                <a:close/>
                <a:moveTo>
                  <a:pt x="1556" y="612"/>
                </a:moveTo>
                <a:cubicBezTo>
                  <a:pt x="1197" y="612"/>
                  <a:pt x="1197" y="612"/>
                  <a:pt x="1197" y="612"/>
                </a:cubicBezTo>
                <a:cubicBezTo>
                  <a:pt x="1163" y="612"/>
                  <a:pt x="1136" y="593"/>
                  <a:pt x="1136" y="571"/>
                </a:cubicBezTo>
                <a:cubicBezTo>
                  <a:pt x="1136" y="501"/>
                  <a:pt x="1136" y="501"/>
                  <a:pt x="1136" y="501"/>
                </a:cubicBezTo>
                <a:cubicBezTo>
                  <a:pt x="1136" y="479"/>
                  <a:pt x="1164" y="497"/>
                  <a:pt x="1197" y="497"/>
                </a:cubicBezTo>
                <a:cubicBezTo>
                  <a:pt x="1556" y="497"/>
                  <a:pt x="1556" y="497"/>
                  <a:pt x="1556" y="497"/>
                </a:cubicBezTo>
                <a:cubicBezTo>
                  <a:pt x="1589" y="497"/>
                  <a:pt x="1617" y="516"/>
                  <a:pt x="1617" y="538"/>
                </a:cubicBezTo>
                <a:cubicBezTo>
                  <a:pt x="1617" y="571"/>
                  <a:pt x="1617" y="571"/>
                  <a:pt x="1617" y="571"/>
                </a:cubicBezTo>
                <a:cubicBezTo>
                  <a:pt x="1617" y="593"/>
                  <a:pt x="1590" y="612"/>
                  <a:pt x="1556" y="612"/>
                </a:cubicBezTo>
                <a:close/>
                <a:moveTo>
                  <a:pt x="994" y="1694"/>
                </a:moveTo>
                <a:cubicBezTo>
                  <a:pt x="1070" y="1694"/>
                  <a:pt x="1131" y="1755"/>
                  <a:pt x="1131" y="1831"/>
                </a:cubicBezTo>
                <a:cubicBezTo>
                  <a:pt x="1131" y="1907"/>
                  <a:pt x="1070" y="1969"/>
                  <a:pt x="994" y="1969"/>
                </a:cubicBezTo>
                <a:cubicBezTo>
                  <a:pt x="918" y="1969"/>
                  <a:pt x="856" y="1907"/>
                  <a:pt x="856" y="1831"/>
                </a:cubicBezTo>
                <a:cubicBezTo>
                  <a:pt x="856" y="1755"/>
                  <a:pt x="918" y="1694"/>
                  <a:pt x="994" y="1694"/>
                </a:cubicBezTo>
                <a:close/>
                <a:moveTo>
                  <a:pt x="1756" y="1694"/>
                </a:moveTo>
                <a:cubicBezTo>
                  <a:pt x="1832" y="1694"/>
                  <a:pt x="1894" y="1755"/>
                  <a:pt x="1894" y="1832"/>
                </a:cubicBezTo>
                <a:cubicBezTo>
                  <a:pt x="1894" y="1907"/>
                  <a:pt x="1832" y="1969"/>
                  <a:pt x="1756" y="1969"/>
                </a:cubicBezTo>
                <a:cubicBezTo>
                  <a:pt x="1680" y="1969"/>
                  <a:pt x="1619" y="1907"/>
                  <a:pt x="1619" y="1832"/>
                </a:cubicBezTo>
                <a:cubicBezTo>
                  <a:pt x="1619" y="1755"/>
                  <a:pt x="1680" y="1694"/>
                  <a:pt x="1756" y="1694"/>
                </a:cubicBezTo>
                <a:close/>
              </a:path>
            </a:pathLst>
          </a:custGeom>
          <a:solidFill>
            <a:schemeClr val="bg2">
              <a:lumMod val="75000"/>
            </a:schemeClr>
          </a:solidFill>
          <a:ln>
            <a:noFill/>
          </a:ln>
        </p:spPr>
        <p:txBody>
          <a:bodyPr anchor="ctr" anchorCtr="1"/>
          <a:lstStyle>
            <a:defPPr>
              <a:defRPr lang="zh-CN"/>
            </a:defPPr>
            <a:lvl1pPr marL="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8" name="KSO_Shape"/>
          <p:cNvSpPr/>
          <p:nvPr userDrawn="1"/>
        </p:nvSpPr>
        <p:spPr bwMode="auto">
          <a:xfrm>
            <a:off x="10199597" y="804863"/>
            <a:ext cx="400050" cy="400050"/>
          </a:xfrm>
          <a:custGeom>
            <a:gdLst>
              <a:gd name="T0" fmla="*/ 899372 w 2764"/>
              <a:gd name="T1" fmla="*/ 1800397 h 2764"/>
              <a:gd name="T2" fmla="*/ 0 w 2764"/>
              <a:gd name="T3" fmla="*/ 900198 h 2764"/>
              <a:gd name="T4" fmla="*/ 899372 w 2764"/>
              <a:gd name="T5" fmla="*/ 0 h 2764"/>
              <a:gd name="T6" fmla="*/ 1798743 w 2764"/>
              <a:gd name="T7" fmla="*/ 900198 h 2764"/>
              <a:gd name="T8" fmla="*/ 899372 w 2764"/>
              <a:gd name="T9" fmla="*/ 1800397 h 2764"/>
              <a:gd name="T10" fmla="*/ 811517 w 2764"/>
              <a:gd name="T11" fmla="*/ 110734 h 2764"/>
              <a:gd name="T12" fmla="*/ 748392 w 2764"/>
              <a:gd name="T13" fmla="*/ 173917 h 2764"/>
              <a:gd name="T14" fmla="*/ 811517 w 2764"/>
              <a:gd name="T15" fmla="*/ 237751 h 2764"/>
              <a:gd name="T16" fmla="*/ 875293 w 2764"/>
              <a:gd name="T17" fmla="*/ 173917 h 2764"/>
              <a:gd name="T18" fmla="*/ 811517 w 2764"/>
              <a:gd name="T19" fmla="*/ 110734 h 2764"/>
              <a:gd name="T20" fmla="*/ 980068 w 2764"/>
              <a:gd name="T21" fmla="*/ 110734 h 2764"/>
              <a:gd name="T22" fmla="*/ 916942 w 2764"/>
              <a:gd name="T23" fmla="*/ 173917 h 2764"/>
              <a:gd name="T24" fmla="*/ 980068 w 2764"/>
              <a:gd name="T25" fmla="*/ 237751 h 2764"/>
              <a:gd name="T26" fmla="*/ 1043193 w 2764"/>
              <a:gd name="T27" fmla="*/ 173917 h 2764"/>
              <a:gd name="T28" fmla="*/ 980068 w 2764"/>
              <a:gd name="T29" fmla="*/ 110734 h 2764"/>
              <a:gd name="T30" fmla="*/ 1365327 w 2764"/>
              <a:gd name="T31" fmla="*/ 455310 h 2764"/>
              <a:gd name="T32" fmla="*/ 1147317 w 2764"/>
              <a:gd name="T33" fmla="*/ 248825 h 2764"/>
              <a:gd name="T34" fmla="*/ 896768 w 2764"/>
              <a:gd name="T35" fmla="*/ 248825 h 2764"/>
              <a:gd name="T36" fmla="*/ 644268 w 2764"/>
              <a:gd name="T37" fmla="*/ 248825 h 2764"/>
              <a:gd name="T38" fmla="*/ 426258 w 2764"/>
              <a:gd name="T39" fmla="*/ 455310 h 2764"/>
              <a:gd name="T40" fmla="*/ 426258 w 2764"/>
              <a:gd name="T41" fmla="*/ 1194619 h 2764"/>
              <a:gd name="T42" fmla="*/ 596110 w 2764"/>
              <a:gd name="T43" fmla="*/ 1388729 h 2764"/>
              <a:gd name="T44" fmla="*/ 442527 w 2764"/>
              <a:gd name="T45" fmla="*/ 1590655 h 2764"/>
              <a:gd name="T46" fmla="*/ 579841 w 2764"/>
              <a:gd name="T47" fmla="*/ 1590655 h 2764"/>
              <a:gd name="T48" fmla="*/ 665092 w 2764"/>
              <a:gd name="T49" fmla="*/ 1481875 h 2764"/>
              <a:gd name="T50" fmla="*/ 1126492 w 2764"/>
              <a:gd name="T51" fmla="*/ 1481875 h 2764"/>
              <a:gd name="T52" fmla="*/ 1211744 w 2764"/>
              <a:gd name="T53" fmla="*/ 1590655 h 2764"/>
              <a:gd name="T54" fmla="*/ 1349708 w 2764"/>
              <a:gd name="T55" fmla="*/ 1590655 h 2764"/>
              <a:gd name="T56" fmla="*/ 1195474 w 2764"/>
              <a:gd name="T57" fmla="*/ 1388729 h 2764"/>
              <a:gd name="T58" fmla="*/ 1365327 w 2764"/>
              <a:gd name="T59" fmla="*/ 1194619 h 2764"/>
              <a:gd name="T60" fmla="*/ 1365327 w 2764"/>
              <a:gd name="T61" fmla="*/ 455310 h 2764"/>
              <a:gd name="T62" fmla="*/ 1140809 w 2764"/>
              <a:gd name="T63" fmla="*/ 794676 h 2764"/>
              <a:gd name="T64" fmla="*/ 650775 w 2764"/>
              <a:gd name="T65" fmla="*/ 794676 h 2764"/>
              <a:gd name="T66" fmla="*/ 535588 w 2764"/>
              <a:gd name="T67" fmla="*/ 706089 h 2764"/>
              <a:gd name="T68" fmla="*/ 535588 w 2764"/>
              <a:gd name="T69" fmla="*/ 575163 h 2764"/>
              <a:gd name="T70" fmla="*/ 650775 w 2764"/>
              <a:gd name="T71" fmla="*/ 469640 h 2764"/>
              <a:gd name="T72" fmla="*/ 1140809 w 2764"/>
              <a:gd name="T73" fmla="*/ 469640 h 2764"/>
              <a:gd name="T74" fmla="*/ 1255996 w 2764"/>
              <a:gd name="T75" fmla="*/ 575163 h 2764"/>
              <a:gd name="T76" fmla="*/ 1255996 w 2764"/>
              <a:gd name="T77" fmla="*/ 706089 h 2764"/>
              <a:gd name="T78" fmla="*/ 1140809 w 2764"/>
              <a:gd name="T79" fmla="*/ 794676 h 2764"/>
              <a:gd name="T80" fmla="*/ 1012606 w 2764"/>
              <a:gd name="T81" fmla="*/ 398641 h 2764"/>
              <a:gd name="T82" fmla="*/ 778978 w 2764"/>
              <a:gd name="T83" fmla="*/ 398641 h 2764"/>
              <a:gd name="T84" fmla="*/ 739281 w 2764"/>
              <a:gd name="T85" fmla="*/ 371934 h 2764"/>
              <a:gd name="T86" fmla="*/ 739281 w 2764"/>
              <a:gd name="T87" fmla="*/ 326338 h 2764"/>
              <a:gd name="T88" fmla="*/ 778978 w 2764"/>
              <a:gd name="T89" fmla="*/ 323733 h 2764"/>
              <a:gd name="T90" fmla="*/ 1012606 w 2764"/>
              <a:gd name="T91" fmla="*/ 323733 h 2764"/>
              <a:gd name="T92" fmla="*/ 1052304 w 2764"/>
              <a:gd name="T93" fmla="*/ 350439 h 2764"/>
              <a:gd name="T94" fmla="*/ 1052304 w 2764"/>
              <a:gd name="T95" fmla="*/ 371934 h 2764"/>
              <a:gd name="T96" fmla="*/ 1012606 w 2764"/>
              <a:gd name="T97" fmla="*/ 398641 h 2764"/>
              <a:gd name="T98" fmla="*/ 646871 w 2764"/>
              <a:gd name="T99" fmla="*/ 1103427 h 2764"/>
              <a:gd name="T100" fmla="*/ 736027 w 2764"/>
              <a:gd name="T101" fmla="*/ 1192665 h 2764"/>
              <a:gd name="T102" fmla="*/ 646871 w 2764"/>
              <a:gd name="T103" fmla="*/ 1282555 h 2764"/>
              <a:gd name="T104" fmla="*/ 557064 w 2764"/>
              <a:gd name="T105" fmla="*/ 1192665 h 2764"/>
              <a:gd name="T106" fmla="*/ 646871 w 2764"/>
              <a:gd name="T107" fmla="*/ 1103427 h 2764"/>
              <a:gd name="T108" fmla="*/ 1142761 w 2764"/>
              <a:gd name="T109" fmla="*/ 1103427 h 2764"/>
              <a:gd name="T110" fmla="*/ 1232568 w 2764"/>
              <a:gd name="T111" fmla="*/ 1193317 h 2764"/>
              <a:gd name="T112" fmla="*/ 1142761 w 2764"/>
              <a:gd name="T113" fmla="*/ 1282555 h 2764"/>
              <a:gd name="T114" fmla="*/ 1053605 w 2764"/>
              <a:gd name="T115" fmla="*/ 1193317 h 2764"/>
              <a:gd name="T116" fmla="*/ 1142761 w 2764"/>
              <a:gd name="T117" fmla="*/ 1103427 h 2764"/>
              <a:gd name="T118" fmla="*/ 0 60000 65536"/>
              <a:gd name="T119" fmla="*/ 0 60000 65536"/>
              <a:gd name="T120" fmla="*/ 0 60000 65536"/>
              <a:gd name="T121" fmla="*/ 0 60000 65536"/>
              <a:gd name="T122" fmla="*/ 0 60000 65536"/>
              <a:gd name="T123" fmla="*/ 0 60000 65536"/>
              <a:gd name="T124" fmla="*/ 0 60000 65536"/>
              <a:gd name="T125" fmla="*/ 0 60000 65536"/>
              <a:gd name="T126" fmla="*/ 0 60000 65536"/>
              <a:gd name="T127" fmla="*/ 0 60000 65536"/>
              <a:gd name="T128" fmla="*/ 0 60000 65536"/>
              <a:gd name="T129" fmla="*/ 0 60000 65536"/>
              <a:gd name="T130" fmla="*/ 0 60000 65536"/>
              <a:gd name="T131" fmla="*/ 0 60000 65536"/>
              <a:gd name="T132" fmla="*/ 0 60000 65536"/>
              <a:gd name="T133" fmla="*/ 0 60000 65536"/>
              <a:gd name="T134" fmla="*/ 0 60000 65536"/>
              <a:gd name="T135" fmla="*/ 0 60000 65536"/>
              <a:gd name="T136" fmla="*/ 0 60000 65536"/>
              <a:gd name="T137" fmla="*/ 0 60000 65536"/>
              <a:gd name="T138" fmla="*/ 0 60000 65536"/>
              <a:gd name="T139" fmla="*/ 0 60000 65536"/>
              <a:gd name="T140" fmla="*/ 0 60000 65536"/>
              <a:gd name="T141" fmla="*/ 0 60000 65536"/>
              <a:gd name="T142" fmla="*/ 0 60000 65536"/>
              <a:gd name="T143" fmla="*/ 0 60000 65536"/>
              <a:gd name="T144" fmla="*/ 0 60000 65536"/>
              <a:gd name="T145" fmla="*/ 0 60000 65536"/>
              <a:gd name="T146" fmla="*/ 0 60000 65536"/>
              <a:gd name="T147" fmla="*/ 0 60000 65536"/>
              <a:gd name="T148" fmla="*/ 0 60000 65536"/>
              <a:gd name="T149" fmla="*/ 0 60000 65536"/>
              <a:gd name="T150" fmla="*/ 0 60000 65536"/>
              <a:gd name="T151" fmla="*/ 0 60000 65536"/>
              <a:gd name="T152" fmla="*/ 0 60000 65536"/>
              <a:gd name="T153" fmla="*/ 0 60000 65536"/>
              <a:gd name="T154" fmla="*/ 0 60000 65536"/>
              <a:gd name="T155" fmla="*/ 0 60000 65536"/>
              <a:gd name="T156" fmla="*/ 0 60000 65536"/>
              <a:gd name="T157" fmla="*/ 0 60000 65536"/>
              <a:gd name="T158" fmla="*/ 0 60000 65536"/>
              <a:gd name="T159" fmla="*/ 0 60000 65536"/>
              <a:gd name="T160" fmla="*/ 0 60000 65536"/>
              <a:gd name="T161" fmla="*/ 0 60000 65536"/>
              <a:gd name="T162" fmla="*/ 0 60000 65536"/>
              <a:gd name="T163" fmla="*/ 0 60000 65536"/>
              <a:gd name="T164" fmla="*/ 0 60000 65536"/>
              <a:gd name="T165" fmla="*/ 0 60000 65536"/>
              <a:gd name="T166" fmla="*/ 0 60000 65536"/>
              <a:gd name="T167" fmla="*/ 0 60000 65536"/>
              <a:gd name="T168" fmla="*/ 0 60000 65536"/>
              <a:gd name="T169" fmla="*/ 0 60000 65536"/>
              <a:gd name="T170" fmla="*/ 0 60000 65536"/>
              <a:gd name="T171" fmla="*/ 0 60000 65536"/>
              <a:gd name="T172" fmla="*/ 0 60000 65536"/>
              <a:gd name="T173" fmla="*/ 0 60000 65536"/>
              <a:gd name="T174" fmla="*/ 0 60000 65536"/>
              <a:gd name="T175" fmla="*/ 0 60000 65536"/>
              <a:gd name="T176" fmla="*/ 0 60000 65536"/>
            </a:gdLst>
            <a:cxnLst>
              <a:cxn ang="T118">
                <a:pos x="T0" y="T1"/>
              </a:cxn>
              <a:cxn ang="T119">
                <a:pos x="T2" y="T3"/>
              </a:cxn>
              <a:cxn ang="T120">
                <a:pos x="T4" y="T5"/>
              </a:cxn>
              <a:cxn ang="T121">
                <a:pos x="T6" y="T7"/>
              </a:cxn>
              <a:cxn ang="T122">
                <a:pos x="T8" y="T9"/>
              </a:cxn>
              <a:cxn ang="T123">
                <a:pos x="T10" y="T11"/>
              </a:cxn>
              <a:cxn ang="T124">
                <a:pos x="T12" y="T13"/>
              </a:cxn>
              <a:cxn ang="T125">
                <a:pos x="T14" y="T15"/>
              </a:cxn>
              <a:cxn ang="T126">
                <a:pos x="T16" y="T17"/>
              </a:cxn>
              <a:cxn ang="T127">
                <a:pos x="T18" y="T19"/>
              </a:cxn>
              <a:cxn ang="T128">
                <a:pos x="T20" y="T21"/>
              </a:cxn>
              <a:cxn ang="T129">
                <a:pos x="T22" y="T23"/>
              </a:cxn>
              <a:cxn ang="T130">
                <a:pos x="T24" y="T25"/>
              </a:cxn>
              <a:cxn ang="T131">
                <a:pos x="T26" y="T27"/>
              </a:cxn>
              <a:cxn ang="T132">
                <a:pos x="T28" y="T29"/>
              </a:cxn>
              <a:cxn ang="T133">
                <a:pos x="T30" y="T31"/>
              </a:cxn>
              <a:cxn ang="T134">
                <a:pos x="T32" y="T33"/>
              </a:cxn>
              <a:cxn ang="T135">
                <a:pos x="T34" y="T35"/>
              </a:cxn>
              <a:cxn ang="T136">
                <a:pos x="T36" y="T37"/>
              </a:cxn>
              <a:cxn ang="T137">
                <a:pos x="T38" y="T39"/>
              </a:cxn>
              <a:cxn ang="T138">
                <a:pos x="T40" y="T41"/>
              </a:cxn>
              <a:cxn ang="T139">
                <a:pos x="T42" y="T43"/>
              </a:cxn>
              <a:cxn ang="T140">
                <a:pos x="T44" y="T45"/>
              </a:cxn>
              <a:cxn ang="T141">
                <a:pos x="T46" y="T47"/>
              </a:cxn>
              <a:cxn ang="T142">
                <a:pos x="T48" y="T49"/>
              </a:cxn>
              <a:cxn ang="T143">
                <a:pos x="T50" y="T51"/>
              </a:cxn>
              <a:cxn ang="T144">
                <a:pos x="T52" y="T53"/>
              </a:cxn>
              <a:cxn ang="T145">
                <a:pos x="T54" y="T55"/>
              </a:cxn>
              <a:cxn ang="T146">
                <a:pos x="T56" y="T57"/>
              </a:cxn>
              <a:cxn ang="T147">
                <a:pos x="T58" y="T59"/>
              </a:cxn>
              <a:cxn ang="T148">
                <a:pos x="T60" y="T61"/>
              </a:cxn>
              <a:cxn ang="T149">
                <a:pos x="T62" y="T63"/>
              </a:cxn>
              <a:cxn ang="T150">
                <a:pos x="T64" y="T65"/>
              </a:cxn>
              <a:cxn ang="T151">
                <a:pos x="T66" y="T67"/>
              </a:cxn>
              <a:cxn ang="T152">
                <a:pos x="T68" y="T69"/>
              </a:cxn>
              <a:cxn ang="T153">
                <a:pos x="T70" y="T71"/>
              </a:cxn>
              <a:cxn ang="T154">
                <a:pos x="T72" y="T73"/>
              </a:cxn>
              <a:cxn ang="T155">
                <a:pos x="T74" y="T75"/>
              </a:cxn>
              <a:cxn ang="T156">
                <a:pos x="T76" y="T77"/>
              </a:cxn>
              <a:cxn ang="T157">
                <a:pos x="T78" y="T79"/>
              </a:cxn>
              <a:cxn ang="T158">
                <a:pos x="T80" y="T81"/>
              </a:cxn>
              <a:cxn ang="T159">
                <a:pos x="T82" y="T83"/>
              </a:cxn>
              <a:cxn ang="T160">
                <a:pos x="T84" y="T85"/>
              </a:cxn>
              <a:cxn ang="T161">
                <a:pos x="T86" y="T87"/>
              </a:cxn>
              <a:cxn ang="T162">
                <a:pos x="T88" y="T89"/>
              </a:cxn>
              <a:cxn ang="T163">
                <a:pos x="T90" y="T91"/>
              </a:cxn>
              <a:cxn ang="T164">
                <a:pos x="T92" y="T93"/>
              </a:cxn>
              <a:cxn ang="T165">
                <a:pos x="T94" y="T95"/>
              </a:cxn>
              <a:cxn ang="T166">
                <a:pos x="T96" y="T97"/>
              </a:cxn>
              <a:cxn ang="T167">
                <a:pos x="T98" y="T99"/>
              </a:cxn>
              <a:cxn ang="T168">
                <a:pos x="T100" y="T101"/>
              </a:cxn>
              <a:cxn ang="T169">
                <a:pos x="T102" y="T103"/>
              </a:cxn>
              <a:cxn ang="T170">
                <a:pos x="T104" y="T105"/>
              </a:cxn>
              <a:cxn ang="T171">
                <a:pos x="T106" y="T107"/>
              </a:cxn>
              <a:cxn ang="T172">
                <a:pos x="T108" y="T109"/>
              </a:cxn>
              <a:cxn ang="T173">
                <a:pos x="T110" y="T111"/>
              </a:cxn>
              <a:cxn ang="T174">
                <a:pos x="T112" y="T113"/>
              </a:cxn>
              <a:cxn ang="T175">
                <a:pos x="T114" y="T115"/>
              </a:cxn>
              <a:cxn ang="T176">
                <a:pos x="T116" y="T117"/>
              </a:cxn>
            </a:cxnLst>
            <a:rect l="0" t="0" r="r" b="b"/>
            <a:pathLst>
              <a:path w="2764" h="2764">
                <a:moveTo>
                  <a:pt x="1382" y="2764"/>
                </a:moveTo>
                <a:cubicBezTo>
                  <a:pt x="619" y="2764"/>
                  <a:pt x="0" y="2145"/>
                  <a:pt x="0" y="1382"/>
                </a:cubicBezTo>
                <a:cubicBezTo>
                  <a:pt x="0" y="619"/>
                  <a:pt x="619" y="0"/>
                  <a:pt x="1382" y="0"/>
                </a:cubicBezTo>
                <a:cubicBezTo>
                  <a:pt x="2145" y="0"/>
                  <a:pt x="2764" y="619"/>
                  <a:pt x="2764" y="1382"/>
                </a:cubicBezTo>
                <a:cubicBezTo>
                  <a:pt x="2764" y="2145"/>
                  <a:pt x="2145" y="2764"/>
                  <a:pt x="1382" y="2764"/>
                </a:cubicBezTo>
                <a:close/>
                <a:moveTo>
                  <a:pt x="1247" y="170"/>
                </a:moveTo>
                <a:cubicBezTo>
                  <a:pt x="1193" y="170"/>
                  <a:pt x="1150" y="214"/>
                  <a:pt x="1150" y="267"/>
                </a:cubicBezTo>
                <a:cubicBezTo>
                  <a:pt x="1150" y="321"/>
                  <a:pt x="1193" y="365"/>
                  <a:pt x="1247" y="365"/>
                </a:cubicBezTo>
                <a:cubicBezTo>
                  <a:pt x="1301" y="365"/>
                  <a:pt x="1345" y="321"/>
                  <a:pt x="1345" y="267"/>
                </a:cubicBezTo>
                <a:cubicBezTo>
                  <a:pt x="1345" y="214"/>
                  <a:pt x="1301" y="170"/>
                  <a:pt x="1247" y="170"/>
                </a:cubicBezTo>
                <a:close/>
                <a:moveTo>
                  <a:pt x="1506" y="170"/>
                </a:moveTo>
                <a:cubicBezTo>
                  <a:pt x="1452" y="170"/>
                  <a:pt x="1409" y="214"/>
                  <a:pt x="1409" y="267"/>
                </a:cubicBezTo>
                <a:cubicBezTo>
                  <a:pt x="1409" y="321"/>
                  <a:pt x="1452" y="365"/>
                  <a:pt x="1506" y="365"/>
                </a:cubicBezTo>
                <a:cubicBezTo>
                  <a:pt x="1560" y="365"/>
                  <a:pt x="1603" y="321"/>
                  <a:pt x="1603" y="267"/>
                </a:cubicBezTo>
                <a:cubicBezTo>
                  <a:pt x="1603" y="214"/>
                  <a:pt x="1560" y="170"/>
                  <a:pt x="1506" y="170"/>
                </a:cubicBezTo>
                <a:close/>
                <a:moveTo>
                  <a:pt x="2098" y="699"/>
                </a:moveTo>
                <a:cubicBezTo>
                  <a:pt x="2098" y="541"/>
                  <a:pt x="1944" y="382"/>
                  <a:pt x="1763" y="382"/>
                </a:cubicBezTo>
                <a:cubicBezTo>
                  <a:pt x="1378" y="382"/>
                  <a:pt x="1378" y="382"/>
                  <a:pt x="1378" y="382"/>
                </a:cubicBezTo>
                <a:cubicBezTo>
                  <a:pt x="990" y="382"/>
                  <a:pt x="990" y="382"/>
                  <a:pt x="990" y="382"/>
                </a:cubicBezTo>
                <a:cubicBezTo>
                  <a:pt x="809" y="382"/>
                  <a:pt x="655" y="541"/>
                  <a:pt x="655" y="699"/>
                </a:cubicBezTo>
                <a:cubicBezTo>
                  <a:pt x="655" y="1834"/>
                  <a:pt x="655" y="1834"/>
                  <a:pt x="655" y="1834"/>
                </a:cubicBezTo>
                <a:cubicBezTo>
                  <a:pt x="655" y="1987"/>
                  <a:pt x="796" y="2113"/>
                  <a:pt x="916" y="2132"/>
                </a:cubicBezTo>
                <a:cubicBezTo>
                  <a:pt x="680" y="2442"/>
                  <a:pt x="680" y="2442"/>
                  <a:pt x="680" y="2442"/>
                </a:cubicBezTo>
                <a:cubicBezTo>
                  <a:pt x="891" y="2442"/>
                  <a:pt x="891" y="2442"/>
                  <a:pt x="891" y="2442"/>
                </a:cubicBezTo>
                <a:cubicBezTo>
                  <a:pt x="1022" y="2275"/>
                  <a:pt x="1022" y="2275"/>
                  <a:pt x="1022" y="2275"/>
                </a:cubicBezTo>
                <a:cubicBezTo>
                  <a:pt x="1731" y="2275"/>
                  <a:pt x="1731" y="2275"/>
                  <a:pt x="1731" y="2275"/>
                </a:cubicBezTo>
                <a:cubicBezTo>
                  <a:pt x="1862" y="2442"/>
                  <a:pt x="1862" y="2442"/>
                  <a:pt x="1862" y="2442"/>
                </a:cubicBezTo>
                <a:cubicBezTo>
                  <a:pt x="2074" y="2442"/>
                  <a:pt x="2074" y="2442"/>
                  <a:pt x="2074" y="2442"/>
                </a:cubicBezTo>
                <a:cubicBezTo>
                  <a:pt x="1837" y="2132"/>
                  <a:pt x="1837" y="2132"/>
                  <a:pt x="1837" y="2132"/>
                </a:cubicBezTo>
                <a:cubicBezTo>
                  <a:pt x="1957" y="2113"/>
                  <a:pt x="2098" y="1987"/>
                  <a:pt x="2098" y="1834"/>
                </a:cubicBezTo>
                <a:lnTo>
                  <a:pt x="2098" y="699"/>
                </a:lnTo>
                <a:close/>
                <a:moveTo>
                  <a:pt x="1753" y="1220"/>
                </a:moveTo>
                <a:cubicBezTo>
                  <a:pt x="1000" y="1220"/>
                  <a:pt x="1000" y="1220"/>
                  <a:pt x="1000" y="1220"/>
                </a:cubicBezTo>
                <a:cubicBezTo>
                  <a:pt x="914" y="1220"/>
                  <a:pt x="822" y="1182"/>
                  <a:pt x="823" y="1084"/>
                </a:cubicBezTo>
                <a:cubicBezTo>
                  <a:pt x="823" y="883"/>
                  <a:pt x="823" y="883"/>
                  <a:pt x="823" y="883"/>
                </a:cubicBezTo>
                <a:cubicBezTo>
                  <a:pt x="823" y="799"/>
                  <a:pt x="898" y="721"/>
                  <a:pt x="1000" y="721"/>
                </a:cubicBezTo>
                <a:cubicBezTo>
                  <a:pt x="1753" y="721"/>
                  <a:pt x="1753" y="721"/>
                  <a:pt x="1753" y="721"/>
                </a:cubicBezTo>
                <a:cubicBezTo>
                  <a:pt x="1855" y="721"/>
                  <a:pt x="1930" y="799"/>
                  <a:pt x="1930" y="883"/>
                </a:cubicBezTo>
                <a:cubicBezTo>
                  <a:pt x="1930" y="1084"/>
                  <a:pt x="1930" y="1084"/>
                  <a:pt x="1930" y="1084"/>
                </a:cubicBezTo>
                <a:cubicBezTo>
                  <a:pt x="1931" y="1182"/>
                  <a:pt x="1839" y="1220"/>
                  <a:pt x="1753" y="1220"/>
                </a:cubicBezTo>
                <a:close/>
                <a:moveTo>
                  <a:pt x="1556" y="612"/>
                </a:moveTo>
                <a:cubicBezTo>
                  <a:pt x="1197" y="612"/>
                  <a:pt x="1197" y="612"/>
                  <a:pt x="1197" y="612"/>
                </a:cubicBezTo>
                <a:cubicBezTo>
                  <a:pt x="1163" y="612"/>
                  <a:pt x="1136" y="593"/>
                  <a:pt x="1136" y="571"/>
                </a:cubicBezTo>
                <a:cubicBezTo>
                  <a:pt x="1136" y="501"/>
                  <a:pt x="1136" y="501"/>
                  <a:pt x="1136" y="501"/>
                </a:cubicBezTo>
                <a:cubicBezTo>
                  <a:pt x="1136" y="479"/>
                  <a:pt x="1164" y="497"/>
                  <a:pt x="1197" y="497"/>
                </a:cubicBezTo>
                <a:cubicBezTo>
                  <a:pt x="1556" y="497"/>
                  <a:pt x="1556" y="497"/>
                  <a:pt x="1556" y="497"/>
                </a:cubicBezTo>
                <a:cubicBezTo>
                  <a:pt x="1589" y="497"/>
                  <a:pt x="1617" y="516"/>
                  <a:pt x="1617" y="538"/>
                </a:cubicBezTo>
                <a:cubicBezTo>
                  <a:pt x="1617" y="571"/>
                  <a:pt x="1617" y="571"/>
                  <a:pt x="1617" y="571"/>
                </a:cubicBezTo>
                <a:cubicBezTo>
                  <a:pt x="1617" y="593"/>
                  <a:pt x="1590" y="612"/>
                  <a:pt x="1556" y="612"/>
                </a:cubicBezTo>
                <a:close/>
                <a:moveTo>
                  <a:pt x="994" y="1694"/>
                </a:moveTo>
                <a:cubicBezTo>
                  <a:pt x="1070" y="1694"/>
                  <a:pt x="1131" y="1755"/>
                  <a:pt x="1131" y="1831"/>
                </a:cubicBezTo>
                <a:cubicBezTo>
                  <a:pt x="1131" y="1907"/>
                  <a:pt x="1070" y="1969"/>
                  <a:pt x="994" y="1969"/>
                </a:cubicBezTo>
                <a:cubicBezTo>
                  <a:pt x="918" y="1969"/>
                  <a:pt x="856" y="1907"/>
                  <a:pt x="856" y="1831"/>
                </a:cubicBezTo>
                <a:cubicBezTo>
                  <a:pt x="856" y="1755"/>
                  <a:pt x="918" y="1694"/>
                  <a:pt x="994" y="1694"/>
                </a:cubicBezTo>
                <a:close/>
                <a:moveTo>
                  <a:pt x="1756" y="1694"/>
                </a:moveTo>
                <a:cubicBezTo>
                  <a:pt x="1832" y="1694"/>
                  <a:pt x="1894" y="1755"/>
                  <a:pt x="1894" y="1832"/>
                </a:cubicBezTo>
                <a:cubicBezTo>
                  <a:pt x="1894" y="1907"/>
                  <a:pt x="1832" y="1969"/>
                  <a:pt x="1756" y="1969"/>
                </a:cubicBezTo>
                <a:cubicBezTo>
                  <a:pt x="1680" y="1969"/>
                  <a:pt x="1619" y="1907"/>
                  <a:pt x="1619" y="1832"/>
                </a:cubicBezTo>
                <a:cubicBezTo>
                  <a:pt x="1619" y="1755"/>
                  <a:pt x="1680" y="1694"/>
                  <a:pt x="1756" y="1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anchor="ctr" anchorCtr="1"/>
          <a:lstStyle>
            <a:defPPr>
              <a:defRPr lang="zh-CN"/>
            </a:defPPr>
            <a:lvl1pPr marL="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endParaRPr lang="zh-CN" altLang="en-US">
              <a:latin typeface="Calibri" panose="020f0502020204030204" pitchFamily="34" charset="0"/>
              <a:ea typeface="宋体" panose="02010600030101010101" pitchFamily="2" charset="-122"/>
            </a:endParaRPr>
          </a:p>
        </p:txBody>
      </p:sp>
      <p:sp>
        <p:nvSpPr>
          <p:cNvPr id="9" name="KSO_Shape"/>
          <p:cNvSpPr/>
          <p:nvPr userDrawn="1"/>
        </p:nvSpPr>
        <p:spPr bwMode="auto">
          <a:xfrm>
            <a:off x="9751083" y="804863"/>
            <a:ext cx="400050" cy="400050"/>
          </a:xfrm>
          <a:custGeom>
            <a:gdLst>
              <a:gd name="T0" fmla="*/ 899372 w 2764"/>
              <a:gd name="T1" fmla="*/ 1800397 h 2764"/>
              <a:gd name="T2" fmla="*/ 0 w 2764"/>
              <a:gd name="T3" fmla="*/ 900198 h 2764"/>
              <a:gd name="T4" fmla="*/ 899372 w 2764"/>
              <a:gd name="T5" fmla="*/ 0 h 2764"/>
              <a:gd name="T6" fmla="*/ 1798743 w 2764"/>
              <a:gd name="T7" fmla="*/ 900198 h 2764"/>
              <a:gd name="T8" fmla="*/ 899372 w 2764"/>
              <a:gd name="T9" fmla="*/ 1800397 h 2764"/>
              <a:gd name="T10" fmla="*/ 811517 w 2764"/>
              <a:gd name="T11" fmla="*/ 110734 h 2764"/>
              <a:gd name="T12" fmla="*/ 748392 w 2764"/>
              <a:gd name="T13" fmla="*/ 173917 h 2764"/>
              <a:gd name="T14" fmla="*/ 811517 w 2764"/>
              <a:gd name="T15" fmla="*/ 237751 h 2764"/>
              <a:gd name="T16" fmla="*/ 875293 w 2764"/>
              <a:gd name="T17" fmla="*/ 173917 h 2764"/>
              <a:gd name="T18" fmla="*/ 811517 w 2764"/>
              <a:gd name="T19" fmla="*/ 110734 h 2764"/>
              <a:gd name="T20" fmla="*/ 980068 w 2764"/>
              <a:gd name="T21" fmla="*/ 110734 h 2764"/>
              <a:gd name="T22" fmla="*/ 916942 w 2764"/>
              <a:gd name="T23" fmla="*/ 173917 h 2764"/>
              <a:gd name="T24" fmla="*/ 980068 w 2764"/>
              <a:gd name="T25" fmla="*/ 237751 h 2764"/>
              <a:gd name="T26" fmla="*/ 1043193 w 2764"/>
              <a:gd name="T27" fmla="*/ 173917 h 2764"/>
              <a:gd name="T28" fmla="*/ 980068 w 2764"/>
              <a:gd name="T29" fmla="*/ 110734 h 2764"/>
              <a:gd name="T30" fmla="*/ 1365327 w 2764"/>
              <a:gd name="T31" fmla="*/ 455310 h 2764"/>
              <a:gd name="T32" fmla="*/ 1147317 w 2764"/>
              <a:gd name="T33" fmla="*/ 248825 h 2764"/>
              <a:gd name="T34" fmla="*/ 896768 w 2764"/>
              <a:gd name="T35" fmla="*/ 248825 h 2764"/>
              <a:gd name="T36" fmla="*/ 644268 w 2764"/>
              <a:gd name="T37" fmla="*/ 248825 h 2764"/>
              <a:gd name="T38" fmla="*/ 426258 w 2764"/>
              <a:gd name="T39" fmla="*/ 455310 h 2764"/>
              <a:gd name="T40" fmla="*/ 426258 w 2764"/>
              <a:gd name="T41" fmla="*/ 1194619 h 2764"/>
              <a:gd name="T42" fmla="*/ 596110 w 2764"/>
              <a:gd name="T43" fmla="*/ 1388729 h 2764"/>
              <a:gd name="T44" fmla="*/ 442527 w 2764"/>
              <a:gd name="T45" fmla="*/ 1590655 h 2764"/>
              <a:gd name="T46" fmla="*/ 579841 w 2764"/>
              <a:gd name="T47" fmla="*/ 1590655 h 2764"/>
              <a:gd name="T48" fmla="*/ 665092 w 2764"/>
              <a:gd name="T49" fmla="*/ 1481875 h 2764"/>
              <a:gd name="T50" fmla="*/ 1126492 w 2764"/>
              <a:gd name="T51" fmla="*/ 1481875 h 2764"/>
              <a:gd name="T52" fmla="*/ 1211744 w 2764"/>
              <a:gd name="T53" fmla="*/ 1590655 h 2764"/>
              <a:gd name="T54" fmla="*/ 1349708 w 2764"/>
              <a:gd name="T55" fmla="*/ 1590655 h 2764"/>
              <a:gd name="T56" fmla="*/ 1195474 w 2764"/>
              <a:gd name="T57" fmla="*/ 1388729 h 2764"/>
              <a:gd name="T58" fmla="*/ 1365327 w 2764"/>
              <a:gd name="T59" fmla="*/ 1194619 h 2764"/>
              <a:gd name="T60" fmla="*/ 1365327 w 2764"/>
              <a:gd name="T61" fmla="*/ 455310 h 2764"/>
              <a:gd name="T62" fmla="*/ 1140809 w 2764"/>
              <a:gd name="T63" fmla="*/ 794676 h 2764"/>
              <a:gd name="T64" fmla="*/ 650775 w 2764"/>
              <a:gd name="T65" fmla="*/ 794676 h 2764"/>
              <a:gd name="T66" fmla="*/ 535588 w 2764"/>
              <a:gd name="T67" fmla="*/ 706089 h 2764"/>
              <a:gd name="T68" fmla="*/ 535588 w 2764"/>
              <a:gd name="T69" fmla="*/ 575163 h 2764"/>
              <a:gd name="T70" fmla="*/ 650775 w 2764"/>
              <a:gd name="T71" fmla="*/ 469640 h 2764"/>
              <a:gd name="T72" fmla="*/ 1140809 w 2764"/>
              <a:gd name="T73" fmla="*/ 469640 h 2764"/>
              <a:gd name="T74" fmla="*/ 1255996 w 2764"/>
              <a:gd name="T75" fmla="*/ 575163 h 2764"/>
              <a:gd name="T76" fmla="*/ 1255996 w 2764"/>
              <a:gd name="T77" fmla="*/ 706089 h 2764"/>
              <a:gd name="T78" fmla="*/ 1140809 w 2764"/>
              <a:gd name="T79" fmla="*/ 794676 h 2764"/>
              <a:gd name="T80" fmla="*/ 1012606 w 2764"/>
              <a:gd name="T81" fmla="*/ 398641 h 2764"/>
              <a:gd name="T82" fmla="*/ 778978 w 2764"/>
              <a:gd name="T83" fmla="*/ 398641 h 2764"/>
              <a:gd name="T84" fmla="*/ 739281 w 2764"/>
              <a:gd name="T85" fmla="*/ 371934 h 2764"/>
              <a:gd name="T86" fmla="*/ 739281 w 2764"/>
              <a:gd name="T87" fmla="*/ 326338 h 2764"/>
              <a:gd name="T88" fmla="*/ 778978 w 2764"/>
              <a:gd name="T89" fmla="*/ 323733 h 2764"/>
              <a:gd name="T90" fmla="*/ 1012606 w 2764"/>
              <a:gd name="T91" fmla="*/ 323733 h 2764"/>
              <a:gd name="T92" fmla="*/ 1052304 w 2764"/>
              <a:gd name="T93" fmla="*/ 350439 h 2764"/>
              <a:gd name="T94" fmla="*/ 1052304 w 2764"/>
              <a:gd name="T95" fmla="*/ 371934 h 2764"/>
              <a:gd name="T96" fmla="*/ 1012606 w 2764"/>
              <a:gd name="T97" fmla="*/ 398641 h 2764"/>
              <a:gd name="T98" fmla="*/ 646871 w 2764"/>
              <a:gd name="T99" fmla="*/ 1103427 h 2764"/>
              <a:gd name="T100" fmla="*/ 736027 w 2764"/>
              <a:gd name="T101" fmla="*/ 1192665 h 2764"/>
              <a:gd name="T102" fmla="*/ 646871 w 2764"/>
              <a:gd name="T103" fmla="*/ 1282555 h 2764"/>
              <a:gd name="T104" fmla="*/ 557064 w 2764"/>
              <a:gd name="T105" fmla="*/ 1192665 h 2764"/>
              <a:gd name="T106" fmla="*/ 646871 w 2764"/>
              <a:gd name="T107" fmla="*/ 1103427 h 2764"/>
              <a:gd name="T108" fmla="*/ 1142761 w 2764"/>
              <a:gd name="T109" fmla="*/ 1103427 h 2764"/>
              <a:gd name="T110" fmla="*/ 1232568 w 2764"/>
              <a:gd name="T111" fmla="*/ 1193317 h 2764"/>
              <a:gd name="T112" fmla="*/ 1142761 w 2764"/>
              <a:gd name="T113" fmla="*/ 1282555 h 2764"/>
              <a:gd name="T114" fmla="*/ 1053605 w 2764"/>
              <a:gd name="T115" fmla="*/ 1193317 h 2764"/>
              <a:gd name="T116" fmla="*/ 1142761 w 2764"/>
              <a:gd name="T117" fmla="*/ 1103427 h 2764"/>
              <a:gd name="T118" fmla="*/ 0 60000 65536"/>
              <a:gd name="T119" fmla="*/ 0 60000 65536"/>
              <a:gd name="T120" fmla="*/ 0 60000 65536"/>
              <a:gd name="T121" fmla="*/ 0 60000 65536"/>
              <a:gd name="T122" fmla="*/ 0 60000 65536"/>
              <a:gd name="T123" fmla="*/ 0 60000 65536"/>
              <a:gd name="T124" fmla="*/ 0 60000 65536"/>
              <a:gd name="T125" fmla="*/ 0 60000 65536"/>
              <a:gd name="T126" fmla="*/ 0 60000 65536"/>
              <a:gd name="T127" fmla="*/ 0 60000 65536"/>
              <a:gd name="T128" fmla="*/ 0 60000 65536"/>
              <a:gd name="T129" fmla="*/ 0 60000 65536"/>
              <a:gd name="T130" fmla="*/ 0 60000 65536"/>
              <a:gd name="T131" fmla="*/ 0 60000 65536"/>
              <a:gd name="T132" fmla="*/ 0 60000 65536"/>
              <a:gd name="T133" fmla="*/ 0 60000 65536"/>
              <a:gd name="T134" fmla="*/ 0 60000 65536"/>
              <a:gd name="T135" fmla="*/ 0 60000 65536"/>
              <a:gd name="T136" fmla="*/ 0 60000 65536"/>
              <a:gd name="T137" fmla="*/ 0 60000 65536"/>
              <a:gd name="T138" fmla="*/ 0 60000 65536"/>
              <a:gd name="T139" fmla="*/ 0 60000 65536"/>
              <a:gd name="T140" fmla="*/ 0 60000 65536"/>
              <a:gd name="T141" fmla="*/ 0 60000 65536"/>
              <a:gd name="T142" fmla="*/ 0 60000 65536"/>
              <a:gd name="T143" fmla="*/ 0 60000 65536"/>
              <a:gd name="T144" fmla="*/ 0 60000 65536"/>
              <a:gd name="T145" fmla="*/ 0 60000 65536"/>
              <a:gd name="T146" fmla="*/ 0 60000 65536"/>
              <a:gd name="T147" fmla="*/ 0 60000 65536"/>
              <a:gd name="T148" fmla="*/ 0 60000 65536"/>
              <a:gd name="T149" fmla="*/ 0 60000 65536"/>
              <a:gd name="T150" fmla="*/ 0 60000 65536"/>
              <a:gd name="T151" fmla="*/ 0 60000 65536"/>
              <a:gd name="T152" fmla="*/ 0 60000 65536"/>
              <a:gd name="T153" fmla="*/ 0 60000 65536"/>
              <a:gd name="T154" fmla="*/ 0 60000 65536"/>
              <a:gd name="T155" fmla="*/ 0 60000 65536"/>
              <a:gd name="T156" fmla="*/ 0 60000 65536"/>
              <a:gd name="T157" fmla="*/ 0 60000 65536"/>
              <a:gd name="T158" fmla="*/ 0 60000 65536"/>
              <a:gd name="T159" fmla="*/ 0 60000 65536"/>
              <a:gd name="T160" fmla="*/ 0 60000 65536"/>
              <a:gd name="T161" fmla="*/ 0 60000 65536"/>
              <a:gd name="T162" fmla="*/ 0 60000 65536"/>
              <a:gd name="T163" fmla="*/ 0 60000 65536"/>
              <a:gd name="T164" fmla="*/ 0 60000 65536"/>
              <a:gd name="T165" fmla="*/ 0 60000 65536"/>
              <a:gd name="T166" fmla="*/ 0 60000 65536"/>
              <a:gd name="T167" fmla="*/ 0 60000 65536"/>
              <a:gd name="T168" fmla="*/ 0 60000 65536"/>
              <a:gd name="T169" fmla="*/ 0 60000 65536"/>
              <a:gd name="T170" fmla="*/ 0 60000 65536"/>
              <a:gd name="T171" fmla="*/ 0 60000 65536"/>
              <a:gd name="T172" fmla="*/ 0 60000 65536"/>
              <a:gd name="T173" fmla="*/ 0 60000 65536"/>
              <a:gd name="T174" fmla="*/ 0 60000 65536"/>
              <a:gd name="T175" fmla="*/ 0 60000 65536"/>
              <a:gd name="T176" fmla="*/ 0 60000 65536"/>
            </a:gdLst>
            <a:cxnLst>
              <a:cxn ang="T118">
                <a:pos x="T0" y="T1"/>
              </a:cxn>
              <a:cxn ang="T119">
                <a:pos x="T2" y="T3"/>
              </a:cxn>
              <a:cxn ang="T120">
                <a:pos x="T4" y="T5"/>
              </a:cxn>
              <a:cxn ang="T121">
                <a:pos x="T6" y="T7"/>
              </a:cxn>
              <a:cxn ang="T122">
                <a:pos x="T8" y="T9"/>
              </a:cxn>
              <a:cxn ang="T123">
                <a:pos x="T10" y="T11"/>
              </a:cxn>
              <a:cxn ang="T124">
                <a:pos x="T12" y="T13"/>
              </a:cxn>
              <a:cxn ang="T125">
                <a:pos x="T14" y="T15"/>
              </a:cxn>
              <a:cxn ang="T126">
                <a:pos x="T16" y="T17"/>
              </a:cxn>
              <a:cxn ang="T127">
                <a:pos x="T18" y="T19"/>
              </a:cxn>
              <a:cxn ang="T128">
                <a:pos x="T20" y="T21"/>
              </a:cxn>
              <a:cxn ang="T129">
                <a:pos x="T22" y="T23"/>
              </a:cxn>
              <a:cxn ang="T130">
                <a:pos x="T24" y="T25"/>
              </a:cxn>
              <a:cxn ang="T131">
                <a:pos x="T26" y="T27"/>
              </a:cxn>
              <a:cxn ang="T132">
                <a:pos x="T28" y="T29"/>
              </a:cxn>
              <a:cxn ang="T133">
                <a:pos x="T30" y="T31"/>
              </a:cxn>
              <a:cxn ang="T134">
                <a:pos x="T32" y="T33"/>
              </a:cxn>
              <a:cxn ang="T135">
                <a:pos x="T34" y="T35"/>
              </a:cxn>
              <a:cxn ang="T136">
                <a:pos x="T36" y="T37"/>
              </a:cxn>
              <a:cxn ang="T137">
                <a:pos x="T38" y="T39"/>
              </a:cxn>
              <a:cxn ang="T138">
                <a:pos x="T40" y="T41"/>
              </a:cxn>
              <a:cxn ang="T139">
                <a:pos x="T42" y="T43"/>
              </a:cxn>
              <a:cxn ang="T140">
                <a:pos x="T44" y="T45"/>
              </a:cxn>
              <a:cxn ang="T141">
                <a:pos x="T46" y="T47"/>
              </a:cxn>
              <a:cxn ang="T142">
                <a:pos x="T48" y="T49"/>
              </a:cxn>
              <a:cxn ang="T143">
                <a:pos x="T50" y="T51"/>
              </a:cxn>
              <a:cxn ang="T144">
                <a:pos x="T52" y="T53"/>
              </a:cxn>
              <a:cxn ang="T145">
                <a:pos x="T54" y="T55"/>
              </a:cxn>
              <a:cxn ang="T146">
                <a:pos x="T56" y="T57"/>
              </a:cxn>
              <a:cxn ang="T147">
                <a:pos x="T58" y="T59"/>
              </a:cxn>
              <a:cxn ang="T148">
                <a:pos x="T60" y="T61"/>
              </a:cxn>
              <a:cxn ang="T149">
                <a:pos x="T62" y="T63"/>
              </a:cxn>
              <a:cxn ang="T150">
                <a:pos x="T64" y="T65"/>
              </a:cxn>
              <a:cxn ang="T151">
                <a:pos x="T66" y="T67"/>
              </a:cxn>
              <a:cxn ang="T152">
                <a:pos x="T68" y="T69"/>
              </a:cxn>
              <a:cxn ang="T153">
                <a:pos x="T70" y="T71"/>
              </a:cxn>
              <a:cxn ang="T154">
                <a:pos x="T72" y="T73"/>
              </a:cxn>
              <a:cxn ang="T155">
                <a:pos x="T74" y="T75"/>
              </a:cxn>
              <a:cxn ang="T156">
                <a:pos x="T76" y="T77"/>
              </a:cxn>
              <a:cxn ang="T157">
                <a:pos x="T78" y="T79"/>
              </a:cxn>
              <a:cxn ang="T158">
                <a:pos x="T80" y="T81"/>
              </a:cxn>
              <a:cxn ang="T159">
                <a:pos x="T82" y="T83"/>
              </a:cxn>
              <a:cxn ang="T160">
                <a:pos x="T84" y="T85"/>
              </a:cxn>
              <a:cxn ang="T161">
                <a:pos x="T86" y="T87"/>
              </a:cxn>
              <a:cxn ang="T162">
                <a:pos x="T88" y="T89"/>
              </a:cxn>
              <a:cxn ang="T163">
                <a:pos x="T90" y="T91"/>
              </a:cxn>
              <a:cxn ang="T164">
                <a:pos x="T92" y="T93"/>
              </a:cxn>
              <a:cxn ang="T165">
                <a:pos x="T94" y="T95"/>
              </a:cxn>
              <a:cxn ang="T166">
                <a:pos x="T96" y="T97"/>
              </a:cxn>
              <a:cxn ang="T167">
                <a:pos x="T98" y="T99"/>
              </a:cxn>
              <a:cxn ang="T168">
                <a:pos x="T100" y="T101"/>
              </a:cxn>
              <a:cxn ang="T169">
                <a:pos x="T102" y="T103"/>
              </a:cxn>
              <a:cxn ang="T170">
                <a:pos x="T104" y="T105"/>
              </a:cxn>
              <a:cxn ang="T171">
                <a:pos x="T106" y="T107"/>
              </a:cxn>
              <a:cxn ang="T172">
                <a:pos x="T108" y="T109"/>
              </a:cxn>
              <a:cxn ang="T173">
                <a:pos x="T110" y="T111"/>
              </a:cxn>
              <a:cxn ang="T174">
                <a:pos x="T112" y="T113"/>
              </a:cxn>
              <a:cxn ang="T175">
                <a:pos x="T114" y="T115"/>
              </a:cxn>
              <a:cxn ang="T176">
                <a:pos x="T116" y="T117"/>
              </a:cxn>
            </a:cxnLst>
            <a:rect l="0" t="0" r="r" b="b"/>
            <a:pathLst>
              <a:path w="2764" h="2764">
                <a:moveTo>
                  <a:pt x="1382" y="2764"/>
                </a:moveTo>
                <a:cubicBezTo>
                  <a:pt x="619" y="2764"/>
                  <a:pt x="0" y="2145"/>
                  <a:pt x="0" y="1382"/>
                </a:cubicBezTo>
                <a:cubicBezTo>
                  <a:pt x="0" y="619"/>
                  <a:pt x="619" y="0"/>
                  <a:pt x="1382" y="0"/>
                </a:cubicBezTo>
                <a:cubicBezTo>
                  <a:pt x="2145" y="0"/>
                  <a:pt x="2764" y="619"/>
                  <a:pt x="2764" y="1382"/>
                </a:cubicBezTo>
                <a:cubicBezTo>
                  <a:pt x="2764" y="2145"/>
                  <a:pt x="2145" y="2764"/>
                  <a:pt x="1382" y="2764"/>
                </a:cubicBezTo>
                <a:close/>
                <a:moveTo>
                  <a:pt x="1247" y="170"/>
                </a:moveTo>
                <a:cubicBezTo>
                  <a:pt x="1193" y="170"/>
                  <a:pt x="1150" y="214"/>
                  <a:pt x="1150" y="267"/>
                </a:cubicBezTo>
                <a:cubicBezTo>
                  <a:pt x="1150" y="321"/>
                  <a:pt x="1193" y="365"/>
                  <a:pt x="1247" y="365"/>
                </a:cubicBezTo>
                <a:cubicBezTo>
                  <a:pt x="1301" y="365"/>
                  <a:pt x="1345" y="321"/>
                  <a:pt x="1345" y="267"/>
                </a:cubicBezTo>
                <a:cubicBezTo>
                  <a:pt x="1345" y="214"/>
                  <a:pt x="1301" y="170"/>
                  <a:pt x="1247" y="170"/>
                </a:cubicBezTo>
                <a:close/>
                <a:moveTo>
                  <a:pt x="1506" y="170"/>
                </a:moveTo>
                <a:cubicBezTo>
                  <a:pt x="1452" y="170"/>
                  <a:pt x="1409" y="214"/>
                  <a:pt x="1409" y="267"/>
                </a:cubicBezTo>
                <a:cubicBezTo>
                  <a:pt x="1409" y="321"/>
                  <a:pt x="1452" y="365"/>
                  <a:pt x="1506" y="365"/>
                </a:cubicBezTo>
                <a:cubicBezTo>
                  <a:pt x="1560" y="365"/>
                  <a:pt x="1603" y="321"/>
                  <a:pt x="1603" y="267"/>
                </a:cubicBezTo>
                <a:cubicBezTo>
                  <a:pt x="1603" y="214"/>
                  <a:pt x="1560" y="170"/>
                  <a:pt x="1506" y="170"/>
                </a:cubicBezTo>
                <a:close/>
                <a:moveTo>
                  <a:pt x="2098" y="699"/>
                </a:moveTo>
                <a:cubicBezTo>
                  <a:pt x="2098" y="541"/>
                  <a:pt x="1944" y="382"/>
                  <a:pt x="1763" y="382"/>
                </a:cubicBezTo>
                <a:cubicBezTo>
                  <a:pt x="1378" y="382"/>
                  <a:pt x="1378" y="382"/>
                  <a:pt x="1378" y="382"/>
                </a:cubicBezTo>
                <a:cubicBezTo>
                  <a:pt x="990" y="382"/>
                  <a:pt x="990" y="382"/>
                  <a:pt x="990" y="382"/>
                </a:cubicBezTo>
                <a:cubicBezTo>
                  <a:pt x="809" y="382"/>
                  <a:pt x="655" y="541"/>
                  <a:pt x="655" y="699"/>
                </a:cubicBezTo>
                <a:cubicBezTo>
                  <a:pt x="655" y="1834"/>
                  <a:pt x="655" y="1834"/>
                  <a:pt x="655" y="1834"/>
                </a:cubicBezTo>
                <a:cubicBezTo>
                  <a:pt x="655" y="1987"/>
                  <a:pt x="796" y="2113"/>
                  <a:pt x="916" y="2132"/>
                </a:cubicBezTo>
                <a:cubicBezTo>
                  <a:pt x="680" y="2442"/>
                  <a:pt x="680" y="2442"/>
                  <a:pt x="680" y="2442"/>
                </a:cubicBezTo>
                <a:cubicBezTo>
                  <a:pt x="891" y="2442"/>
                  <a:pt x="891" y="2442"/>
                  <a:pt x="891" y="2442"/>
                </a:cubicBezTo>
                <a:cubicBezTo>
                  <a:pt x="1022" y="2275"/>
                  <a:pt x="1022" y="2275"/>
                  <a:pt x="1022" y="2275"/>
                </a:cubicBezTo>
                <a:cubicBezTo>
                  <a:pt x="1731" y="2275"/>
                  <a:pt x="1731" y="2275"/>
                  <a:pt x="1731" y="2275"/>
                </a:cubicBezTo>
                <a:cubicBezTo>
                  <a:pt x="1862" y="2442"/>
                  <a:pt x="1862" y="2442"/>
                  <a:pt x="1862" y="2442"/>
                </a:cubicBezTo>
                <a:cubicBezTo>
                  <a:pt x="2074" y="2442"/>
                  <a:pt x="2074" y="2442"/>
                  <a:pt x="2074" y="2442"/>
                </a:cubicBezTo>
                <a:cubicBezTo>
                  <a:pt x="1837" y="2132"/>
                  <a:pt x="1837" y="2132"/>
                  <a:pt x="1837" y="2132"/>
                </a:cubicBezTo>
                <a:cubicBezTo>
                  <a:pt x="1957" y="2113"/>
                  <a:pt x="2098" y="1987"/>
                  <a:pt x="2098" y="1834"/>
                </a:cubicBezTo>
                <a:lnTo>
                  <a:pt x="2098" y="699"/>
                </a:lnTo>
                <a:close/>
                <a:moveTo>
                  <a:pt x="1753" y="1220"/>
                </a:moveTo>
                <a:cubicBezTo>
                  <a:pt x="1000" y="1220"/>
                  <a:pt x="1000" y="1220"/>
                  <a:pt x="1000" y="1220"/>
                </a:cubicBezTo>
                <a:cubicBezTo>
                  <a:pt x="914" y="1220"/>
                  <a:pt x="822" y="1182"/>
                  <a:pt x="823" y="1084"/>
                </a:cubicBezTo>
                <a:cubicBezTo>
                  <a:pt x="823" y="883"/>
                  <a:pt x="823" y="883"/>
                  <a:pt x="823" y="883"/>
                </a:cubicBezTo>
                <a:cubicBezTo>
                  <a:pt x="823" y="799"/>
                  <a:pt x="898" y="721"/>
                  <a:pt x="1000" y="721"/>
                </a:cubicBezTo>
                <a:cubicBezTo>
                  <a:pt x="1753" y="721"/>
                  <a:pt x="1753" y="721"/>
                  <a:pt x="1753" y="721"/>
                </a:cubicBezTo>
                <a:cubicBezTo>
                  <a:pt x="1855" y="721"/>
                  <a:pt x="1930" y="799"/>
                  <a:pt x="1930" y="883"/>
                </a:cubicBezTo>
                <a:cubicBezTo>
                  <a:pt x="1930" y="1084"/>
                  <a:pt x="1930" y="1084"/>
                  <a:pt x="1930" y="1084"/>
                </a:cubicBezTo>
                <a:cubicBezTo>
                  <a:pt x="1931" y="1182"/>
                  <a:pt x="1839" y="1220"/>
                  <a:pt x="1753" y="1220"/>
                </a:cubicBezTo>
                <a:close/>
                <a:moveTo>
                  <a:pt x="1556" y="612"/>
                </a:moveTo>
                <a:cubicBezTo>
                  <a:pt x="1197" y="612"/>
                  <a:pt x="1197" y="612"/>
                  <a:pt x="1197" y="612"/>
                </a:cubicBezTo>
                <a:cubicBezTo>
                  <a:pt x="1163" y="612"/>
                  <a:pt x="1136" y="593"/>
                  <a:pt x="1136" y="571"/>
                </a:cubicBezTo>
                <a:cubicBezTo>
                  <a:pt x="1136" y="501"/>
                  <a:pt x="1136" y="501"/>
                  <a:pt x="1136" y="501"/>
                </a:cubicBezTo>
                <a:cubicBezTo>
                  <a:pt x="1136" y="479"/>
                  <a:pt x="1164" y="497"/>
                  <a:pt x="1197" y="497"/>
                </a:cubicBezTo>
                <a:cubicBezTo>
                  <a:pt x="1556" y="497"/>
                  <a:pt x="1556" y="497"/>
                  <a:pt x="1556" y="497"/>
                </a:cubicBezTo>
                <a:cubicBezTo>
                  <a:pt x="1589" y="497"/>
                  <a:pt x="1617" y="516"/>
                  <a:pt x="1617" y="538"/>
                </a:cubicBezTo>
                <a:cubicBezTo>
                  <a:pt x="1617" y="571"/>
                  <a:pt x="1617" y="571"/>
                  <a:pt x="1617" y="571"/>
                </a:cubicBezTo>
                <a:cubicBezTo>
                  <a:pt x="1617" y="593"/>
                  <a:pt x="1590" y="612"/>
                  <a:pt x="1556" y="612"/>
                </a:cubicBezTo>
                <a:close/>
                <a:moveTo>
                  <a:pt x="994" y="1694"/>
                </a:moveTo>
                <a:cubicBezTo>
                  <a:pt x="1070" y="1694"/>
                  <a:pt x="1131" y="1755"/>
                  <a:pt x="1131" y="1831"/>
                </a:cubicBezTo>
                <a:cubicBezTo>
                  <a:pt x="1131" y="1907"/>
                  <a:pt x="1070" y="1969"/>
                  <a:pt x="994" y="1969"/>
                </a:cubicBezTo>
                <a:cubicBezTo>
                  <a:pt x="918" y="1969"/>
                  <a:pt x="856" y="1907"/>
                  <a:pt x="856" y="1831"/>
                </a:cubicBezTo>
                <a:cubicBezTo>
                  <a:pt x="856" y="1755"/>
                  <a:pt x="918" y="1694"/>
                  <a:pt x="994" y="1694"/>
                </a:cubicBezTo>
                <a:close/>
                <a:moveTo>
                  <a:pt x="1756" y="1694"/>
                </a:moveTo>
                <a:cubicBezTo>
                  <a:pt x="1832" y="1694"/>
                  <a:pt x="1894" y="1755"/>
                  <a:pt x="1894" y="1832"/>
                </a:cubicBezTo>
                <a:cubicBezTo>
                  <a:pt x="1894" y="1907"/>
                  <a:pt x="1832" y="1969"/>
                  <a:pt x="1756" y="1969"/>
                </a:cubicBezTo>
                <a:cubicBezTo>
                  <a:pt x="1680" y="1969"/>
                  <a:pt x="1619" y="1907"/>
                  <a:pt x="1619" y="1832"/>
                </a:cubicBezTo>
                <a:cubicBezTo>
                  <a:pt x="1619" y="1755"/>
                  <a:pt x="1680" y="1694"/>
                  <a:pt x="1756" y="1694"/>
                </a:cubicBezTo>
                <a:close/>
              </a:path>
            </a:pathLst>
          </a:custGeom>
          <a:solidFill>
            <a:schemeClr val="bg2">
              <a:lumMod val="75000"/>
            </a:schemeClr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anchor="ctr" anchorCtr="1"/>
          <a:lstStyle>
            <a:defPPr>
              <a:defRPr lang="zh-CN"/>
            </a:defPPr>
            <a:lvl1pPr marL="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endParaRPr lang="zh-CN" altLang="en-US">
              <a:latin typeface="Calibri" panose="020f0502020204030204" pitchFamily="34" charset="0"/>
              <a:ea typeface="宋体" panose="02010600030101010101" pitchFamily="2" charset="-122"/>
            </a:endParaRPr>
          </a:p>
        </p:txBody>
      </p:sp>
      <p:sp>
        <p:nvSpPr>
          <p:cNvPr id="10" name="KSO_Shape"/>
          <p:cNvSpPr/>
          <p:nvPr userDrawn="1"/>
        </p:nvSpPr>
        <p:spPr bwMode="auto">
          <a:xfrm>
            <a:off x="9302569" y="804863"/>
            <a:ext cx="400050" cy="400050"/>
          </a:xfrm>
          <a:custGeom>
            <a:gdLst>
              <a:gd name="T0" fmla="*/ 899372 w 2764"/>
              <a:gd name="T1" fmla="*/ 1800397 h 2764"/>
              <a:gd name="T2" fmla="*/ 0 w 2764"/>
              <a:gd name="T3" fmla="*/ 900198 h 2764"/>
              <a:gd name="T4" fmla="*/ 899372 w 2764"/>
              <a:gd name="T5" fmla="*/ 0 h 2764"/>
              <a:gd name="T6" fmla="*/ 1798743 w 2764"/>
              <a:gd name="T7" fmla="*/ 900198 h 2764"/>
              <a:gd name="T8" fmla="*/ 899372 w 2764"/>
              <a:gd name="T9" fmla="*/ 1800397 h 2764"/>
              <a:gd name="T10" fmla="*/ 811517 w 2764"/>
              <a:gd name="T11" fmla="*/ 110734 h 2764"/>
              <a:gd name="T12" fmla="*/ 748392 w 2764"/>
              <a:gd name="T13" fmla="*/ 173917 h 2764"/>
              <a:gd name="T14" fmla="*/ 811517 w 2764"/>
              <a:gd name="T15" fmla="*/ 237751 h 2764"/>
              <a:gd name="T16" fmla="*/ 875293 w 2764"/>
              <a:gd name="T17" fmla="*/ 173917 h 2764"/>
              <a:gd name="T18" fmla="*/ 811517 w 2764"/>
              <a:gd name="T19" fmla="*/ 110734 h 2764"/>
              <a:gd name="T20" fmla="*/ 980068 w 2764"/>
              <a:gd name="T21" fmla="*/ 110734 h 2764"/>
              <a:gd name="T22" fmla="*/ 916942 w 2764"/>
              <a:gd name="T23" fmla="*/ 173917 h 2764"/>
              <a:gd name="T24" fmla="*/ 980068 w 2764"/>
              <a:gd name="T25" fmla="*/ 237751 h 2764"/>
              <a:gd name="T26" fmla="*/ 1043193 w 2764"/>
              <a:gd name="T27" fmla="*/ 173917 h 2764"/>
              <a:gd name="T28" fmla="*/ 980068 w 2764"/>
              <a:gd name="T29" fmla="*/ 110734 h 2764"/>
              <a:gd name="T30" fmla="*/ 1365327 w 2764"/>
              <a:gd name="T31" fmla="*/ 455310 h 2764"/>
              <a:gd name="T32" fmla="*/ 1147317 w 2764"/>
              <a:gd name="T33" fmla="*/ 248825 h 2764"/>
              <a:gd name="T34" fmla="*/ 896768 w 2764"/>
              <a:gd name="T35" fmla="*/ 248825 h 2764"/>
              <a:gd name="T36" fmla="*/ 644268 w 2764"/>
              <a:gd name="T37" fmla="*/ 248825 h 2764"/>
              <a:gd name="T38" fmla="*/ 426258 w 2764"/>
              <a:gd name="T39" fmla="*/ 455310 h 2764"/>
              <a:gd name="T40" fmla="*/ 426258 w 2764"/>
              <a:gd name="T41" fmla="*/ 1194619 h 2764"/>
              <a:gd name="T42" fmla="*/ 596110 w 2764"/>
              <a:gd name="T43" fmla="*/ 1388729 h 2764"/>
              <a:gd name="T44" fmla="*/ 442527 w 2764"/>
              <a:gd name="T45" fmla="*/ 1590655 h 2764"/>
              <a:gd name="T46" fmla="*/ 579841 w 2764"/>
              <a:gd name="T47" fmla="*/ 1590655 h 2764"/>
              <a:gd name="T48" fmla="*/ 665092 w 2764"/>
              <a:gd name="T49" fmla="*/ 1481875 h 2764"/>
              <a:gd name="T50" fmla="*/ 1126492 w 2764"/>
              <a:gd name="T51" fmla="*/ 1481875 h 2764"/>
              <a:gd name="T52" fmla="*/ 1211744 w 2764"/>
              <a:gd name="T53" fmla="*/ 1590655 h 2764"/>
              <a:gd name="T54" fmla="*/ 1349708 w 2764"/>
              <a:gd name="T55" fmla="*/ 1590655 h 2764"/>
              <a:gd name="T56" fmla="*/ 1195474 w 2764"/>
              <a:gd name="T57" fmla="*/ 1388729 h 2764"/>
              <a:gd name="T58" fmla="*/ 1365327 w 2764"/>
              <a:gd name="T59" fmla="*/ 1194619 h 2764"/>
              <a:gd name="T60" fmla="*/ 1365327 w 2764"/>
              <a:gd name="T61" fmla="*/ 455310 h 2764"/>
              <a:gd name="T62" fmla="*/ 1140809 w 2764"/>
              <a:gd name="T63" fmla="*/ 794676 h 2764"/>
              <a:gd name="T64" fmla="*/ 650775 w 2764"/>
              <a:gd name="T65" fmla="*/ 794676 h 2764"/>
              <a:gd name="T66" fmla="*/ 535588 w 2764"/>
              <a:gd name="T67" fmla="*/ 706089 h 2764"/>
              <a:gd name="T68" fmla="*/ 535588 w 2764"/>
              <a:gd name="T69" fmla="*/ 575163 h 2764"/>
              <a:gd name="T70" fmla="*/ 650775 w 2764"/>
              <a:gd name="T71" fmla="*/ 469640 h 2764"/>
              <a:gd name="T72" fmla="*/ 1140809 w 2764"/>
              <a:gd name="T73" fmla="*/ 469640 h 2764"/>
              <a:gd name="T74" fmla="*/ 1255996 w 2764"/>
              <a:gd name="T75" fmla="*/ 575163 h 2764"/>
              <a:gd name="T76" fmla="*/ 1255996 w 2764"/>
              <a:gd name="T77" fmla="*/ 706089 h 2764"/>
              <a:gd name="T78" fmla="*/ 1140809 w 2764"/>
              <a:gd name="T79" fmla="*/ 794676 h 2764"/>
              <a:gd name="T80" fmla="*/ 1012606 w 2764"/>
              <a:gd name="T81" fmla="*/ 398641 h 2764"/>
              <a:gd name="T82" fmla="*/ 778978 w 2764"/>
              <a:gd name="T83" fmla="*/ 398641 h 2764"/>
              <a:gd name="T84" fmla="*/ 739281 w 2764"/>
              <a:gd name="T85" fmla="*/ 371934 h 2764"/>
              <a:gd name="T86" fmla="*/ 739281 w 2764"/>
              <a:gd name="T87" fmla="*/ 326338 h 2764"/>
              <a:gd name="T88" fmla="*/ 778978 w 2764"/>
              <a:gd name="T89" fmla="*/ 323733 h 2764"/>
              <a:gd name="T90" fmla="*/ 1012606 w 2764"/>
              <a:gd name="T91" fmla="*/ 323733 h 2764"/>
              <a:gd name="T92" fmla="*/ 1052304 w 2764"/>
              <a:gd name="T93" fmla="*/ 350439 h 2764"/>
              <a:gd name="T94" fmla="*/ 1052304 w 2764"/>
              <a:gd name="T95" fmla="*/ 371934 h 2764"/>
              <a:gd name="T96" fmla="*/ 1012606 w 2764"/>
              <a:gd name="T97" fmla="*/ 398641 h 2764"/>
              <a:gd name="T98" fmla="*/ 646871 w 2764"/>
              <a:gd name="T99" fmla="*/ 1103427 h 2764"/>
              <a:gd name="T100" fmla="*/ 736027 w 2764"/>
              <a:gd name="T101" fmla="*/ 1192665 h 2764"/>
              <a:gd name="T102" fmla="*/ 646871 w 2764"/>
              <a:gd name="T103" fmla="*/ 1282555 h 2764"/>
              <a:gd name="T104" fmla="*/ 557064 w 2764"/>
              <a:gd name="T105" fmla="*/ 1192665 h 2764"/>
              <a:gd name="T106" fmla="*/ 646871 w 2764"/>
              <a:gd name="T107" fmla="*/ 1103427 h 2764"/>
              <a:gd name="T108" fmla="*/ 1142761 w 2764"/>
              <a:gd name="T109" fmla="*/ 1103427 h 2764"/>
              <a:gd name="T110" fmla="*/ 1232568 w 2764"/>
              <a:gd name="T111" fmla="*/ 1193317 h 2764"/>
              <a:gd name="T112" fmla="*/ 1142761 w 2764"/>
              <a:gd name="T113" fmla="*/ 1282555 h 2764"/>
              <a:gd name="T114" fmla="*/ 1053605 w 2764"/>
              <a:gd name="T115" fmla="*/ 1193317 h 2764"/>
              <a:gd name="T116" fmla="*/ 1142761 w 2764"/>
              <a:gd name="T117" fmla="*/ 1103427 h 2764"/>
              <a:gd name="T118" fmla="*/ 0 60000 65536"/>
              <a:gd name="T119" fmla="*/ 0 60000 65536"/>
              <a:gd name="T120" fmla="*/ 0 60000 65536"/>
              <a:gd name="T121" fmla="*/ 0 60000 65536"/>
              <a:gd name="T122" fmla="*/ 0 60000 65536"/>
              <a:gd name="T123" fmla="*/ 0 60000 65536"/>
              <a:gd name="T124" fmla="*/ 0 60000 65536"/>
              <a:gd name="T125" fmla="*/ 0 60000 65536"/>
              <a:gd name="T126" fmla="*/ 0 60000 65536"/>
              <a:gd name="T127" fmla="*/ 0 60000 65536"/>
              <a:gd name="T128" fmla="*/ 0 60000 65536"/>
              <a:gd name="T129" fmla="*/ 0 60000 65536"/>
              <a:gd name="T130" fmla="*/ 0 60000 65536"/>
              <a:gd name="T131" fmla="*/ 0 60000 65536"/>
              <a:gd name="T132" fmla="*/ 0 60000 65536"/>
              <a:gd name="T133" fmla="*/ 0 60000 65536"/>
              <a:gd name="T134" fmla="*/ 0 60000 65536"/>
              <a:gd name="T135" fmla="*/ 0 60000 65536"/>
              <a:gd name="T136" fmla="*/ 0 60000 65536"/>
              <a:gd name="T137" fmla="*/ 0 60000 65536"/>
              <a:gd name="T138" fmla="*/ 0 60000 65536"/>
              <a:gd name="T139" fmla="*/ 0 60000 65536"/>
              <a:gd name="T140" fmla="*/ 0 60000 65536"/>
              <a:gd name="T141" fmla="*/ 0 60000 65536"/>
              <a:gd name="T142" fmla="*/ 0 60000 65536"/>
              <a:gd name="T143" fmla="*/ 0 60000 65536"/>
              <a:gd name="T144" fmla="*/ 0 60000 65536"/>
              <a:gd name="T145" fmla="*/ 0 60000 65536"/>
              <a:gd name="T146" fmla="*/ 0 60000 65536"/>
              <a:gd name="T147" fmla="*/ 0 60000 65536"/>
              <a:gd name="T148" fmla="*/ 0 60000 65536"/>
              <a:gd name="T149" fmla="*/ 0 60000 65536"/>
              <a:gd name="T150" fmla="*/ 0 60000 65536"/>
              <a:gd name="T151" fmla="*/ 0 60000 65536"/>
              <a:gd name="T152" fmla="*/ 0 60000 65536"/>
              <a:gd name="T153" fmla="*/ 0 60000 65536"/>
              <a:gd name="T154" fmla="*/ 0 60000 65536"/>
              <a:gd name="T155" fmla="*/ 0 60000 65536"/>
              <a:gd name="T156" fmla="*/ 0 60000 65536"/>
              <a:gd name="T157" fmla="*/ 0 60000 65536"/>
              <a:gd name="T158" fmla="*/ 0 60000 65536"/>
              <a:gd name="T159" fmla="*/ 0 60000 65536"/>
              <a:gd name="T160" fmla="*/ 0 60000 65536"/>
              <a:gd name="T161" fmla="*/ 0 60000 65536"/>
              <a:gd name="T162" fmla="*/ 0 60000 65536"/>
              <a:gd name="T163" fmla="*/ 0 60000 65536"/>
              <a:gd name="T164" fmla="*/ 0 60000 65536"/>
              <a:gd name="T165" fmla="*/ 0 60000 65536"/>
              <a:gd name="T166" fmla="*/ 0 60000 65536"/>
              <a:gd name="T167" fmla="*/ 0 60000 65536"/>
              <a:gd name="T168" fmla="*/ 0 60000 65536"/>
              <a:gd name="T169" fmla="*/ 0 60000 65536"/>
              <a:gd name="T170" fmla="*/ 0 60000 65536"/>
              <a:gd name="T171" fmla="*/ 0 60000 65536"/>
              <a:gd name="T172" fmla="*/ 0 60000 65536"/>
              <a:gd name="T173" fmla="*/ 0 60000 65536"/>
              <a:gd name="T174" fmla="*/ 0 60000 65536"/>
              <a:gd name="T175" fmla="*/ 0 60000 65536"/>
              <a:gd name="T176" fmla="*/ 0 60000 65536"/>
            </a:gdLst>
            <a:cxnLst>
              <a:cxn ang="T118">
                <a:pos x="T0" y="T1"/>
              </a:cxn>
              <a:cxn ang="T119">
                <a:pos x="T2" y="T3"/>
              </a:cxn>
              <a:cxn ang="T120">
                <a:pos x="T4" y="T5"/>
              </a:cxn>
              <a:cxn ang="T121">
                <a:pos x="T6" y="T7"/>
              </a:cxn>
              <a:cxn ang="T122">
                <a:pos x="T8" y="T9"/>
              </a:cxn>
              <a:cxn ang="T123">
                <a:pos x="T10" y="T11"/>
              </a:cxn>
              <a:cxn ang="T124">
                <a:pos x="T12" y="T13"/>
              </a:cxn>
              <a:cxn ang="T125">
                <a:pos x="T14" y="T15"/>
              </a:cxn>
              <a:cxn ang="T126">
                <a:pos x="T16" y="T17"/>
              </a:cxn>
              <a:cxn ang="T127">
                <a:pos x="T18" y="T19"/>
              </a:cxn>
              <a:cxn ang="T128">
                <a:pos x="T20" y="T21"/>
              </a:cxn>
              <a:cxn ang="T129">
                <a:pos x="T22" y="T23"/>
              </a:cxn>
              <a:cxn ang="T130">
                <a:pos x="T24" y="T25"/>
              </a:cxn>
              <a:cxn ang="T131">
                <a:pos x="T26" y="T27"/>
              </a:cxn>
              <a:cxn ang="T132">
                <a:pos x="T28" y="T29"/>
              </a:cxn>
              <a:cxn ang="T133">
                <a:pos x="T30" y="T31"/>
              </a:cxn>
              <a:cxn ang="T134">
                <a:pos x="T32" y="T33"/>
              </a:cxn>
              <a:cxn ang="T135">
                <a:pos x="T34" y="T35"/>
              </a:cxn>
              <a:cxn ang="T136">
                <a:pos x="T36" y="T37"/>
              </a:cxn>
              <a:cxn ang="T137">
                <a:pos x="T38" y="T39"/>
              </a:cxn>
              <a:cxn ang="T138">
                <a:pos x="T40" y="T41"/>
              </a:cxn>
              <a:cxn ang="T139">
                <a:pos x="T42" y="T43"/>
              </a:cxn>
              <a:cxn ang="T140">
                <a:pos x="T44" y="T45"/>
              </a:cxn>
              <a:cxn ang="T141">
                <a:pos x="T46" y="T47"/>
              </a:cxn>
              <a:cxn ang="T142">
                <a:pos x="T48" y="T49"/>
              </a:cxn>
              <a:cxn ang="T143">
                <a:pos x="T50" y="T51"/>
              </a:cxn>
              <a:cxn ang="T144">
                <a:pos x="T52" y="T53"/>
              </a:cxn>
              <a:cxn ang="T145">
                <a:pos x="T54" y="T55"/>
              </a:cxn>
              <a:cxn ang="T146">
                <a:pos x="T56" y="T57"/>
              </a:cxn>
              <a:cxn ang="T147">
                <a:pos x="T58" y="T59"/>
              </a:cxn>
              <a:cxn ang="T148">
                <a:pos x="T60" y="T61"/>
              </a:cxn>
              <a:cxn ang="T149">
                <a:pos x="T62" y="T63"/>
              </a:cxn>
              <a:cxn ang="T150">
                <a:pos x="T64" y="T65"/>
              </a:cxn>
              <a:cxn ang="T151">
                <a:pos x="T66" y="T67"/>
              </a:cxn>
              <a:cxn ang="T152">
                <a:pos x="T68" y="T69"/>
              </a:cxn>
              <a:cxn ang="T153">
                <a:pos x="T70" y="T71"/>
              </a:cxn>
              <a:cxn ang="T154">
                <a:pos x="T72" y="T73"/>
              </a:cxn>
              <a:cxn ang="T155">
                <a:pos x="T74" y="T75"/>
              </a:cxn>
              <a:cxn ang="T156">
                <a:pos x="T76" y="T77"/>
              </a:cxn>
              <a:cxn ang="T157">
                <a:pos x="T78" y="T79"/>
              </a:cxn>
              <a:cxn ang="T158">
                <a:pos x="T80" y="T81"/>
              </a:cxn>
              <a:cxn ang="T159">
                <a:pos x="T82" y="T83"/>
              </a:cxn>
              <a:cxn ang="T160">
                <a:pos x="T84" y="T85"/>
              </a:cxn>
              <a:cxn ang="T161">
                <a:pos x="T86" y="T87"/>
              </a:cxn>
              <a:cxn ang="T162">
                <a:pos x="T88" y="T89"/>
              </a:cxn>
              <a:cxn ang="T163">
                <a:pos x="T90" y="T91"/>
              </a:cxn>
              <a:cxn ang="T164">
                <a:pos x="T92" y="T93"/>
              </a:cxn>
              <a:cxn ang="T165">
                <a:pos x="T94" y="T95"/>
              </a:cxn>
              <a:cxn ang="T166">
                <a:pos x="T96" y="T97"/>
              </a:cxn>
              <a:cxn ang="T167">
                <a:pos x="T98" y="T99"/>
              </a:cxn>
              <a:cxn ang="T168">
                <a:pos x="T100" y="T101"/>
              </a:cxn>
              <a:cxn ang="T169">
                <a:pos x="T102" y="T103"/>
              </a:cxn>
              <a:cxn ang="T170">
                <a:pos x="T104" y="T105"/>
              </a:cxn>
              <a:cxn ang="T171">
                <a:pos x="T106" y="T107"/>
              </a:cxn>
              <a:cxn ang="T172">
                <a:pos x="T108" y="T109"/>
              </a:cxn>
              <a:cxn ang="T173">
                <a:pos x="T110" y="T111"/>
              </a:cxn>
              <a:cxn ang="T174">
                <a:pos x="T112" y="T113"/>
              </a:cxn>
              <a:cxn ang="T175">
                <a:pos x="T114" y="T115"/>
              </a:cxn>
              <a:cxn ang="T176">
                <a:pos x="T116" y="T117"/>
              </a:cxn>
            </a:cxnLst>
            <a:rect l="0" t="0" r="r" b="b"/>
            <a:pathLst>
              <a:path w="2764" h="2764">
                <a:moveTo>
                  <a:pt x="1382" y="2764"/>
                </a:moveTo>
                <a:cubicBezTo>
                  <a:pt x="619" y="2764"/>
                  <a:pt x="0" y="2145"/>
                  <a:pt x="0" y="1382"/>
                </a:cubicBezTo>
                <a:cubicBezTo>
                  <a:pt x="0" y="619"/>
                  <a:pt x="619" y="0"/>
                  <a:pt x="1382" y="0"/>
                </a:cubicBezTo>
                <a:cubicBezTo>
                  <a:pt x="2145" y="0"/>
                  <a:pt x="2764" y="619"/>
                  <a:pt x="2764" y="1382"/>
                </a:cubicBezTo>
                <a:cubicBezTo>
                  <a:pt x="2764" y="2145"/>
                  <a:pt x="2145" y="2764"/>
                  <a:pt x="1382" y="2764"/>
                </a:cubicBezTo>
                <a:close/>
                <a:moveTo>
                  <a:pt x="1247" y="170"/>
                </a:moveTo>
                <a:cubicBezTo>
                  <a:pt x="1193" y="170"/>
                  <a:pt x="1150" y="214"/>
                  <a:pt x="1150" y="267"/>
                </a:cubicBezTo>
                <a:cubicBezTo>
                  <a:pt x="1150" y="321"/>
                  <a:pt x="1193" y="365"/>
                  <a:pt x="1247" y="365"/>
                </a:cubicBezTo>
                <a:cubicBezTo>
                  <a:pt x="1301" y="365"/>
                  <a:pt x="1345" y="321"/>
                  <a:pt x="1345" y="267"/>
                </a:cubicBezTo>
                <a:cubicBezTo>
                  <a:pt x="1345" y="214"/>
                  <a:pt x="1301" y="170"/>
                  <a:pt x="1247" y="170"/>
                </a:cubicBezTo>
                <a:close/>
                <a:moveTo>
                  <a:pt x="1506" y="170"/>
                </a:moveTo>
                <a:cubicBezTo>
                  <a:pt x="1452" y="170"/>
                  <a:pt x="1409" y="214"/>
                  <a:pt x="1409" y="267"/>
                </a:cubicBezTo>
                <a:cubicBezTo>
                  <a:pt x="1409" y="321"/>
                  <a:pt x="1452" y="365"/>
                  <a:pt x="1506" y="365"/>
                </a:cubicBezTo>
                <a:cubicBezTo>
                  <a:pt x="1560" y="365"/>
                  <a:pt x="1603" y="321"/>
                  <a:pt x="1603" y="267"/>
                </a:cubicBezTo>
                <a:cubicBezTo>
                  <a:pt x="1603" y="214"/>
                  <a:pt x="1560" y="170"/>
                  <a:pt x="1506" y="170"/>
                </a:cubicBezTo>
                <a:close/>
                <a:moveTo>
                  <a:pt x="2098" y="699"/>
                </a:moveTo>
                <a:cubicBezTo>
                  <a:pt x="2098" y="541"/>
                  <a:pt x="1944" y="382"/>
                  <a:pt x="1763" y="382"/>
                </a:cubicBezTo>
                <a:cubicBezTo>
                  <a:pt x="1378" y="382"/>
                  <a:pt x="1378" y="382"/>
                  <a:pt x="1378" y="382"/>
                </a:cubicBezTo>
                <a:cubicBezTo>
                  <a:pt x="990" y="382"/>
                  <a:pt x="990" y="382"/>
                  <a:pt x="990" y="382"/>
                </a:cubicBezTo>
                <a:cubicBezTo>
                  <a:pt x="809" y="382"/>
                  <a:pt x="655" y="541"/>
                  <a:pt x="655" y="699"/>
                </a:cubicBezTo>
                <a:cubicBezTo>
                  <a:pt x="655" y="1834"/>
                  <a:pt x="655" y="1834"/>
                  <a:pt x="655" y="1834"/>
                </a:cubicBezTo>
                <a:cubicBezTo>
                  <a:pt x="655" y="1987"/>
                  <a:pt x="796" y="2113"/>
                  <a:pt x="916" y="2132"/>
                </a:cubicBezTo>
                <a:cubicBezTo>
                  <a:pt x="680" y="2442"/>
                  <a:pt x="680" y="2442"/>
                  <a:pt x="680" y="2442"/>
                </a:cubicBezTo>
                <a:cubicBezTo>
                  <a:pt x="891" y="2442"/>
                  <a:pt x="891" y="2442"/>
                  <a:pt x="891" y="2442"/>
                </a:cubicBezTo>
                <a:cubicBezTo>
                  <a:pt x="1022" y="2275"/>
                  <a:pt x="1022" y="2275"/>
                  <a:pt x="1022" y="2275"/>
                </a:cubicBezTo>
                <a:cubicBezTo>
                  <a:pt x="1731" y="2275"/>
                  <a:pt x="1731" y="2275"/>
                  <a:pt x="1731" y="2275"/>
                </a:cubicBezTo>
                <a:cubicBezTo>
                  <a:pt x="1862" y="2442"/>
                  <a:pt x="1862" y="2442"/>
                  <a:pt x="1862" y="2442"/>
                </a:cubicBezTo>
                <a:cubicBezTo>
                  <a:pt x="2074" y="2442"/>
                  <a:pt x="2074" y="2442"/>
                  <a:pt x="2074" y="2442"/>
                </a:cubicBezTo>
                <a:cubicBezTo>
                  <a:pt x="1837" y="2132"/>
                  <a:pt x="1837" y="2132"/>
                  <a:pt x="1837" y="2132"/>
                </a:cubicBezTo>
                <a:cubicBezTo>
                  <a:pt x="1957" y="2113"/>
                  <a:pt x="2098" y="1987"/>
                  <a:pt x="2098" y="1834"/>
                </a:cubicBezTo>
                <a:lnTo>
                  <a:pt x="2098" y="699"/>
                </a:lnTo>
                <a:close/>
                <a:moveTo>
                  <a:pt x="1753" y="1220"/>
                </a:moveTo>
                <a:cubicBezTo>
                  <a:pt x="1000" y="1220"/>
                  <a:pt x="1000" y="1220"/>
                  <a:pt x="1000" y="1220"/>
                </a:cubicBezTo>
                <a:cubicBezTo>
                  <a:pt x="914" y="1220"/>
                  <a:pt x="822" y="1182"/>
                  <a:pt x="823" y="1084"/>
                </a:cubicBezTo>
                <a:cubicBezTo>
                  <a:pt x="823" y="883"/>
                  <a:pt x="823" y="883"/>
                  <a:pt x="823" y="883"/>
                </a:cubicBezTo>
                <a:cubicBezTo>
                  <a:pt x="823" y="799"/>
                  <a:pt x="898" y="721"/>
                  <a:pt x="1000" y="721"/>
                </a:cubicBezTo>
                <a:cubicBezTo>
                  <a:pt x="1753" y="721"/>
                  <a:pt x="1753" y="721"/>
                  <a:pt x="1753" y="721"/>
                </a:cubicBezTo>
                <a:cubicBezTo>
                  <a:pt x="1855" y="721"/>
                  <a:pt x="1930" y="799"/>
                  <a:pt x="1930" y="883"/>
                </a:cubicBezTo>
                <a:cubicBezTo>
                  <a:pt x="1930" y="1084"/>
                  <a:pt x="1930" y="1084"/>
                  <a:pt x="1930" y="1084"/>
                </a:cubicBezTo>
                <a:cubicBezTo>
                  <a:pt x="1931" y="1182"/>
                  <a:pt x="1839" y="1220"/>
                  <a:pt x="1753" y="1220"/>
                </a:cubicBezTo>
                <a:close/>
                <a:moveTo>
                  <a:pt x="1556" y="612"/>
                </a:moveTo>
                <a:cubicBezTo>
                  <a:pt x="1197" y="612"/>
                  <a:pt x="1197" y="612"/>
                  <a:pt x="1197" y="612"/>
                </a:cubicBezTo>
                <a:cubicBezTo>
                  <a:pt x="1163" y="612"/>
                  <a:pt x="1136" y="593"/>
                  <a:pt x="1136" y="571"/>
                </a:cubicBezTo>
                <a:cubicBezTo>
                  <a:pt x="1136" y="501"/>
                  <a:pt x="1136" y="501"/>
                  <a:pt x="1136" y="501"/>
                </a:cubicBezTo>
                <a:cubicBezTo>
                  <a:pt x="1136" y="479"/>
                  <a:pt x="1164" y="497"/>
                  <a:pt x="1197" y="497"/>
                </a:cubicBezTo>
                <a:cubicBezTo>
                  <a:pt x="1556" y="497"/>
                  <a:pt x="1556" y="497"/>
                  <a:pt x="1556" y="497"/>
                </a:cubicBezTo>
                <a:cubicBezTo>
                  <a:pt x="1589" y="497"/>
                  <a:pt x="1617" y="516"/>
                  <a:pt x="1617" y="538"/>
                </a:cubicBezTo>
                <a:cubicBezTo>
                  <a:pt x="1617" y="571"/>
                  <a:pt x="1617" y="571"/>
                  <a:pt x="1617" y="571"/>
                </a:cubicBezTo>
                <a:cubicBezTo>
                  <a:pt x="1617" y="593"/>
                  <a:pt x="1590" y="612"/>
                  <a:pt x="1556" y="612"/>
                </a:cubicBezTo>
                <a:close/>
                <a:moveTo>
                  <a:pt x="994" y="1694"/>
                </a:moveTo>
                <a:cubicBezTo>
                  <a:pt x="1070" y="1694"/>
                  <a:pt x="1131" y="1755"/>
                  <a:pt x="1131" y="1831"/>
                </a:cubicBezTo>
                <a:cubicBezTo>
                  <a:pt x="1131" y="1907"/>
                  <a:pt x="1070" y="1969"/>
                  <a:pt x="994" y="1969"/>
                </a:cubicBezTo>
                <a:cubicBezTo>
                  <a:pt x="918" y="1969"/>
                  <a:pt x="856" y="1907"/>
                  <a:pt x="856" y="1831"/>
                </a:cubicBezTo>
                <a:cubicBezTo>
                  <a:pt x="856" y="1755"/>
                  <a:pt x="918" y="1694"/>
                  <a:pt x="994" y="1694"/>
                </a:cubicBezTo>
                <a:close/>
                <a:moveTo>
                  <a:pt x="1756" y="1694"/>
                </a:moveTo>
                <a:cubicBezTo>
                  <a:pt x="1832" y="1694"/>
                  <a:pt x="1894" y="1755"/>
                  <a:pt x="1894" y="1832"/>
                </a:cubicBezTo>
                <a:cubicBezTo>
                  <a:pt x="1894" y="1907"/>
                  <a:pt x="1832" y="1969"/>
                  <a:pt x="1756" y="1969"/>
                </a:cubicBezTo>
                <a:cubicBezTo>
                  <a:pt x="1680" y="1969"/>
                  <a:pt x="1619" y="1907"/>
                  <a:pt x="1619" y="1832"/>
                </a:cubicBezTo>
                <a:cubicBezTo>
                  <a:pt x="1619" y="1755"/>
                  <a:pt x="1680" y="1694"/>
                  <a:pt x="1756" y="1694"/>
                </a:cubicBezTo>
                <a:close/>
              </a:path>
            </a:pathLst>
          </a:custGeom>
          <a:solidFill>
            <a:schemeClr val="bg2">
              <a:lumMod val="75000"/>
            </a:schemeClr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anchor="ctr" anchorCtr="1"/>
          <a:lstStyle>
            <a:defPPr>
              <a:defRPr lang="zh-CN"/>
            </a:defPPr>
            <a:lvl1pPr marL="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endParaRPr lang="zh-CN" altLang="en-US">
              <a:latin typeface="Calibri" panose="020f0502020204030204" pitchFamily="34" charset="0"/>
              <a:ea typeface="宋体" panose="02010600030101010101" pitchFamily="2" charset="-122"/>
            </a:endParaRPr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10529888" y="6241745"/>
            <a:ext cx="939240" cy="144787"/>
          </a:xfrm>
          <a:prstGeom prst="rect">
            <a:avLst/>
          </a:prstGeom>
        </p:spPr>
        <p:txBody>
          <a:bodyPr vert="horz" lIns="0" tIns="0" rIns="0" bIns="0" rtlCol="0" anchor="ctr"/>
          <a:lstStyle>
            <a:defPPr>
              <a:defRPr lang="en-US"/>
            </a:defPPr>
            <a:lvl1pPr marL="0" algn="r" defTabSz="457200" rtl="0" eaLnBrk="1" latinLnBrk="0" hangingPunct="1">
              <a:defRPr sz="800" b="1" kern="120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/>
              <a:t>第 </a:t>
            </a:r>
            <a:fld id="{75168D04-7926-484C-B90B-2D13ABC6EC67}" type="slidenum">
              <a:rPr lang="zh-CN" altLang="en-US" smtClean="0"/>
              <a:t/>
            </a:fld>
            <a:r>
              <a:rPr lang="zh-CN" altLang="en-US"/>
              <a:t> 页</a:t>
            </a:r>
            <a:endParaRPr lang="zh-CN" altLang="en-US"/>
          </a:p>
        </p:txBody>
      </p:sp>
      <p:sp>
        <p:nvSpPr>
          <p:cNvPr id="16" name="文本占位符 16"/>
          <p:cNvSpPr>
            <a:spLocks noGrp="1"/>
          </p:cNvSpPr>
          <p:nvPr>
            <p:ph type="body" sz="quarter" idx="10" hasCustomPrompt="1"/>
          </p:nvPr>
        </p:nvSpPr>
        <p:spPr>
          <a:xfrm>
            <a:off x="1621701" y="739001"/>
            <a:ext cx="3188423" cy="249299"/>
          </a:xfrm>
          <a:noFill/>
        </p:spPr>
        <p:txBody>
          <a:bodyPr wrap="square" lIns="0" tIns="0" rIns="0" bIns="0" rtlCol="0" anchor="b" anchorCtr="0">
            <a:spAutoFit/>
          </a:bodyPr>
          <a:lstStyle>
            <a:lvl1pPr marL="0" indent="0">
              <a:buFontTx/>
              <a:buNone/>
              <a:defRPr lang="zh-CN" altLang="en-US" sz="1800" b="1" smtClean="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</a:lstStyle>
          <a:p>
            <a:pPr marL="0" lvl="0" defTabSz="457200"/>
            <a:r>
              <a:rPr lang="zh-CN" altLang="en-US"/>
              <a:t>编辑母版文本样式</a:t>
            </a:r>
            <a:endParaRPr lang="zh-CN" altLang="en-US"/>
          </a:p>
        </p:txBody>
      </p:sp>
      <p:sp>
        <p:nvSpPr>
          <p:cNvPr id="17" name="KSO_Shape"/>
          <p:cNvSpPr/>
          <p:nvPr userDrawn="1"/>
        </p:nvSpPr>
        <p:spPr bwMode="auto">
          <a:xfrm>
            <a:off x="8854055" y="804863"/>
            <a:ext cx="400050" cy="400050"/>
          </a:xfrm>
          <a:custGeom>
            <a:gdLst>
              <a:gd name="T0" fmla="*/ 899372 w 2764"/>
              <a:gd name="T1" fmla="*/ 1800397 h 2764"/>
              <a:gd name="T2" fmla="*/ 0 w 2764"/>
              <a:gd name="T3" fmla="*/ 900198 h 2764"/>
              <a:gd name="T4" fmla="*/ 899372 w 2764"/>
              <a:gd name="T5" fmla="*/ 0 h 2764"/>
              <a:gd name="T6" fmla="*/ 1798743 w 2764"/>
              <a:gd name="T7" fmla="*/ 900198 h 2764"/>
              <a:gd name="T8" fmla="*/ 899372 w 2764"/>
              <a:gd name="T9" fmla="*/ 1800397 h 2764"/>
              <a:gd name="T10" fmla="*/ 811517 w 2764"/>
              <a:gd name="T11" fmla="*/ 110734 h 2764"/>
              <a:gd name="T12" fmla="*/ 748392 w 2764"/>
              <a:gd name="T13" fmla="*/ 173917 h 2764"/>
              <a:gd name="T14" fmla="*/ 811517 w 2764"/>
              <a:gd name="T15" fmla="*/ 237751 h 2764"/>
              <a:gd name="T16" fmla="*/ 875293 w 2764"/>
              <a:gd name="T17" fmla="*/ 173917 h 2764"/>
              <a:gd name="T18" fmla="*/ 811517 w 2764"/>
              <a:gd name="T19" fmla="*/ 110734 h 2764"/>
              <a:gd name="T20" fmla="*/ 980068 w 2764"/>
              <a:gd name="T21" fmla="*/ 110734 h 2764"/>
              <a:gd name="T22" fmla="*/ 916942 w 2764"/>
              <a:gd name="T23" fmla="*/ 173917 h 2764"/>
              <a:gd name="T24" fmla="*/ 980068 w 2764"/>
              <a:gd name="T25" fmla="*/ 237751 h 2764"/>
              <a:gd name="T26" fmla="*/ 1043193 w 2764"/>
              <a:gd name="T27" fmla="*/ 173917 h 2764"/>
              <a:gd name="T28" fmla="*/ 980068 w 2764"/>
              <a:gd name="T29" fmla="*/ 110734 h 2764"/>
              <a:gd name="T30" fmla="*/ 1365327 w 2764"/>
              <a:gd name="T31" fmla="*/ 455310 h 2764"/>
              <a:gd name="T32" fmla="*/ 1147317 w 2764"/>
              <a:gd name="T33" fmla="*/ 248825 h 2764"/>
              <a:gd name="T34" fmla="*/ 896768 w 2764"/>
              <a:gd name="T35" fmla="*/ 248825 h 2764"/>
              <a:gd name="T36" fmla="*/ 644268 w 2764"/>
              <a:gd name="T37" fmla="*/ 248825 h 2764"/>
              <a:gd name="T38" fmla="*/ 426258 w 2764"/>
              <a:gd name="T39" fmla="*/ 455310 h 2764"/>
              <a:gd name="T40" fmla="*/ 426258 w 2764"/>
              <a:gd name="T41" fmla="*/ 1194619 h 2764"/>
              <a:gd name="T42" fmla="*/ 596110 w 2764"/>
              <a:gd name="T43" fmla="*/ 1388729 h 2764"/>
              <a:gd name="T44" fmla="*/ 442527 w 2764"/>
              <a:gd name="T45" fmla="*/ 1590655 h 2764"/>
              <a:gd name="T46" fmla="*/ 579841 w 2764"/>
              <a:gd name="T47" fmla="*/ 1590655 h 2764"/>
              <a:gd name="T48" fmla="*/ 665092 w 2764"/>
              <a:gd name="T49" fmla="*/ 1481875 h 2764"/>
              <a:gd name="T50" fmla="*/ 1126492 w 2764"/>
              <a:gd name="T51" fmla="*/ 1481875 h 2764"/>
              <a:gd name="T52" fmla="*/ 1211744 w 2764"/>
              <a:gd name="T53" fmla="*/ 1590655 h 2764"/>
              <a:gd name="T54" fmla="*/ 1349708 w 2764"/>
              <a:gd name="T55" fmla="*/ 1590655 h 2764"/>
              <a:gd name="T56" fmla="*/ 1195474 w 2764"/>
              <a:gd name="T57" fmla="*/ 1388729 h 2764"/>
              <a:gd name="T58" fmla="*/ 1365327 w 2764"/>
              <a:gd name="T59" fmla="*/ 1194619 h 2764"/>
              <a:gd name="T60" fmla="*/ 1365327 w 2764"/>
              <a:gd name="T61" fmla="*/ 455310 h 2764"/>
              <a:gd name="T62" fmla="*/ 1140809 w 2764"/>
              <a:gd name="T63" fmla="*/ 794676 h 2764"/>
              <a:gd name="T64" fmla="*/ 650775 w 2764"/>
              <a:gd name="T65" fmla="*/ 794676 h 2764"/>
              <a:gd name="T66" fmla="*/ 535588 w 2764"/>
              <a:gd name="T67" fmla="*/ 706089 h 2764"/>
              <a:gd name="T68" fmla="*/ 535588 w 2764"/>
              <a:gd name="T69" fmla="*/ 575163 h 2764"/>
              <a:gd name="T70" fmla="*/ 650775 w 2764"/>
              <a:gd name="T71" fmla="*/ 469640 h 2764"/>
              <a:gd name="T72" fmla="*/ 1140809 w 2764"/>
              <a:gd name="T73" fmla="*/ 469640 h 2764"/>
              <a:gd name="T74" fmla="*/ 1255996 w 2764"/>
              <a:gd name="T75" fmla="*/ 575163 h 2764"/>
              <a:gd name="T76" fmla="*/ 1255996 w 2764"/>
              <a:gd name="T77" fmla="*/ 706089 h 2764"/>
              <a:gd name="T78" fmla="*/ 1140809 w 2764"/>
              <a:gd name="T79" fmla="*/ 794676 h 2764"/>
              <a:gd name="T80" fmla="*/ 1012606 w 2764"/>
              <a:gd name="T81" fmla="*/ 398641 h 2764"/>
              <a:gd name="T82" fmla="*/ 778978 w 2764"/>
              <a:gd name="T83" fmla="*/ 398641 h 2764"/>
              <a:gd name="T84" fmla="*/ 739281 w 2764"/>
              <a:gd name="T85" fmla="*/ 371934 h 2764"/>
              <a:gd name="T86" fmla="*/ 739281 w 2764"/>
              <a:gd name="T87" fmla="*/ 326338 h 2764"/>
              <a:gd name="T88" fmla="*/ 778978 w 2764"/>
              <a:gd name="T89" fmla="*/ 323733 h 2764"/>
              <a:gd name="T90" fmla="*/ 1012606 w 2764"/>
              <a:gd name="T91" fmla="*/ 323733 h 2764"/>
              <a:gd name="T92" fmla="*/ 1052304 w 2764"/>
              <a:gd name="T93" fmla="*/ 350439 h 2764"/>
              <a:gd name="T94" fmla="*/ 1052304 w 2764"/>
              <a:gd name="T95" fmla="*/ 371934 h 2764"/>
              <a:gd name="T96" fmla="*/ 1012606 w 2764"/>
              <a:gd name="T97" fmla="*/ 398641 h 2764"/>
              <a:gd name="T98" fmla="*/ 646871 w 2764"/>
              <a:gd name="T99" fmla="*/ 1103427 h 2764"/>
              <a:gd name="T100" fmla="*/ 736027 w 2764"/>
              <a:gd name="T101" fmla="*/ 1192665 h 2764"/>
              <a:gd name="T102" fmla="*/ 646871 w 2764"/>
              <a:gd name="T103" fmla="*/ 1282555 h 2764"/>
              <a:gd name="T104" fmla="*/ 557064 w 2764"/>
              <a:gd name="T105" fmla="*/ 1192665 h 2764"/>
              <a:gd name="T106" fmla="*/ 646871 w 2764"/>
              <a:gd name="T107" fmla="*/ 1103427 h 2764"/>
              <a:gd name="T108" fmla="*/ 1142761 w 2764"/>
              <a:gd name="T109" fmla="*/ 1103427 h 2764"/>
              <a:gd name="T110" fmla="*/ 1232568 w 2764"/>
              <a:gd name="T111" fmla="*/ 1193317 h 2764"/>
              <a:gd name="T112" fmla="*/ 1142761 w 2764"/>
              <a:gd name="T113" fmla="*/ 1282555 h 2764"/>
              <a:gd name="T114" fmla="*/ 1053605 w 2764"/>
              <a:gd name="T115" fmla="*/ 1193317 h 2764"/>
              <a:gd name="T116" fmla="*/ 1142761 w 2764"/>
              <a:gd name="T117" fmla="*/ 1103427 h 2764"/>
              <a:gd name="T118" fmla="*/ 0 60000 65536"/>
              <a:gd name="T119" fmla="*/ 0 60000 65536"/>
              <a:gd name="T120" fmla="*/ 0 60000 65536"/>
              <a:gd name="T121" fmla="*/ 0 60000 65536"/>
              <a:gd name="T122" fmla="*/ 0 60000 65536"/>
              <a:gd name="T123" fmla="*/ 0 60000 65536"/>
              <a:gd name="T124" fmla="*/ 0 60000 65536"/>
              <a:gd name="T125" fmla="*/ 0 60000 65536"/>
              <a:gd name="T126" fmla="*/ 0 60000 65536"/>
              <a:gd name="T127" fmla="*/ 0 60000 65536"/>
              <a:gd name="T128" fmla="*/ 0 60000 65536"/>
              <a:gd name="T129" fmla="*/ 0 60000 65536"/>
              <a:gd name="T130" fmla="*/ 0 60000 65536"/>
              <a:gd name="T131" fmla="*/ 0 60000 65536"/>
              <a:gd name="T132" fmla="*/ 0 60000 65536"/>
              <a:gd name="T133" fmla="*/ 0 60000 65536"/>
              <a:gd name="T134" fmla="*/ 0 60000 65536"/>
              <a:gd name="T135" fmla="*/ 0 60000 65536"/>
              <a:gd name="T136" fmla="*/ 0 60000 65536"/>
              <a:gd name="T137" fmla="*/ 0 60000 65536"/>
              <a:gd name="T138" fmla="*/ 0 60000 65536"/>
              <a:gd name="T139" fmla="*/ 0 60000 65536"/>
              <a:gd name="T140" fmla="*/ 0 60000 65536"/>
              <a:gd name="T141" fmla="*/ 0 60000 65536"/>
              <a:gd name="T142" fmla="*/ 0 60000 65536"/>
              <a:gd name="T143" fmla="*/ 0 60000 65536"/>
              <a:gd name="T144" fmla="*/ 0 60000 65536"/>
              <a:gd name="T145" fmla="*/ 0 60000 65536"/>
              <a:gd name="T146" fmla="*/ 0 60000 65536"/>
              <a:gd name="T147" fmla="*/ 0 60000 65536"/>
              <a:gd name="T148" fmla="*/ 0 60000 65536"/>
              <a:gd name="T149" fmla="*/ 0 60000 65536"/>
              <a:gd name="T150" fmla="*/ 0 60000 65536"/>
              <a:gd name="T151" fmla="*/ 0 60000 65536"/>
              <a:gd name="T152" fmla="*/ 0 60000 65536"/>
              <a:gd name="T153" fmla="*/ 0 60000 65536"/>
              <a:gd name="T154" fmla="*/ 0 60000 65536"/>
              <a:gd name="T155" fmla="*/ 0 60000 65536"/>
              <a:gd name="T156" fmla="*/ 0 60000 65536"/>
              <a:gd name="T157" fmla="*/ 0 60000 65536"/>
              <a:gd name="T158" fmla="*/ 0 60000 65536"/>
              <a:gd name="T159" fmla="*/ 0 60000 65536"/>
              <a:gd name="T160" fmla="*/ 0 60000 65536"/>
              <a:gd name="T161" fmla="*/ 0 60000 65536"/>
              <a:gd name="T162" fmla="*/ 0 60000 65536"/>
              <a:gd name="T163" fmla="*/ 0 60000 65536"/>
              <a:gd name="T164" fmla="*/ 0 60000 65536"/>
              <a:gd name="T165" fmla="*/ 0 60000 65536"/>
              <a:gd name="T166" fmla="*/ 0 60000 65536"/>
              <a:gd name="T167" fmla="*/ 0 60000 65536"/>
              <a:gd name="T168" fmla="*/ 0 60000 65536"/>
              <a:gd name="T169" fmla="*/ 0 60000 65536"/>
              <a:gd name="T170" fmla="*/ 0 60000 65536"/>
              <a:gd name="T171" fmla="*/ 0 60000 65536"/>
              <a:gd name="T172" fmla="*/ 0 60000 65536"/>
              <a:gd name="T173" fmla="*/ 0 60000 65536"/>
              <a:gd name="T174" fmla="*/ 0 60000 65536"/>
              <a:gd name="T175" fmla="*/ 0 60000 65536"/>
              <a:gd name="T176" fmla="*/ 0 60000 65536"/>
            </a:gdLst>
            <a:cxnLst>
              <a:cxn ang="T118">
                <a:pos x="T0" y="T1"/>
              </a:cxn>
              <a:cxn ang="T119">
                <a:pos x="T2" y="T3"/>
              </a:cxn>
              <a:cxn ang="T120">
                <a:pos x="T4" y="T5"/>
              </a:cxn>
              <a:cxn ang="T121">
                <a:pos x="T6" y="T7"/>
              </a:cxn>
              <a:cxn ang="T122">
                <a:pos x="T8" y="T9"/>
              </a:cxn>
              <a:cxn ang="T123">
                <a:pos x="T10" y="T11"/>
              </a:cxn>
              <a:cxn ang="T124">
                <a:pos x="T12" y="T13"/>
              </a:cxn>
              <a:cxn ang="T125">
                <a:pos x="T14" y="T15"/>
              </a:cxn>
              <a:cxn ang="T126">
                <a:pos x="T16" y="T17"/>
              </a:cxn>
              <a:cxn ang="T127">
                <a:pos x="T18" y="T19"/>
              </a:cxn>
              <a:cxn ang="T128">
                <a:pos x="T20" y="T21"/>
              </a:cxn>
              <a:cxn ang="T129">
                <a:pos x="T22" y="T23"/>
              </a:cxn>
              <a:cxn ang="T130">
                <a:pos x="T24" y="T25"/>
              </a:cxn>
              <a:cxn ang="T131">
                <a:pos x="T26" y="T27"/>
              </a:cxn>
              <a:cxn ang="T132">
                <a:pos x="T28" y="T29"/>
              </a:cxn>
              <a:cxn ang="T133">
                <a:pos x="T30" y="T31"/>
              </a:cxn>
              <a:cxn ang="T134">
                <a:pos x="T32" y="T33"/>
              </a:cxn>
              <a:cxn ang="T135">
                <a:pos x="T34" y="T35"/>
              </a:cxn>
              <a:cxn ang="T136">
                <a:pos x="T36" y="T37"/>
              </a:cxn>
              <a:cxn ang="T137">
                <a:pos x="T38" y="T39"/>
              </a:cxn>
              <a:cxn ang="T138">
                <a:pos x="T40" y="T41"/>
              </a:cxn>
              <a:cxn ang="T139">
                <a:pos x="T42" y="T43"/>
              </a:cxn>
              <a:cxn ang="T140">
                <a:pos x="T44" y="T45"/>
              </a:cxn>
              <a:cxn ang="T141">
                <a:pos x="T46" y="T47"/>
              </a:cxn>
              <a:cxn ang="T142">
                <a:pos x="T48" y="T49"/>
              </a:cxn>
              <a:cxn ang="T143">
                <a:pos x="T50" y="T51"/>
              </a:cxn>
              <a:cxn ang="T144">
                <a:pos x="T52" y="T53"/>
              </a:cxn>
              <a:cxn ang="T145">
                <a:pos x="T54" y="T55"/>
              </a:cxn>
              <a:cxn ang="T146">
                <a:pos x="T56" y="T57"/>
              </a:cxn>
              <a:cxn ang="T147">
                <a:pos x="T58" y="T59"/>
              </a:cxn>
              <a:cxn ang="T148">
                <a:pos x="T60" y="T61"/>
              </a:cxn>
              <a:cxn ang="T149">
                <a:pos x="T62" y="T63"/>
              </a:cxn>
              <a:cxn ang="T150">
                <a:pos x="T64" y="T65"/>
              </a:cxn>
              <a:cxn ang="T151">
                <a:pos x="T66" y="T67"/>
              </a:cxn>
              <a:cxn ang="T152">
                <a:pos x="T68" y="T69"/>
              </a:cxn>
              <a:cxn ang="T153">
                <a:pos x="T70" y="T71"/>
              </a:cxn>
              <a:cxn ang="T154">
                <a:pos x="T72" y="T73"/>
              </a:cxn>
              <a:cxn ang="T155">
                <a:pos x="T74" y="T75"/>
              </a:cxn>
              <a:cxn ang="T156">
                <a:pos x="T76" y="T77"/>
              </a:cxn>
              <a:cxn ang="T157">
                <a:pos x="T78" y="T79"/>
              </a:cxn>
              <a:cxn ang="T158">
                <a:pos x="T80" y="T81"/>
              </a:cxn>
              <a:cxn ang="T159">
                <a:pos x="T82" y="T83"/>
              </a:cxn>
              <a:cxn ang="T160">
                <a:pos x="T84" y="T85"/>
              </a:cxn>
              <a:cxn ang="T161">
                <a:pos x="T86" y="T87"/>
              </a:cxn>
              <a:cxn ang="T162">
                <a:pos x="T88" y="T89"/>
              </a:cxn>
              <a:cxn ang="T163">
                <a:pos x="T90" y="T91"/>
              </a:cxn>
              <a:cxn ang="T164">
                <a:pos x="T92" y="T93"/>
              </a:cxn>
              <a:cxn ang="T165">
                <a:pos x="T94" y="T95"/>
              </a:cxn>
              <a:cxn ang="T166">
                <a:pos x="T96" y="T97"/>
              </a:cxn>
              <a:cxn ang="T167">
                <a:pos x="T98" y="T99"/>
              </a:cxn>
              <a:cxn ang="T168">
                <a:pos x="T100" y="T101"/>
              </a:cxn>
              <a:cxn ang="T169">
                <a:pos x="T102" y="T103"/>
              </a:cxn>
              <a:cxn ang="T170">
                <a:pos x="T104" y="T105"/>
              </a:cxn>
              <a:cxn ang="T171">
                <a:pos x="T106" y="T107"/>
              </a:cxn>
              <a:cxn ang="T172">
                <a:pos x="T108" y="T109"/>
              </a:cxn>
              <a:cxn ang="T173">
                <a:pos x="T110" y="T111"/>
              </a:cxn>
              <a:cxn ang="T174">
                <a:pos x="T112" y="T113"/>
              </a:cxn>
              <a:cxn ang="T175">
                <a:pos x="T114" y="T115"/>
              </a:cxn>
              <a:cxn ang="T176">
                <a:pos x="T116" y="T117"/>
              </a:cxn>
            </a:cxnLst>
            <a:rect l="0" t="0" r="r" b="b"/>
            <a:pathLst>
              <a:path w="2764" h="2764">
                <a:moveTo>
                  <a:pt x="1382" y="2764"/>
                </a:moveTo>
                <a:cubicBezTo>
                  <a:pt x="619" y="2764"/>
                  <a:pt x="0" y="2145"/>
                  <a:pt x="0" y="1382"/>
                </a:cubicBezTo>
                <a:cubicBezTo>
                  <a:pt x="0" y="619"/>
                  <a:pt x="619" y="0"/>
                  <a:pt x="1382" y="0"/>
                </a:cubicBezTo>
                <a:cubicBezTo>
                  <a:pt x="2145" y="0"/>
                  <a:pt x="2764" y="619"/>
                  <a:pt x="2764" y="1382"/>
                </a:cubicBezTo>
                <a:cubicBezTo>
                  <a:pt x="2764" y="2145"/>
                  <a:pt x="2145" y="2764"/>
                  <a:pt x="1382" y="2764"/>
                </a:cubicBezTo>
                <a:close/>
                <a:moveTo>
                  <a:pt x="1247" y="170"/>
                </a:moveTo>
                <a:cubicBezTo>
                  <a:pt x="1193" y="170"/>
                  <a:pt x="1150" y="214"/>
                  <a:pt x="1150" y="267"/>
                </a:cubicBezTo>
                <a:cubicBezTo>
                  <a:pt x="1150" y="321"/>
                  <a:pt x="1193" y="365"/>
                  <a:pt x="1247" y="365"/>
                </a:cubicBezTo>
                <a:cubicBezTo>
                  <a:pt x="1301" y="365"/>
                  <a:pt x="1345" y="321"/>
                  <a:pt x="1345" y="267"/>
                </a:cubicBezTo>
                <a:cubicBezTo>
                  <a:pt x="1345" y="214"/>
                  <a:pt x="1301" y="170"/>
                  <a:pt x="1247" y="170"/>
                </a:cubicBezTo>
                <a:close/>
                <a:moveTo>
                  <a:pt x="1506" y="170"/>
                </a:moveTo>
                <a:cubicBezTo>
                  <a:pt x="1452" y="170"/>
                  <a:pt x="1409" y="214"/>
                  <a:pt x="1409" y="267"/>
                </a:cubicBezTo>
                <a:cubicBezTo>
                  <a:pt x="1409" y="321"/>
                  <a:pt x="1452" y="365"/>
                  <a:pt x="1506" y="365"/>
                </a:cubicBezTo>
                <a:cubicBezTo>
                  <a:pt x="1560" y="365"/>
                  <a:pt x="1603" y="321"/>
                  <a:pt x="1603" y="267"/>
                </a:cubicBezTo>
                <a:cubicBezTo>
                  <a:pt x="1603" y="214"/>
                  <a:pt x="1560" y="170"/>
                  <a:pt x="1506" y="170"/>
                </a:cubicBezTo>
                <a:close/>
                <a:moveTo>
                  <a:pt x="2098" y="699"/>
                </a:moveTo>
                <a:cubicBezTo>
                  <a:pt x="2098" y="541"/>
                  <a:pt x="1944" y="382"/>
                  <a:pt x="1763" y="382"/>
                </a:cubicBezTo>
                <a:cubicBezTo>
                  <a:pt x="1378" y="382"/>
                  <a:pt x="1378" y="382"/>
                  <a:pt x="1378" y="382"/>
                </a:cubicBezTo>
                <a:cubicBezTo>
                  <a:pt x="990" y="382"/>
                  <a:pt x="990" y="382"/>
                  <a:pt x="990" y="382"/>
                </a:cubicBezTo>
                <a:cubicBezTo>
                  <a:pt x="809" y="382"/>
                  <a:pt x="655" y="541"/>
                  <a:pt x="655" y="699"/>
                </a:cubicBezTo>
                <a:cubicBezTo>
                  <a:pt x="655" y="1834"/>
                  <a:pt x="655" y="1834"/>
                  <a:pt x="655" y="1834"/>
                </a:cubicBezTo>
                <a:cubicBezTo>
                  <a:pt x="655" y="1987"/>
                  <a:pt x="796" y="2113"/>
                  <a:pt x="916" y="2132"/>
                </a:cubicBezTo>
                <a:cubicBezTo>
                  <a:pt x="680" y="2442"/>
                  <a:pt x="680" y="2442"/>
                  <a:pt x="680" y="2442"/>
                </a:cubicBezTo>
                <a:cubicBezTo>
                  <a:pt x="891" y="2442"/>
                  <a:pt x="891" y="2442"/>
                  <a:pt x="891" y="2442"/>
                </a:cubicBezTo>
                <a:cubicBezTo>
                  <a:pt x="1022" y="2275"/>
                  <a:pt x="1022" y="2275"/>
                  <a:pt x="1022" y="2275"/>
                </a:cubicBezTo>
                <a:cubicBezTo>
                  <a:pt x="1731" y="2275"/>
                  <a:pt x="1731" y="2275"/>
                  <a:pt x="1731" y="2275"/>
                </a:cubicBezTo>
                <a:cubicBezTo>
                  <a:pt x="1862" y="2442"/>
                  <a:pt x="1862" y="2442"/>
                  <a:pt x="1862" y="2442"/>
                </a:cubicBezTo>
                <a:cubicBezTo>
                  <a:pt x="2074" y="2442"/>
                  <a:pt x="2074" y="2442"/>
                  <a:pt x="2074" y="2442"/>
                </a:cubicBezTo>
                <a:cubicBezTo>
                  <a:pt x="1837" y="2132"/>
                  <a:pt x="1837" y="2132"/>
                  <a:pt x="1837" y="2132"/>
                </a:cubicBezTo>
                <a:cubicBezTo>
                  <a:pt x="1957" y="2113"/>
                  <a:pt x="2098" y="1987"/>
                  <a:pt x="2098" y="1834"/>
                </a:cubicBezTo>
                <a:lnTo>
                  <a:pt x="2098" y="699"/>
                </a:lnTo>
                <a:close/>
                <a:moveTo>
                  <a:pt x="1753" y="1220"/>
                </a:moveTo>
                <a:cubicBezTo>
                  <a:pt x="1000" y="1220"/>
                  <a:pt x="1000" y="1220"/>
                  <a:pt x="1000" y="1220"/>
                </a:cubicBezTo>
                <a:cubicBezTo>
                  <a:pt x="914" y="1220"/>
                  <a:pt x="822" y="1182"/>
                  <a:pt x="823" y="1084"/>
                </a:cubicBezTo>
                <a:cubicBezTo>
                  <a:pt x="823" y="883"/>
                  <a:pt x="823" y="883"/>
                  <a:pt x="823" y="883"/>
                </a:cubicBezTo>
                <a:cubicBezTo>
                  <a:pt x="823" y="799"/>
                  <a:pt x="898" y="721"/>
                  <a:pt x="1000" y="721"/>
                </a:cubicBezTo>
                <a:cubicBezTo>
                  <a:pt x="1753" y="721"/>
                  <a:pt x="1753" y="721"/>
                  <a:pt x="1753" y="721"/>
                </a:cubicBezTo>
                <a:cubicBezTo>
                  <a:pt x="1855" y="721"/>
                  <a:pt x="1930" y="799"/>
                  <a:pt x="1930" y="883"/>
                </a:cubicBezTo>
                <a:cubicBezTo>
                  <a:pt x="1930" y="1084"/>
                  <a:pt x="1930" y="1084"/>
                  <a:pt x="1930" y="1084"/>
                </a:cubicBezTo>
                <a:cubicBezTo>
                  <a:pt x="1931" y="1182"/>
                  <a:pt x="1839" y="1220"/>
                  <a:pt x="1753" y="1220"/>
                </a:cubicBezTo>
                <a:close/>
                <a:moveTo>
                  <a:pt x="1556" y="612"/>
                </a:moveTo>
                <a:cubicBezTo>
                  <a:pt x="1197" y="612"/>
                  <a:pt x="1197" y="612"/>
                  <a:pt x="1197" y="612"/>
                </a:cubicBezTo>
                <a:cubicBezTo>
                  <a:pt x="1163" y="612"/>
                  <a:pt x="1136" y="593"/>
                  <a:pt x="1136" y="571"/>
                </a:cubicBezTo>
                <a:cubicBezTo>
                  <a:pt x="1136" y="501"/>
                  <a:pt x="1136" y="501"/>
                  <a:pt x="1136" y="501"/>
                </a:cubicBezTo>
                <a:cubicBezTo>
                  <a:pt x="1136" y="479"/>
                  <a:pt x="1164" y="497"/>
                  <a:pt x="1197" y="497"/>
                </a:cubicBezTo>
                <a:cubicBezTo>
                  <a:pt x="1556" y="497"/>
                  <a:pt x="1556" y="497"/>
                  <a:pt x="1556" y="497"/>
                </a:cubicBezTo>
                <a:cubicBezTo>
                  <a:pt x="1589" y="497"/>
                  <a:pt x="1617" y="516"/>
                  <a:pt x="1617" y="538"/>
                </a:cubicBezTo>
                <a:cubicBezTo>
                  <a:pt x="1617" y="571"/>
                  <a:pt x="1617" y="571"/>
                  <a:pt x="1617" y="571"/>
                </a:cubicBezTo>
                <a:cubicBezTo>
                  <a:pt x="1617" y="593"/>
                  <a:pt x="1590" y="612"/>
                  <a:pt x="1556" y="612"/>
                </a:cubicBezTo>
                <a:close/>
                <a:moveTo>
                  <a:pt x="994" y="1694"/>
                </a:moveTo>
                <a:cubicBezTo>
                  <a:pt x="1070" y="1694"/>
                  <a:pt x="1131" y="1755"/>
                  <a:pt x="1131" y="1831"/>
                </a:cubicBezTo>
                <a:cubicBezTo>
                  <a:pt x="1131" y="1907"/>
                  <a:pt x="1070" y="1969"/>
                  <a:pt x="994" y="1969"/>
                </a:cubicBezTo>
                <a:cubicBezTo>
                  <a:pt x="918" y="1969"/>
                  <a:pt x="856" y="1907"/>
                  <a:pt x="856" y="1831"/>
                </a:cubicBezTo>
                <a:cubicBezTo>
                  <a:pt x="856" y="1755"/>
                  <a:pt x="918" y="1694"/>
                  <a:pt x="994" y="1694"/>
                </a:cubicBezTo>
                <a:close/>
                <a:moveTo>
                  <a:pt x="1756" y="1694"/>
                </a:moveTo>
                <a:cubicBezTo>
                  <a:pt x="1832" y="1694"/>
                  <a:pt x="1894" y="1755"/>
                  <a:pt x="1894" y="1832"/>
                </a:cubicBezTo>
                <a:cubicBezTo>
                  <a:pt x="1894" y="1907"/>
                  <a:pt x="1832" y="1969"/>
                  <a:pt x="1756" y="1969"/>
                </a:cubicBezTo>
                <a:cubicBezTo>
                  <a:pt x="1680" y="1969"/>
                  <a:pt x="1619" y="1907"/>
                  <a:pt x="1619" y="1832"/>
                </a:cubicBezTo>
                <a:cubicBezTo>
                  <a:pt x="1619" y="1755"/>
                  <a:pt x="1680" y="1694"/>
                  <a:pt x="1756" y="1694"/>
                </a:cubicBezTo>
                <a:close/>
              </a:path>
            </a:pathLst>
          </a:custGeom>
          <a:solidFill>
            <a:schemeClr val="bg2">
              <a:lumMod val="75000"/>
            </a:schemeClr>
          </a:solidFill>
          <a:ln>
            <a:noFill/>
          </a:ln>
        </p:spPr>
        <p:txBody>
          <a:bodyPr anchor="ctr" anchorCtr="1"/>
          <a:lstStyle>
            <a:defPPr>
              <a:defRPr lang="zh-CN"/>
            </a:defPPr>
            <a:lvl1pPr marL="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cxnSp>
        <p:nvCxnSpPr>
          <p:cNvPr id="18" name="直接连接符 17"/>
          <p:cNvCxnSpPr/>
          <p:nvPr userDrawn="1"/>
        </p:nvCxnSpPr>
        <p:spPr>
          <a:xfrm>
            <a:off x="1400175" y="1004888"/>
            <a:ext cx="7453880" cy="0"/>
          </a:xfrm>
          <a:prstGeom prst="line">
            <a:avLst/>
          </a:prstGeom>
          <a:ln w="3175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4_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KSO_Shape"/>
          <p:cNvSpPr/>
          <p:nvPr userDrawn="1"/>
        </p:nvSpPr>
        <p:spPr bwMode="auto">
          <a:xfrm>
            <a:off x="695325" y="608012"/>
            <a:ext cx="840652" cy="489268"/>
          </a:xfrm>
          <a:custGeom>
            <a:gdLst>
              <a:gd name="T0" fmla="*/ 523582 w 5574"/>
              <a:gd name="T1" fmla="*/ 1026353 h 3244"/>
              <a:gd name="T2" fmla="*/ 164730 w 5574"/>
              <a:gd name="T3" fmla="*/ 1048328 h 3244"/>
              <a:gd name="T4" fmla="*/ 0 w 5574"/>
              <a:gd name="T5" fmla="*/ 1009549 h 3244"/>
              <a:gd name="T6" fmla="*/ 319446 w 5574"/>
              <a:gd name="T7" fmla="*/ 836336 h 3244"/>
              <a:gd name="T8" fmla="*/ 613375 w 5574"/>
              <a:gd name="T9" fmla="*/ 882224 h 3244"/>
              <a:gd name="T10" fmla="*/ 764539 w 5574"/>
              <a:gd name="T11" fmla="*/ 841183 h 3244"/>
              <a:gd name="T12" fmla="*/ 1800397 w 5574"/>
              <a:gd name="T13" fmla="*/ 867682 h 3244"/>
              <a:gd name="T14" fmla="*/ 693802 w 5574"/>
              <a:gd name="T15" fmla="*/ 1048005 h 3244"/>
              <a:gd name="T16" fmla="*/ 556850 w 5574"/>
              <a:gd name="T17" fmla="*/ 973032 h 3244"/>
              <a:gd name="T18" fmla="*/ 247094 w 5574"/>
              <a:gd name="T19" fmla="*/ 935545 h 3244"/>
              <a:gd name="T20" fmla="*/ 556850 w 5574"/>
              <a:gd name="T21" fmla="*/ 973032 h 3244"/>
              <a:gd name="T22" fmla="*/ 1014540 w 5574"/>
              <a:gd name="T23" fmla="*/ 156732 h 3244"/>
              <a:gd name="T24" fmla="*/ 1066866 w 5574"/>
              <a:gd name="T25" fmla="*/ 790124 h 3244"/>
              <a:gd name="T26" fmla="*/ 98515 w 5574"/>
              <a:gd name="T27" fmla="*/ 789801 h 3244"/>
              <a:gd name="T28" fmla="*/ 52649 w 5574"/>
              <a:gd name="T29" fmla="*/ 743912 h 3244"/>
              <a:gd name="T30" fmla="*/ 52649 w 5574"/>
              <a:gd name="T31" fmla="*/ 149623 h 3244"/>
              <a:gd name="T32" fmla="*/ 150841 w 5574"/>
              <a:gd name="T33" fmla="*/ 18420 h 3244"/>
              <a:gd name="T34" fmla="*/ 187339 w 5574"/>
              <a:gd name="T35" fmla="*/ 0 h 3244"/>
              <a:gd name="T36" fmla="*/ 734500 w 5574"/>
              <a:gd name="T37" fmla="*/ 0 h 3244"/>
              <a:gd name="T38" fmla="*/ 132107 w 5574"/>
              <a:gd name="T39" fmla="*/ 596228 h 3244"/>
              <a:gd name="T40" fmla="*/ 257753 w 5574"/>
              <a:gd name="T41" fmla="*/ 596228 h 3244"/>
              <a:gd name="T42" fmla="*/ 688311 w 5574"/>
              <a:gd name="T43" fmla="*/ 533536 h 3244"/>
              <a:gd name="T44" fmla="*/ 688311 w 5574"/>
              <a:gd name="T45" fmla="*/ 659244 h 3244"/>
              <a:gd name="T46" fmla="*/ 688311 w 5574"/>
              <a:gd name="T47" fmla="*/ 533536 h 3244"/>
              <a:gd name="T48" fmla="*/ 748066 w 5574"/>
              <a:gd name="T49" fmla="*/ 439819 h 3244"/>
              <a:gd name="T50" fmla="*/ 688311 w 5574"/>
              <a:gd name="T51" fmla="*/ 91777 h 3244"/>
              <a:gd name="T52" fmla="*/ 144381 w 5574"/>
              <a:gd name="T53" fmla="*/ 179676 h 3244"/>
              <a:gd name="T54" fmla="*/ 1106272 w 5574"/>
              <a:gd name="T55" fmla="*/ 207791 h 3244"/>
              <a:gd name="T56" fmla="*/ 1385343 w 5574"/>
              <a:gd name="T57" fmla="*/ 790447 h 3244"/>
              <a:gd name="T58" fmla="*/ 1119515 w 5574"/>
              <a:gd name="T59" fmla="*/ 236876 h 3244"/>
              <a:gd name="T60" fmla="*/ 1115639 w 5574"/>
              <a:gd name="T61" fmla="*/ 223626 h 3244"/>
              <a:gd name="T62" fmla="*/ 1437669 w 5574"/>
              <a:gd name="T63" fmla="*/ 393608 h 3244"/>
              <a:gd name="T64" fmla="*/ 1634375 w 5574"/>
              <a:gd name="T65" fmla="*/ 791093 h 3244"/>
              <a:gd name="T66" fmla="*/ 1437669 w 5574"/>
              <a:gd name="T67" fmla="*/ 393608 h 3244"/>
              <a:gd name="T68" fmla="*/ 1746133 w 5574"/>
              <a:gd name="T69" fmla="*/ 566175 h 3244"/>
              <a:gd name="T70" fmla="*/ 1686701 w 5574"/>
              <a:gd name="T71" fmla="*/ 791093 h 3244"/>
              <a:gd name="T72" fmla="*/ 0 60000 65536"/>
              <a:gd name="T73" fmla="*/ 0 60000 65536"/>
              <a:gd name="T74" fmla="*/ 0 60000 65536"/>
              <a:gd name="T75" fmla="*/ 0 60000 65536"/>
              <a:gd name="T76" fmla="*/ 0 60000 65536"/>
              <a:gd name="T77" fmla="*/ 0 60000 65536"/>
              <a:gd name="T78" fmla="*/ 0 60000 65536"/>
              <a:gd name="T79" fmla="*/ 0 60000 65536"/>
              <a:gd name="T80" fmla="*/ 0 60000 65536"/>
              <a:gd name="T81" fmla="*/ 0 60000 65536"/>
              <a:gd name="T82" fmla="*/ 0 60000 65536"/>
              <a:gd name="T83" fmla="*/ 0 60000 65536"/>
              <a:gd name="T84" fmla="*/ 0 60000 65536"/>
              <a:gd name="T85" fmla="*/ 0 60000 65536"/>
              <a:gd name="T86" fmla="*/ 0 60000 65536"/>
              <a:gd name="T87" fmla="*/ 0 60000 65536"/>
              <a:gd name="T88" fmla="*/ 0 60000 65536"/>
              <a:gd name="T89" fmla="*/ 0 60000 65536"/>
              <a:gd name="T90" fmla="*/ 0 60000 65536"/>
              <a:gd name="T91" fmla="*/ 0 60000 65536"/>
              <a:gd name="T92" fmla="*/ 0 60000 65536"/>
              <a:gd name="T93" fmla="*/ 0 60000 65536"/>
              <a:gd name="T94" fmla="*/ 0 60000 65536"/>
              <a:gd name="T95" fmla="*/ 0 60000 65536"/>
              <a:gd name="T96" fmla="*/ 0 60000 65536"/>
              <a:gd name="T97" fmla="*/ 0 60000 65536"/>
              <a:gd name="T98" fmla="*/ 0 60000 65536"/>
              <a:gd name="T99" fmla="*/ 0 60000 65536"/>
              <a:gd name="T100" fmla="*/ 0 60000 65536"/>
              <a:gd name="T101" fmla="*/ 0 60000 65536"/>
              <a:gd name="T102" fmla="*/ 0 60000 65536"/>
              <a:gd name="T103" fmla="*/ 0 60000 65536"/>
              <a:gd name="T104" fmla="*/ 0 60000 65536"/>
              <a:gd name="T105" fmla="*/ 0 60000 65536"/>
              <a:gd name="T106" fmla="*/ 0 60000 65536"/>
              <a:gd name="T107" fmla="*/ 0 60000 65536"/>
            </a:gdLst>
            <a:cxnLst>
              <a:cxn ang="T72">
                <a:pos x="T0" y="T1"/>
              </a:cxn>
              <a:cxn ang="T73">
                <a:pos x="T2" y="T3"/>
              </a:cxn>
              <a:cxn ang="T74">
                <a:pos x="T4" y="T5"/>
              </a:cxn>
              <a:cxn ang="T75">
                <a:pos x="T6" y="T7"/>
              </a:cxn>
              <a:cxn ang="T76">
                <a:pos x="T8" y="T9"/>
              </a:cxn>
              <a:cxn ang="T77">
                <a:pos x="T10" y="T11"/>
              </a:cxn>
              <a:cxn ang="T78">
                <a:pos x="T12" y="T13"/>
              </a:cxn>
              <a:cxn ang="T79">
                <a:pos x="T14" y="T15"/>
              </a:cxn>
              <a:cxn ang="T80">
                <a:pos x="T16" y="T17"/>
              </a:cxn>
              <a:cxn ang="T81">
                <a:pos x="T18" y="T19"/>
              </a:cxn>
              <a:cxn ang="T82">
                <a:pos x="T20" y="T21"/>
              </a:cxn>
              <a:cxn ang="T83">
                <a:pos x="T22" y="T23"/>
              </a:cxn>
              <a:cxn ang="T84">
                <a:pos x="T24" y="T25"/>
              </a:cxn>
              <a:cxn ang="T85">
                <a:pos x="T26" y="T27"/>
              </a:cxn>
              <a:cxn ang="T86">
                <a:pos x="T28" y="T29"/>
              </a:cxn>
              <a:cxn ang="T87">
                <a:pos x="T30" y="T31"/>
              </a:cxn>
              <a:cxn ang="T88">
                <a:pos x="T32" y="T33"/>
              </a:cxn>
              <a:cxn ang="T89">
                <a:pos x="T34" y="T35"/>
              </a:cxn>
              <a:cxn ang="T90">
                <a:pos x="T36" y="T37"/>
              </a:cxn>
              <a:cxn ang="T91">
                <a:pos x="T38" y="T39"/>
              </a:cxn>
              <a:cxn ang="T92">
                <a:pos x="T40" y="T41"/>
              </a:cxn>
              <a:cxn ang="T93">
                <a:pos x="T42" y="T43"/>
              </a:cxn>
              <a:cxn ang="T94">
                <a:pos x="T44" y="T45"/>
              </a:cxn>
              <a:cxn ang="T95">
                <a:pos x="T46" y="T47"/>
              </a:cxn>
              <a:cxn ang="T96">
                <a:pos x="T48" y="T49"/>
              </a:cxn>
              <a:cxn ang="T97">
                <a:pos x="T50" y="T51"/>
              </a:cxn>
              <a:cxn ang="T98">
                <a:pos x="T52" y="T53"/>
              </a:cxn>
              <a:cxn ang="T99">
                <a:pos x="T54" y="T55"/>
              </a:cxn>
              <a:cxn ang="T100">
                <a:pos x="T56" y="T57"/>
              </a:cxn>
              <a:cxn ang="T101">
                <a:pos x="T58" y="T59"/>
              </a:cxn>
              <a:cxn ang="T102">
                <a:pos x="T60" y="T61"/>
              </a:cxn>
              <a:cxn ang="T103">
                <a:pos x="T62" y="T63"/>
              </a:cxn>
              <a:cxn ang="T104">
                <a:pos x="T64" y="T65"/>
              </a:cxn>
              <a:cxn ang="T105">
                <a:pos x="T66" y="T67"/>
              </a:cxn>
              <a:cxn ang="T106">
                <a:pos x="T68" y="T69"/>
              </a:cxn>
              <a:cxn ang="T107">
                <a:pos x="T70" y="T71"/>
              </a:cxn>
            </a:cxnLst>
            <a:rect l="0" t="0" r="r" b="b"/>
            <a:pathLst>
              <a:path w="5574" h="3244">
                <a:moveTo>
                  <a:pt x="1585" y="3235"/>
                </a:moveTo>
                <a:cubicBezTo>
                  <a:pt x="1621" y="3176"/>
                  <a:pt x="1621" y="3176"/>
                  <a:pt x="1621" y="3176"/>
                </a:cubicBezTo>
                <a:cubicBezTo>
                  <a:pt x="560" y="3176"/>
                  <a:pt x="560" y="3176"/>
                  <a:pt x="560" y="3176"/>
                </a:cubicBezTo>
                <a:cubicBezTo>
                  <a:pt x="510" y="3244"/>
                  <a:pt x="510" y="3244"/>
                  <a:pt x="510" y="3244"/>
                </a:cubicBezTo>
                <a:cubicBezTo>
                  <a:pt x="3" y="3244"/>
                  <a:pt x="3" y="3244"/>
                  <a:pt x="3" y="3244"/>
                </a:cubicBezTo>
                <a:cubicBezTo>
                  <a:pt x="0" y="3124"/>
                  <a:pt x="0" y="3124"/>
                  <a:pt x="0" y="3124"/>
                </a:cubicBezTo>
                <a:cubicBezTo>
                  <a:pt x="552" y="2588"/>
                  <a:pt x="552" y="2588"/>
                  <a:pt x="552" y="2588"/>
                </a:cubicBezTo>
                <a:cubicBezTo>
                  <a:pt x="989" y="2588"/>
                  <a:pt x="989" y="2588"/>
                  <a:pt x="989" y="2588"/>
                </a:cubicBezTo>
                <a:cubicBezTo>
                  <a:pt x="886" y="2730"/>
                  <a:pt x="886" y="2730"/>
                  <a:pt x="886" y="2730"/>
                </a:cubicBezTo>
                <a:cubicBezTo>
                  <a:pt x="1899" y="2730"/>
                  <a:pt x="1899" y="2730"/>
                  <a:pt x="1899" y="2730"/>
                </a:cubicBezTo>
                <a:cubicBezTo>
                  <a:pt x="1978" y="2603"/>
                  <a:pt x="1978" y="2603"/>
                  <a:pt x="1978" y="2603"/>
                </a:cubicBezTo>
                <a:cubicBezTo>
                  <a:pt x="2367" y="2603"/>
                  <a:pt x="2367" y="2603"/>
                  <a:pt x="2367" y="2603"/>
                </a:cubicBezTo>
                <a:cubicBezTo>
                  <a:pt x="5574" y="2603"/>
                  <a:pt x="5574" y="2603"/>
                  <a:pt x="5574" y="2603"/>
                </a:cubicBezTo>
                <a:cubicBezTo>
                  <a:pt x="5574" y="2685"/>
                  <a:pt x="5574" y="2685"/>
                  <a:pt x="5574" y="2685"/>
                </a:cubicBezTo>
                <a:cubicBezTo>
                  <a:pt x="2290" y="2828"/>
                  <a:pt x="2290" y="2828"/>
                  <a:pt x="2290" y="2828"/>
                </a:cubicBezTo>
                <a:cubicBezTo>
                  <a:pt x="2148" y="3243"/>
                  <a:pt x="2148" y="3243"/>
                  <a:pt x="2148" y="3243"/>
                </a:cubicBezTo>
                <a:cubicBezTo>
                  <a:pt x="1585" y="3235"/>
                  <a:pt x="1585" y="3235"/>
                  <a:pt x="1585" y="3235"/>
                </a:cubicBezTo>
                <a:close/>
                <a:moveTo>
                  <a:pt x="1724" y="3011"/>
                </a:moveTo>
                <a:cubicBezTo>
                  <a:pt x="1796" y="2895"/>
                  <a:pt x="1796" y="2895"/>
                  <a:pt x="1796" y="2895"/>
                </a:cubicBezTo>
                <a:cubicBezTo>
                  <a:pt x="765" y="2895"/>
                  <a:pt x="765" y="2895"/>
                  <a:pt x="765" y="2895"/>
                </a:cubicBezTo>
                <a:cubicBezTo>
                  <a:pt x="681" y="3011"/>
                  <a:pt x="681" y="3011"/>
                  <a:pt x="681" y="3011"/>
                </a:cubicBezTo>
                <a:cubicBezTo>
                  <a:pt x="1724" y="3011"/>
                  <a:pt x="1724" y="3011"/>
                  <a:pt x="1724" y="3011"/>
                </a:cubicBezTo>
                <a:close/>
                <a:moveTo>
                  <a:pt x="2274" y="0"/>
                </a:moveTo>
                <a:cubicBezTo>
                  <a:pt x="3141" y="485"/>
                  <a:pt x="3141" y="485"/>
                  <a:pt x="3141" y="485"/>
                </a:cubicBezTo>
                <a:cubicBezTo>
                  <a:pt x="3303" y="755"/>
                  <a:pt x="3303" y="755"/>
                  <a:pt x="3303" y="755"/>
                </a:cubicBezTo>
                <a:cubicBezTo>
                  <a:pt x="3303" y="2445"/>
                  <a:pt x="3303" y="2445"/>
                  <a:pt x="3303" y="2445"/>
                </a:cubicBezTo>
                <a:cubicBezTo>
                  <a:pt x="2600" y="2444"/>
                  <a:pt x="2600" y="2444"/>
                  <a:pt x="2600" y="2444"/>
                </a:cubicBezTo>
                <a:cubicBezTo>
                  <a:pt x="2180" y="2444"/>
                  <a:pt x="638" y="2444"/>
                  <a:pt x="305" y="2444"/>
                </a:cubicBezTo>
                <a:cubicBezTo>
                  <a:pt x="163" y="2444"/>
                  <a:pt x="163" y="2444"/>
                  <a:pt x="163" y="2444"/>
                </a:cubicBezTo>
                <a:cubicBezTo>
                  <a:pt x="163" y="2302"/>
                  <a:pt x="163" y="2302"/>
                  <a:pt x="163" y="2302"/>
                </a:cubicBezTo>
                <a:cubicBezTo>
                  <a:pt x="163" y="1569"/>
                  <a:pt x="163" y="1871"/>
                  <a:pt x="163" y="509"/>
                </a:cubicBezTo>
                <a:cubicBezTo>
                  <a:pt x="163" y="463"/>
                  <a:pt x="163" y="463"/>
                  <a:pt x="163" y="463"/>
                </a:cubicBezTo>
                <a:cubicBezTo>
                  <a:pt x="192" y="425"/>
                  <a:pt x="192" y="425"/>
                  <a:pt x="192" y="425"/>
                </a:cubicBezTo>
                <a:cubicBezTo>
                  <a:pt x="467" y="57"/>
                  <a:pt x="467" y="57"/>
                  <a:pt x="467" y="57"/>
                </a:cubicBezTo>
                <a:cubicBezTo>
                  <a:pt x="510" y="0"/>
                  <a:pt x="510" y="0"/>
                  <a:pt x="510" y="0"/>
                </a:cubicBezTo>
                <a:cubicBezTo>
                  <a:pt x="580" y="0"/>
                  <a:pt x="580" y="0"/>
                  <a:pt x="580" y="0"/>
                </a:cubicBezTo>
                <a:cubicBezTo>
                  <a:pt x="2202" y="0"/>
                  <a:pt x="2202" y="0"/>
                  <a:pt x="2202" y="0"/>
                </a:cubicBezTo>
                <a:cubicBezTo>
                  <a:pt x="2274" y="0"/>
                  <a:pt x="2274" y="0"/>
                  <a:pt x="2274" y="0"/>
                </a:cubicBezTo>
                <a:close/>
                <a:moveTo>
                  <a:pt x="604" y="1651"/>
                </a:moveTo>
                <a:cubicBezTo>
                  <a:pt x="496" y="1651"/>
                  <a:pt x="409" y="1738"/>
                  <a:pt x="409" y="1845"/>
                </a:cubicBezTo>
                <a:cubicBezTo>
                  <a:pt x="409" y="1953"/>
                  <a:pt x="496" y="2040"/>
                  <a:pt x="604" y="2040"/>
                </a:cubicBezTo>
                <a:cubicBezTo>
                  <a:pt x="711" y="2040"/>
                  <a:pt x="798" y="1953"/>
                  <a:pt x="798" y="1845"/>
                </a:cubicBezTo>
                <a:cubicBezTo>
                  <a:pt x="798" y="1738"/>
                  <a:pt x="711" y="1651"/>
                  <a:pt x="604" y="1651"/>
                </a:cubicBezTo>
                <a:close/>
                <a:moveTo>
                  <a:pt x="2131" y="1651"/>
                </a:moveTo>
                <a:cubicBezTo>
                  <a:pt x="2024" y="1651"/>
                  <a:pt x="1937" y="1738"/>
                  <a:pt x="1937" y="1845"/>
                </a:cubicBezTo>
                <a:cubicBezTo>
                  <a:pt x="1937" y="1953"/>
                  <a:pt x="2024" y="2040"/>
                  <a:pt x="2131" y="2040"/>
                </a:cubicBezTo>
                <a:cubicBezTo>
                  <a:pt x="2239" y="2040"/>
                  <a:pt x="2326" y="1953"/>
                  <a:pt x="2326" y="1845"/>
                </a:cubicBezTo>
                <a:cubicBezTo>
                  <a:pt x="2326" y="1738"/>
                  <a:pt x="2239" y="1651"/>
                  <a:pt x="2131" y="1651"/>
                </a:cubicBezTo>
                <a:close/>
                <a:moveTo>
                  <a:pt x="447" y="1361"/>
                </a:moveTo>
                <a:cubicBezTo>
                  <a:pt x="2316" y="1361"/>
                  <a:pt x="2316" y="1361"/>
                  <a:pt x="2316" y="1361"/>
                </a:cubicBezTo>
                <a:cubicBezTo>
                  <a:pt x="2316" y="536"/>
                  <a:pt x="2316" y="536"/>
                  <a:pt x="2316" y="536"/>
                </a:cubicBezTo>
                <a:cubicBezTo>
                  <a:pt x="2131" y="284"/>
                  <a:pt x="2131" y="284"/>
                  <a:pt x="2131" y="284"/>
                </a:cubicBezTo>
                <a:cubicBezTo>
                  <a:pt x="650" y="284"/>
                  <a:pt x="650" y="284"/>
                  <a:pt x="650" y="284"/>
                </a:cubicBezTo>
                <a:cubicBezTo>
                  <a:pt x="447" y="556"/>
                  <a:pt x="447" y="556"/>
                  <a:pt x="447" y="556"/>
                </a:cubicBezTo>
                <a:cubicBezTo>
                  <a:pt x="447" y="1361"/>
                  <a:pt x="447" y="1361"/>
                  <a:pt x="447" y="1361"/>
                </a:cubicBezTo>
                <a:close/>
                <a:moveTo>
                  <a:pt x="3425" y="643"/>
                </a:moveTo>
                <a:cubicBezTo>
                  <a:pt x="4289" y="1127"/>
                  <a:pt x="4289" y="1127"/>
                  <a:pt x="4289" y="1127"/>
                </a:cubicBezTo>
                <a:cubicBezTo>
                  <a:pt x="4289" y="2446"/>
                  <a:pt x="4289" y="2446"/>
                  <a:pt x="4289" y="2446"/>
                </a:cubicBezTo>
                <a:cubicBezTo>
                  <a:pt x="3466" y="2445"/>
                  <a:pt x="3466" y="2445"/>
                  <a:pt x="3466" y="2445"/>
                </a:cubicBezTo>
                <a:cubicBezTo>
                  <a:pt x="3466" y="733"/>
                  <a:pt x="3466" y="733"/>
                  <a:pt x="3466" y="733"/>
                </a:cubicBezTo>
                <a:cubicBezTo>
                  <a:pt x="3466" y="712"/>
                  <a:pt x="3466" y="712"/>
                  <a:pt x="3466" y="712"/>
                </a:cubicBezTo>
                <a:cubicBezTo>
                  <a:pt x="3454" y="692"/>
                  <a:pt x="3454" y="692"/>
                  <a:pt x="3454" y="692"/>
                </a:cubicBezTo>
                <a:cubicBezTo>
                  <a:pt x="3425" y="643"/>
                  <a:pt x="3425" y="643"/>
                  <a:pt x="3425" y="643"/>
                </a:cubicBezTo>
                <a:close/>
                <a:moveTo>
                  <a:pt x="4451" y="1218"/>
                </a:moveTo>
                <a:cubicBezTo>
                  <a:pt x="5060" y="1558"/>
                  <a:pt x="5060" y="1558"/>
                  <a:pt x="5060" y="1558"/>
                </a:cubicBezTo>
                <a:cubicBezTo>
                  <a:pt x="5060" y="2448"/>
                  <a:pt x="5060" y="2448"/>
                  <a:pt x="5060" y="2448"/>
                </a:cubicBezTo>
                <a:cubicBezTo>
                  <a:pt x="4451" y="2447"/>
                  <a:pt x="4451" y="2447"/>
                  <a:pt x="4451" y="2447"/>
                </a:cubicBezTo>
                <a:cubicBezTo>
                  <a:pt x="4451" y="1218"/>
                  <a:pt x="4451" y="1218"/>
                  <a:pt x="4451" y="1218"/>
                </a:cubicBezTo>
                <a:close/>
                <a:moveTo>
                  <a:pt x="5222" y="1649"/>
                </a:moveTo>
                <a:cubicBezTo>
                  <a:pt x="5406" y="1752"/>
                  <a:pt x="5406" y="1752"/>
                  <a:pt x="5406" y="1752"/>
                </a:cubicBezTo>
                <a:cubicBezTo>
                  <a:pt x="5406" y="2448"/>
                  <a:pt x="5406" y="2448"/>
                  <a:pt x="5406" y="2448"/>
                </a:cubicBezTo>
                <a:cubicBezTo>
                  <a:pt x="5222" y="2448"/>
                  <a:pt x="5222" y="2448"/>
                  <a:pt x="5222" y="2448"/>
                </a:cubicBezTo>
                <a:lnTo>
                  <a:pt x="5222" y="1649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anchor="ctr" anchorCtr="1"/>
          <a:lstStyle>
            <a:defPPr>
              <a:defRPr lang="zh-CN"/>
            </a:defPPr>
            <a:lvl1pPr marL="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KSO_Shape"/>
          <p:cNvSpPr/>
          <p:nvPr userDrawn="1"/>
        </p:nvSpPr>
        <p:spPr bwMode="auto">
          <a:xfrm>
            <a:off x="11096625" y="804863"/>
            <a:ext cx="400050" cy="400050"/>
          </a:xfrm>
          <a:custGeom>
            <a:gdLst>
              <a:gd name="T0" fmla="*/ 899372 w 2764"/>
              <a:gd name="T1" fmla="*/ 1800397 h 2764"/>
              <a:gd name="T2" fmla="*/ 0 w 2764"/>
              <a:gd name="T3" fmla="*/ 900198 h 2764"/>
              <a:gd name="T4" fmla="*/ 899372 w 2764"/>
              <a:gd name="T5" fmla="*/ 0 h 2764"/>
              <a:gd name="T6" fmla="*/ 1798743 w 2764"/>
              <a:gd name="T7" fmla="*/ 900198 h 2764"/>
              <a:gd name="T8" fmla="*/ 899372 w 2764"/>
              <a:gd name="T9" fmla="*/ 1800397 h 2764"/>
              <a:gd name="T10" fmla="*/ 811517 w 2764"/>
              <a:gd name="T11" fmla="*/ 110734 h 2764"/>
              <a:gd name="T12" fmla="*/ 748392 w 2764"/>
              <a:gd name="T13" fmla="*/ 173917 h 2764"/>
              <a:gd name="T14" fmla="*/ 811517 w 2764"/>
              <a:gd name="T15" fmla="*/ 237751 h 2764"/>
              <a:gd name="T16" fmla="*/ 875293 w 2764"/>
              <a:gd name="T17" fmla="*/ 173917 h 2764"/>
              <a:gd name="T18" fmla="*/ 811517 w 2764"/>
              <a:gd name="T19" fmla="*/ 110734 h 2764"/>
              <a:gd name="T20" fmla="*/ 980068 w 2764"/>
              <a:gd name="T21" fmla="*/ 110734 h 2764"/>
              <a:gd name="T22" fmla="*/ 916942 w 2764"/>
              <a:gd name="T23" fmla="*/ 173917 h 2764"/>
              <a:gd name="T24" fmla="*/ 980068 w 2764"/>
              <a:gd name="T25" fmla="*/ 237751 h 2764"/>
              <a:gd name="T26" fmla="*/ 1043193 w 2764"/>
              <a:gd name="T27" fmla="*/ 173917 h 2764"/>
              <a:gd name="T28" fmla="*/ 980068 w 2764"/>
              <a:gd name="T29" fmla="*/ 110734 h 2764"/>
              <a:gd name="T30" fmla="*/ 1365327 w 2764"/>
              <a:gd name="T31" fmla="*/ 455310 h 2764"/>
              <a:gd name="T32" fmla="*/ 1147317 w 2764"/>
              <a:gd name="T33" fmla="*/ 248825 h 2764"/>
              <a:gd name="T34" fmla="*/ 896768 w 2764"/>
              <a:gd name="T35" fmla="*/ 248825 h 2764"/>
              <a:gd name="T36" fmla="*/ 644268 w 2764"/>
              <a:gd name="T37" fmla="*/ 248825 h 2764"/>
              <a:gd name="T38" fmla="*/ 426258 w 2764"/>
              <a:gd name="T39" fmla="*/ 455310 h 2764"/>
              <a:gd name="T40" fmla="*/ 426258 w 2764"/>
              <a:gd name="T41" fmla="*/ 1194619 h 2764"/>
              <a:gd name="T42" fmla="*/ 596110 w 2764"/>
              <a:gd name="T43" fmla="*/ 1388729 h 2764"/>
              <a:gd name="T44" fmla="*/ 442527 w 2764"/>
              <a:gd name="T45" fmla="*/ 1590655 h 2764"/>
              <a:gd name="T46" fmla="*/ 579841 w 2764"/>
              <a:gd name="T47" fmla="*/ 1590655 h 2764"/>
              <a:gd name="T48" fmla="*/ 665092 w 2764"/>
              <a:gd name="T49" fmla="*/ 1481875 h 2764"/>
              <a:gd name="T50" fmla="*/ 1126492 w 2764"/>
              <a:gd name="T51" fmla="*/ 1481875 h 2764"/>
              <a:gd name="T52" fmla="*/ 1211744 w 2764"/>
              <a:gd name="T53" fmla="*/ 1590655 h 2764"/>
              <a:gd name="T54" fmla="*/ 1349708 w 2764"/>
              <a:gd name="T55" fmla="*/ 1590655 h 2764"/>
              <a:gd name="T56" fmla="*/ 1195474 w 2764"/>
              <a:gd name="T57" fmla="*/ 1388729 h 2764"/>
              <a:gd name="T58" fmla="*/ 1365327 w 2764"/>
              <a:gd name="T59" fmla="*/ 1194619 h 2764"/>
              <a:gd name="T60" fmla="*/ 1365327 w 2764"/>
              <a:gd name="T61" fmla="*/ 455310 h 2764"/>
              <a:gd name="T62" fmla="*/ 1140809 w 2764"/>
              <a:gd name="T63" fmla="*/ 794676 h 2764"/>
              <a:gd name="T64" fmla="*/ 650775 w 2764"/>
              <a:gd name="T65" fmla="*/ 794676 h 2764"/>
              <a:gd name="T66" fmla="*/ 535588 w 2764"/>
              <a:gd name="T67" fmla="*/ 706089 h 2764"/>
              <a:gd name="T68" fmla="*/ 535588 w 2764"/>
              <a:gd name="T69" fmla="*/ 575163 h 2764"/>
              <a:gd name="T70" fmla="*/ 650775 w 2764"/>
              <a:gd name="T71" fmla="*/ 469640 h 2764"/>
              <a:gd name="T72" fmla="*/ 1140809 w 2764"/>
              <a:gd name="T73" fmla="*/ 469640 h 2764"/>
              <a:gd name="T74" fmla="*/ 1255996 w 2764"/>
              <a:gd name="T75" fmla="*/ 575163 h 2764"/>
              <a:gd name="T76" fmla="*/ 1255996 w 2764"/>
              <a:gd name="T77" fmla="*/ 706089 h 2764"/>
              <a:gd name="T78" fmla="*/ 1140809 w 2764"/>
              <a:gd name="T79" fmla="*/ 794676 h 2764"/>
              <a:gd name="T80" fmla="*/ 1012606 w 2764"/>
              <a:gd name="T81" fmla="*/ 398641 h 2764"/>
              <a:gd name="T82" fmla="*/ 778978 w 2764"/>
              <a:gd name="T83" fmla="*/ 398641 h 2764"/>
              <a:gd name="T84" fmla="*/ 739281 w 2764"/>
              <a:gd name="T85" fmla="*/ 371934 h 2764"/>
              <a:gd name="T86" fmla="*/ 739281 w 2764"/>
              <a:gd name="T87" fmla="*/ 326338 h 2764"/>
              <a:gd name="T88" fmla="*/ 778978 w 2764"/>
              <a:gd name="T89" fmla="*/ 323733 h 2764"/>
              <a:gd name="T90" fmla="*/ 1012606 w 2764"/>
              <a:gd name="T91" fmla="*/ 323733 h 2764"/>
              <a:gd name="T92" fmla="*/ 1052304 w 2764"/>
              <a:gd name="T93" fmla="*/ 350439 h 2764"/>
              <a:gd name="T94" fmla="*/ 1052304 w 2764"/>
              <a:gd name="T95" fmla="*/ 371934 h 2764"/>
              <a:gd name="T96" fmla="*/ 1012606 w 2764"/>
              <a:gd name="T97" fmla="*/ 398641 h 2764"/>
              <a:gd name="T98" fmla="*/ 646871 w 2764"/>
              <a:gd name="T99" fmla="*/ 1103427 h 2764"/>
              <a:gd name="T100" fmla="*/ 736027 w 2764"/>
              <a:gd name="T101" fmla="*/ 1192665 h 2764"/>
              <a:gd name="T102" fmla="*/ 646871 w 2764"/>
              <a:gd name="T103" fmla="*/ 1282555 h 2764"/>
              <a:gd name="T104" fmla="*/ 557064 w 2764"/>
              <a:gd name="T105" fmla="*/ 1192665 h 2764"/>
              <a:gd name="T106" fmla="*/ 646871 w 2764"/>
              <a:gd name="T107" fmla="*/ 1103427 h 2764"/>
              <a:gd name="T108" fmla="*/ 1142761 w 2764"/>
              <a:gd name="T109" fmla="*/ 1103427 h 2764"/>
              <a:gd name="T110" fmla="*/ 1232568 w 2764"/>
              <a:gd name="T111" fmla="*/ 1193317 h 2764"/>
              <a:gd name="T112" fmla="*/ 1142761 w 2764"/>
              <a:gd name="T113" fmla="*/ 1282555 h 2764"/>
              <a:gd name="T114" fmla="*/ 1053605 w 2764"/>
              <a:gd name="T115" fmla="*/ 1193317 h 2764"/>
              <a:gd name="T116" fmla="*/ 1142761 w 2764"/>
              <a:gd name="T117" fmla="*/ 1103427 h 2764"/>
              <a:gd name="T118" fmla="*/ 0 60000 65536"/>
              <a:gd name="T119" fmla="*/ 0 60000 65536"/>
              <a:gd name="T120" fmla="*/ 0 60000 65536"/>
              <a:gd name="T121" fmla="*/ 0 60000 65536"/>
              <a:gd name="T122" fmla="*/ 0 60000 65536"/>
              <a:gd name="T123" fmla="*/ 0 60000 65536"/>
              <a:gd name="T124" fmla="*/ 0 60000 65536"/>
              <a:gd name="T125" fmla="*/ 0 60000 65536"/>
              <a:gd name="T126" fmla="*/ 0 60000 65536"/>
              <a:gd name="T127" fmla="*/ 0 60000 65536"/>
              <a:gd name="T128" fmla="*/ 0 60000 65536"/>
              <a:gd name="T129" fmla="*/ 0 60000 65536"/>
              <a:gd name="T130" fmla="*/ 0 60000 65536"/>
              <a:gd name="T131" fmla="*/ 0 60000 65536"/>
              <a:gd name="T132" fmla="*/ 0 60000 65536"/>
              <a:gd name="T133" fmla="*/ 0 60000 65536"/>
              <a:gd name="T134" fmla="*/ 0 60000 65536"/>
              <a:gd name="T135" fmla="*/ 0 60000 65536"/>
              <a:gd name="T136" fmla="*/ 0 60000 65536"/>
              <a:gd name="T137" fmla="*/ 0 60000 65536"/>
              <a:gd name="T138" fmla="*/ 0 60000 65536"/>
              <a:gd name="T139" fmla="*/ 0 60000 65536"/>
              <a:gd name="T140" fmla="*/ 0 60000 65536"/>
              <a:gd name="T141" fmla="*/ 0 60000 65536"/>
              <a:gd name="T142" fmla="*/ 0 60000 65536"/>
              <a:gd name="T143" fmla="*/ 0 60000 65536"/>
              <a:gd name="T144" fmla="*/ 0 60000 65536"/>
              <a:gd name="T145" fmla="*/ 0 60000 65536"/>
              <a:gd name="T146" fmla="*/ 0 60000 65536"/>
              <a:gd name="T147" fmla="*/ 0 60000 65536"/>
              <a:gd name="T148" fmla="*/ 0 60000 65536"/>
              <a:gd name="T149" fmla="*/ 0 60000 65536"/>
              <a:gd name="T150" fmla="*/ 0 60000 65536"/>
              <a:gd name="T151" fmla="*/ 0 60000 65536"/>
              <a:gd name="T152" fmla="*/ 0 60000 65536"/>
              <a:gd name="T153" fmla="*/ 0 60000 65536"/>
              <a:gd name="T154" fmla="*/ 0 60000 65536"/>
              <a:gd name="T155" fmla="*/ 0 60000 65536"/>
              <a:gd name="T156" fmla="*/ 0 60000 65536"/>
              <a:gd name="T157" fmla="*/ 0 60000 65536"/>
              <a:gd name="T158" fmla="*/ 0 60000 65536"/>
              <a:gd name="T159" fmla="*/ 0 60000 65536"/>
              <a:gd name="T160" fmla="*/ 0 60000 65536"/>
              <a:gd name="T161" fmla="*/ 0 60000 65536"/>
              <a:gd name="T162" fmla="*/ 0 60000 65536"/>
              <a:gd name="T163" fmla="*/ 0 60000 65536"/>
              <a:gd name="T164" fmla="*/ 0 60000 65536"/>
              <a:gd name="T165" fmla="*/ 0 60000 65536"/>
              <a:gd name="T166" fmla="*/ 0 60000 65536"/>
              <a:gd name="T167" fmla="*/ 0 60000 65536"/>
              <a:gd name="T168" fmla="*/ 0 60000 65536"/>
              <a:gd name="T169" fmla="*/ 0 60000 65536"/>
              <a:gd name="T170" fmla="*/ 0 60000 65536"/>
              <a:gd name="T171" fmla="*/ 0 60000 65536"/>
              <a:gd name="T172" fmla="*/ 0 60000 65536"/>
              <a:gd name="T173" fmla="*/ 0 60000 65536"/>
              <a:gd name="T174" fmla="*/ 0 60000 65536"/>
              <a:gd name="T175" fmla="*/ 0 60000 65536"/>
              <a:gd name="T176" fmla="*/ 0 60000 65536"/>
            </a:gdLst>
            <a:cxnLst>
              <a:cxn ang="T118">
                <a:pos x="T0" y="T1"/>
              </a:cxn>
              <a:cxn ang="T119">
                <a:pos x="T2" y="T3"/>
              </a:cxn>
              <a:cxn ang="T120">
                <a:pos x="T4" y="T5"/>
              </a:cxn>
              <a:cxn ang="T121">
                <a:pos x="T6" y="T7"/>
              </a:cxn>
              <a:cxn ang="T122">
                <a:pos x="T8" y="T9"/>
              </a:cxn>
              <a:cxn ang="T123">
                <a:pos x="T10" y="T11"/>
              </a:cxn>
              <a:cxn ang="T124">
                <a:pos x="T12" y="T13"/>
              </a:cxn>
              <a:cxn ang="T125">
                <a:pos x="T14" y="T15"/>
              </a:cxn>
              <a:cxn ang="T126">
                <a:pos x="T16" y="T17"/>
              </a:cxn>
              <a:cxn ang="T127">
                <a:pos x="T18" y="T19"/>
              </a:cxn>
              <a:cxn ang="T128">
                <a:pos x="T20" y="T21"/>
              </a:cxn>
              <a:cxn ang="T129">
                <a:pos x="T22" y="T23"/>
              </a:cxn>
              <a:cxn ang="T130">
                <a:pos x="T24" y="T25"/>
              </a:cxn>
              <a:cxn ang="T131">
                <a:pos x="T26" y="T27"/>
              </a:cxn>
              <a:cxn ang="T132">
                <a:pos x="T28" y="T29"/>
              </a:cxn>
              <a:cxn ang="T133">
                <a:pos x="T30" y="T31"/>
              </a:cxn>
              <a:cxn ang="T134">
                <a:pos x="T32" y="T33"/>
              </a:cxn>
              <a:cxn ang="T135">
                <a:pos x="T34" y="T35"/>
              </a:cxn>
              <a:cxn ang="T136">
                <a:pos x="T36" y="T37"/>
              </a:cxn>
              <a:cxn ang="T137">
                <a:pos x="T38" y="T39"/>
              </a:cxn>
              <a:cxn ang="T138">
                <a:pos x="T40" y="T41"/>
              </a:cxn>
              <a:cxn ang="T139">
                <a:pos x="T42" y="T43"/>
              </a:cxn>
              <a:cxn ang="T140">
                <a:pos x="T44" y="T45"/>
              </a:cxn>
              <a:cxn ang="T141">
                <a:pos x="T46" y="T47"/>
              </a:cxn>
              <a:cxn ang="T142">
                <a:pos x="T48" y="T49"/>
              </a:cxn>
              <a:cxn ang="T143">
                <a:pos x="T50" y="T51"/>
              </a:cxn>
              <a:cxn ang="T144">
                <a:pos x="T52" y="T53"/>
              </a:cxn>
              <a:cxn ang="T145">
                <a:pos x="T54" y="T55"/>
              </a:cxn>
              <a:cxn ang="T146">
                <a:pos x="T56" y="T57"/>
              </a:cxn>
              <a:cxn ang="T147">
                <a:pos x="T58" y="T59"/>
              </a:cxn>
              <a:cxn ang="T148">
                <a:pos x="T60" y="T61"/>
              </a:cxn>
              <a:cxn ang="T149">
                <a:pos x="T62" y="T63"/>
              </a:cxn>
              <a:cxn ang="T150">
                <a:pos x="T64" y="T65"/>
              </a:cxn>
              <a:cxn ang="T151">
                <a:pos x="T66" y="T67"/>
              </a:cxn>
              <a:cxn ang="T152">
                <a:pos x="T68" y="T69"/>
              </a:cxn>
              <a:cxn ang="T153">
                <a:pos x="T70" y="T71"/>
              </a:cxn>
              <a:cxn ang="T154">
                <a:pos x="T72" y="T73"/>
              </a:cxn>
              <a:cxn ang="T155">
                <a:pos x="T74" y="T75"/>
              </a:cxn>
              <a:cxn ang="T156">
                <a:pos x="T76" y="T77"/>
              </a:cxn>
              <a:cxn ang="T157">
                <a:pos x="T78" y="T79"/>
              </a:cxn>
              <a:cxn ang="T158">
                <a:pos x="T80" y="T81"/>
              </a:cxn>
              <a:cxn ang="T159">
                <a:pos x="T82" y="T83"/>
              </a:cxn>
              <a:cxn ang="T160">
                <a:pos x="T84" y="T85"/>
              </a:cxn>
              <a:cxn ang="T161">
                <a:pos x="T86" y="T87"/>
              </a:cxn>
              <a:cxn ang="T162">
                <a:pos x="T88" y="T89"/>
              </a:cxn>
              <a:cxn ang="T163">
                <a:pos x="T90" y="T91"/>
              </a:cxn>
              <a:cxn ang="T164">
                <a:pos x="T92" y="T93"/>
              </a:cxn>
              <a:cxn ang="T165">
                <a:pos x="T94" y="T95"/>
              </a:cxn>
              <a:cxn ang="T166">
                <a:pos x="T96" y="T97"/>
              </a:cxn>
              <a:cxn ang="T167">
                <a:pos x="T98" y="T99"/>
              </a:cxn>
              <a:cxn ang="T168">
                <a:pos x="T100" y="T101"/>
              </a:cxn>
              <a:cxn ang="T169">
                <a:pos x="T102" y="T103"/>
              </a:cxn>
              <a:cxn ang="T170">
                <a:pos x="T104" y="T105"/>
              </a:cxn>
              <a:cxn ang="T171">
                <a:pos x="T106" y="T107"/>
              </a:cxn>
              <a:cxn ang="T172">
                <a:pos x="T108" y="T109"/>
              </a:cxn>
              <a:cxn ang="T173">
                <a:pos x="T110" y="T111"/>
              </a:cxn>
              <a:cxn ang="T174">
                <a:pos x="T112" y="T113"/>
              </a:cxn>
              <a:cxn ang="T175">
                <a:pos x="T114" y="T115"/>
              </a:cxn>
              <a:cxn ang="T176">
                <a:pos x="T116" y="T117"/>
              </a:cxn>
            </a:cxnLst>
            <a:rect l="0" t="0" r="r" b="b"/>
            <a:pathLst>
              <a:path w="2764" h="2764">
                <a:moveTo>
                  <a:pt x="1382" y="2764"/>
                </a:moveTo>
                <a:cubicBezTo>
                  <a:pt x="619" y="2764"/>
                  <a:pt x="0" y="2145"/>
                  <a:pt x="0" y="1382"/>
                </a:cubicBezTo>
                <a:cubicBezTo>
                  <a:pt x="0" y="619"/>
                  <a:pt x="619" y="0"/>
                  <a:pt x="1382" y="0"/>
                </a:cubicBezTo>
                <a:cubicBezTo>
                  <a:pt x="2145" y="0"/>
                  <a:pt x="2764" y="619"/>
                  <a:pt x="2764" y="1382"/>
                </a:cubicBezTo>
                <a:cubicBezTo>
                  <a:pt x="2764" y="2145"/>
                  <a:pt x="2145" y="2764"/>
                  <a:pt x="1382" y="2764"/>
                </a:cubicBezTo>
                <a:close/>
                <a:moveTo>
                  <a:pt x="1247" y="170"/>
                </a:moveTo>
                <a:cubicBezTo>
                  <a:pt x="1193" y="170"/>
                  <a:pt x="1150" y="214"/>
                  <a:pt x="1150" y="267"/>
                </a:cubicBezTo>
                <a:cubicBezTo>
                  <a:pt x="1150" y="321"/>
                  <a:pt x="1193" y="365"/>
                  <a:pt x="1247" y="365"/>
                </a:cubicBezTo>
                <a:cubicBezTo>
                  <a:pt x="1301" y="365"/>
                  <a:pt x="1345" y="321"/>
                  <a:pt x="1345" y="267"/>
                </a:cubicBezTo>
                <a:cubicBezTo>
                  <a:pt x="1345" y="214"/>
                  <a:pt x="1301" y="170"/>
                  <a:pt x="1247" y="170"/>
                </a:cubicBezTo>
                <a:close/>
                <a:moveTo>
                  <a:pt x="1506" y="170"/>
                </a:moveTo>
                <a:cubicBezTo>
                  <a:pt x="1452" y="170"/>
                  <a:pt x="1409" y="214"/>
                  <a:pt x="1409" y="267"/>
                </a:cubicBezTo>
                <a:cubicBezTo>
                  <a:pt x="1409" y="321"/>
                  <a:pt x="1452" y="365"/>
                  <a:pt x="1506" y="365"/>
                </a:cubicBezTo>
                <a:cubicBezTo>
                  <a:pt x="1560" y="365"/>
                  <a:pt x="1603" y="321"/>
                  <a:pt x="1603" y="267"/>
                </a:cubicBezTo>
                <a:cubicBezTo>
                  <a:pt x="1603" y="214"/>
                  <a:pt x="1560" y="170"/>
                  <a:pt x="1506" y="170"/>
                </a:cubicBezTo>
                <a:close/>
                <a:moveTo>
                  <a:pt x="2098" y="699"/>
                </a:moveTo>
                <a:cubicBezTo>
                  <a:pt x="2098" y="541"/>
                  <a:pt x="1944" y="382"/>
                  <a:pt x="1763" y="382"/>
                </a:cubicBezTo>
                <a:cubicBezTo>
                  <a:pt x="1378" y="382"/>
                  <a:pt x="1378" y="382"/>
                  <a:pt x="1378" y="382"/>
                </a:cubicBezTo>
                <a:cubicBezTo>
                  <a:pt x="990" y="382"/>
                  <a:pt x="990" y="382"/>
                  <a:pt x="990" y="382"/>
                </a:cubicBezTo>
                <a:cubicBezTo>
                  <a:pt x="809" y="382"/>
                  <a:pt x="655" y="541"/>
                  <a:pt x="655" y="699"/>
                </a:cubicBezTo>
                <a:cubicBezTo>
                  <a:pt x="655" y="1834"/>
                  <a:pt x="655" y="1834"/>
                  <a:pt x="655" y="1834"/>
                </a:cubicBezTo>
                <a:cubicBezTo>
                  <a:pt x="655" y="1987"/>
                  <a:pt x="796" y="2113"/>
                  <a:pt x="916" y="2132"/>
                </a:cubicBezTo>
                <a:cubicBezTo>
                  <a:pt x="680" y="2442"/>
                  <a:pt x="680" y="2442"/>
                  <a:pt x="680" y="2442"/>
                </a:cubicBezTo>
                <a:cubicBezTo>
                  <a:pt x="891" y="2442"/>
                  <a:pt x="891" y="2442"/>
                  <a:pt x="891" y="2442"/>
                </a:cubicBezTo>
                <a:cubicBezTo>
                  <a:pt x="1022" y="2275"/>
                  <a:pt x="1022" y="2275"/>
                  <a:pt x="1022" y="2275"/>
                </a:cubicBezTo>
                <a:cubicBezTo>
                  <a:pt x="1731" y="2275"/>
                  <a:pt x="1731" y="2275"/>
                  <a:pt x="1731" y="2275"/>
                </a:cubicBezTo>
                <a:cubicBezTo>
                  <a:pt x="1862" y="2442"/>
                  <a:pt x="1862" y="2442"/>
                  <a:pt x="1862" y="2442"/>
                </a:cubicBezTo>
                <a:cubicBezTo>
                  <a:pt x="2074" y="2442"/>
                  <a:pt x="2074" y="2442"/>
                  <a:pt x="2074" y="2442"/>
                </a:cubicBezTo>
                <a:cubicBezTo>
                  <a:pt x="1837" y="2132"/>
                  <a:pt x="1837" y="2132"/>
                  <a:pt x="1837" y="2132"/>
                </a:cubicBezTo>
                <a:cubicBezTo>
                  <a:pt x="1957" y="2113"/>
                  <a:pt x="2098" y="1987"/>
                  <a:pt x="2098" y="1834"/>
                </a:cubicBezTo>
                <a:lnTo>
                  <a:pt x="2098" y="699"/>
                </a:lnTo>
                <a:close/>
                <a:moveTo>
                  <a:pt x="1753" y="1220"/>
                </a:moveTo>
                <a:cubicBezTo>
                  <a:pt x="1000" y="1220"/>
                  <a:pt x="1000" y="1220"/>
                  <a:pt x="1000" y="1220"/>
                </a:cubicBezTo>
                <a:cubicBezTo>
                  <a:pt x="914" y="1220"/>
                  <a:pt x="822" y="1182"/>
                  <a:pt x="823" y="1084"/>
                </a:cubicBezTo>
                <a:cubicBezTo>
                  <a:pt x="823" y="883"/>
                  <a:pt x="823" y="883"/>
                  <a:pt x="823" y="883"/>
                </a:cubicBezTo>
                <a:cubicBezTo>
                  <a:pt x="823" y="799"/>
                  <a:pt x="898" y="721"/>
                  <a:pt x="1000" y="721"/>
                </a:cubicBezTo>
                <a:cubicBezTo>
                  <a:pt x="1753" y="721"/>
                  <a:pt x="1753" y="721"/>
                  <a:pt x="1753" y="721"/>
                </a:cubicBezTo>
                <a:cubicBezTo>
                  <a:pt x="1855" y="721"/>
                  <a:pt x="1930" y="799"/>
                  <a:pt x="1930" y="883"/>
                </a:cubicBezTo>
                <a:cubicBezTo>
                  <a:pt x="1930" y="1084"/>
                  <a:pt x="1930" y="1084"/>
                  <a:pt x="1930" y="1084"/>
                </a:cubicBezTo>
                <a:cubicBezTo>
                  <a:pt x="1931" y="1182"/>
                  <a:pt x="1839" y="1220"/>
                  <a:pt x="1753" y="1220"/>
                </a:cubicBezTo>
                <a:close/>
                <a:moveTo>
                  <a:pt x="1556" y="612"/>
                </a:moveTo>
                <a:cubicBezTo>
                  <a:pt x="1197" y="612"/>
                  <a:pt x="1197" y="612"/>
                  <a:pt x="1197" y="612"/>
                </a:cubicBezTo>
                <a:cubicBezTo>
                  <a:pt x="1163" y="612"/>
                  <a:pt x="1136" y="593"/>
                  <a:pt x="1136" y="571"/>
                </a:cubicBezTo>
                <a:cubicBezTo>
                  <a:pt x="1136" y="501"/>
                  <a:pt x="1136" y="501"/>
                  <a:pt x="1136" y="501"/>
                </a:cubicBezTo>
                <a:cubicBezTo>
                  <a:pt x="1136" y="479"/>
                  <a:pt x="1164" y="497"/>
                  <a:pt x="1197" y="497"/>
                </a:cubicBezTo>
                <a:cubicBezTo>
                  <a:pt x="1556" y="497"/>
                  <a:pt x="1556" y="497"/>
                  <a:pt x="1556" y="497"/>
                </a:cubicBezTo>
                <a:cubicBezTo>
                  <a:pt x="1589" y="497"/>
                  <a:pt x="1617" y="516"/>
                  <a:pt x="1617" y="538"/>
                </a:cubicBezTo>
                <a:cubicBezTo>
                  <a:pt x="1617" y="571"/>
                  <a:pt x="1617" y="571"/>
                  <a:pt x="1617" y="571"/>
                </a:cubicBezTo>
                <a:cubicBezTo>
                  <a:pt x="1617" y="593"/>
                  <a:pt x="1590" y="612"/>
                  <a:pt x="1556" y="612"/>
                </a:cubicBezTo>
                <a:close/>
                <a:moveTo>
                  <a:pt x="994" y="1694"/>
                </a:moveTo>
                <a:cubicBezTo>
                  <a:pt x="1070" y="1694"/>
                  <a:pt x="1131" y="1755"/>
                  <a:pt x="1131" y="1831"/>
                </a:cubicBezTo>
                <a:cubicBezTo>
                  <a:pt x="1131" y="1907"/>
                  <a:pt x="1070" y="1969"/>
                  <a:pt x="994" y="1969"/>
                </a:cubicBezTo>
                <a:cubicBezTo>
                  <a:pt x="918" y="1969"/>
                  <a:pt x="856" y="1907"/>
                  <a:pt x="856" y="1831"/>
                </a:cubicBezTo>
                <a:cubicBezTo>
                  <a:pt x="856" y="1755"/>
                  <a:pt x="918" y="1694"/>
                  <a:pt x="994" y="1694"/>
                </a:cubicBezTo>
                <a:close/>
                <a:moveTo>
                  <a:pt x="1756" y="1694"/>
                </a:moveTo>
                <a:cubicBezTo>
                  <a:pt x="1832" y="1694"/>
                  <a:pt x="1894" y="1755"/>
                  <a:pt x="1894" y="1832"/>
                </a:cubicBezTo>
                <a:cubicBezTo>
                  <a:pt x="1894" y="1907"/>
                  <a:pt x="1832" y="1969"/>
                  <a:pt x="1756" y="1969"/>
                </a:cubicBezTo>
                <a:cubicBezTo>
                  <a:pt x="1680" y="1969"/>
                  <a:pt x="1619" y="1907"/>
                  <a:pt x="1619" y="1832"/>
                </a:cubicBezTo>
                <a:cubicBezTo>
                  <a:pt x="1619" y="1755"/>
                  <a:pt x="1680" y="1694"/>
                  <a:pt x="1756" y="1694"/>
                </a:cubicBezTo>
                <a:close/>
              </a:path>
            </a:pathLst>
          </a:custGeom>
          <a:solidFill>
            <a:schemeClr val="bg2">
              <a:lumMod val="75000"/>
            </a:schemeClr>
          </a:solidFill>
          <a:ln>
            <a:noFill/>
          </a:ln>
        </p:spPr>
        <p:txBody>
          <a:bodyPr anchor="ctr" anchorCtr="1"/>
          <a:lstStyle>
            <a:defPPr>
              <a:defRPr lang="zh-CN"/>
            </a:defPPr>
            <a:lvl1pPr marL="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7" name="KSO_Shape"/>
          <p:cNvSpPr/>
          <p:nvPr userDrawn="1"/>
        </p:nvSpPr>
        <p:spPr bwMode="auto">
          <a:xfrm>
            <a:off x="10648111" y="804863"/>
            <a:ext cx="400050" cy="400050"/>
          </a:xfrm>
          <a:custGeom>
            <a:gdLst>
              <a:gd name="T0" fmla="*/ 899372 w 2764"/>
              <a:gd name="T1" fmla="*/ 1800397 h 2764"/>
              <a:gd name="T2" fmla="*/ 0 w 2764"/>
              <a:gd name="T3" fmla="*/ 900198 h 2764"/>
              <a:gd name="T4" fmla="*/ 899372 w 2764"/>
              <a:gd name="T5" fmla="*/ 0 h 2764"/>
              <a:gd name="T6" fmla="*/ 1798743 w 2764"/>
              <a:gd name="T7" fmla="*/ 900198 h 2764"/>
              <a:gd name="T8" fmla="*/ 899372 w 2764"/>
              <a:gd name="T9" fmla="*/ 1800397 h 2764"/>
              <a:gd name="T10" fmla="*/ 811517 w 2764"/>
              <a:gd name="T11" fmla="*/ 110734 h 2764"/>
              <a:gd name="T12" fmla="*/ 748392 w 2764"/>
              <a:gd name="T13" fmla="*/ 173917 h 2764"/>
              <a:gd name="T14" fmla="*/ 811517 w 2764"/>
              <a:gd name="T15" fmla="*/ 237751 h 2764"/>
              <a:gd name="T16" fmla="*/ 875293 w 2764"/>
              <a:gd name="T17" fmla="*/ 173917 h 2764"/>
              <a:gd name="T18" fmla="*/ 811517 w 2764"/>
              <a:gd name="T19" fmla="*/ 110734 h 2764"/>
              <a:gd name="T20" fmla="*/ 980068 w 2764"/>
              <a:gd name="T21" fmla="*/ 110734 h 2764"/>
              <a:gd name="T22" fmla="*/ 916942 w 2764"/>
              <a:gd name="T23" fmla="*/ 173917 h 2764"/>
              <a:gd name="T24" fmla="*/ 980068 w 2764"/>
              <a:gd name="T25" fmla="*/ 237751 h 2764"/>
              <a:gd name="T26" fmla="*/ 1043193 w 2764"/>
              <a:gd name="T27" fmla="*/ 173917 h 2764"/>
              <a:gd name="T28" fmla="*/ 980068 w 2764"/>
              <a:gd name="T29" fmla="*/ 110734 h 2764"/>
              <a:gd name="T30" fmla="*/ 1365327 w 2764"/>
              <a:gd name="T31" fmla="*/ 455310 h 2764"/>
              <a:gd name="T32" fmla="*/ 1147317 w 2764"/>
              <a:gd name="T33" fmla="*/ 248825 h 2764"/>
              <a:gd name="T34" fmla="*/ 896768 w 2764"/>
              <a:gd name="T35" fmla="*/ 248825 h 2764"/>
              <a:gd name="T36" fmla="*/ 644268 w 2764"/>
              <a:gd name="T37" fmla="*/ 248825 h 2764"/>
              <a:gd name="T38" fmla="*/ 426258 w 2764"/>
              <a:gd name="T39" fmla="*/ 455310 h 2764"/>
              <a:gd name="T40" fmla="*/ 426258 w 2764"/>
              <a:gd name="T41" fmla="*/ 1194619 h 2764"/>
              <a:gd name="T42" fmla="*/ 596110 w 2764"/>
              <a:gd name="T43" fmla="*/ 1388729 h 2764"/>
              <a:gd name="T44" fmla="*/ 442527 w 2764"/>
              <a:gd name="T45" fmla="*/ 1590655 h 2764"/>
              <a:gd name="T46" fmla="*/ 579841 w 2764"/>
              <a:gd name="T47" fmla="*/ 1590655 h 2764"/>
              <a:gd name="T48" fmla="*/ 665092 w 2764"/>
              <a:gd name="T49" fmla="*/ 1481875 h 2764"/>
              <a:gd name="T50" fmla="*/ 1126492 w 2764"/>
              <a:gd name="T51" fmla="*/ 1481875 h 2764"/>
              <a:gd name="T52" fmla="*/ 1211744 w 2764"/>
              <a:gd name="T53" fmla="*/ 1590655 h 2764"/>
              <a:gd name="T54" fmla="*/ 1349708 w 2764"/>
              <a:gd name="T55" fmla="*/ 1590655 h 2764"/>
              <a:gd name="T56" fmla="*/ 1195474 w 2764"/>
              <a:gd name="T57" fmla="*/ 1388729 h 2764"/>
              <a:gd name="T58" fmla="*/ 1365327 w 2764"/>
              <a:gd name="T59" fmla="*/ 1194619 h 2764"/>
              <a:gd name="T60" fmla="*/ 1365327 w 2764"/>
              <a:gd name="T61" fmla="*/ 455310 h 2764"/>
              <a:gd name="T62" fmla="*/ 1140809 w 2764"/>
              <a:gd name="T63" fmla="*/ 794676 h 2764"/>
              <a:gd name="T64" fmla="*/ 650775 w 2764"/>
              <a:gd name="T65" fmla="*/ 794676 h 2764"/>
              <a:gd name="T66" fmla="*/ 535588 w 2764"/>
              <a:gd name="T67" fmla="*/ 706089 h 2764"/>
              <a:gd name="T68" fmla="*/ 535588 w 2764"/>
              <a:gd name="T69" fmla="*/ 575163 h 2764"/>
              <a:gd name="T70" fmla="*/ 650775 w 2764"/>
              <a:gd name="T71" fmla="*/ 469640 h 2764"/>
              <a:gd name="T72" fmla="*/ 1140809 w 2764"/>
              <a:gd name="T73" fmla="*/ 469640 h 2764"/>
              <a:gd name="T74" fmla="*/ 1255996 w 2764"/>
              <a:gd name="T75" fmla="*/ 575163 h 2764"/>
              <a:gd name="T76" fmla="*/ 1255996 w 2764"/>
              <a:gd name="T77" fmla="*/ 706089 h 2764"/>
              <a:gd name="T78" fmla="*/ 1140809 w 2764"/>
              <a:gd name="T79" fmla="*/ 794676 h 2764"/>
              <a:gd name="T80" fmla="*/ 1012606 w 2764"/>
              <a:gd name="T81" fmla="*/ 398641 h 2764"/>
              <a:gd name="T82" fmla="*/ 778978 w 2764"/>
              <a:gd name="T83" fmla="*/ 398641 h 2764"/>
              <a:gd name="T84" fmla="*/ 739281 w 2764"/>
              <a:gd name="T85" fmla="*/ 371934 h 2764"/>
              <a:gd name="T86" fmla="*/ 739281 w 2764"/>
              <a:gd name="T87" fmla="*/ 326338 h 2764"/>
              <a:gd name="T88" fmla="*/ 778978 w 2764"/>
              <a:gd name="T89" fmla="*/ 323733 h 2764"/>
              <a:gd name="T90" fmla="*/ 1012606 w 2764"/>
              <a:gd name="T91" fmla="*/ 323733 h 2764"/>
              <a:gd name="T92" fmla="*/ 1052304 w 2764"/>
              <a:gd name="T93" fmla="*/ 350439 h 2764"/>
              <a:gd name="T94" fmla="*/ 1052304 w 2764"/>
              <a:gd name="T95" fmla="*/ 371934 h 2764"/>
              <a:gd name="T96" fmla="*/ 1012606 w 2764"/>
              <a:gd name="T97" fmla="*/ 398641 h 2764"/>
              <a:gd name="T98" fmla="*/ 646871 w 2764"/>
              <a:gd name="T99" fmla="*/ 1103427 h 2764"/>
              <a:gd name="T100" fmla="*/ 736027 w 2764"/>
              <a:gd name="T101" fmla="*/ 1192665 h 2764"/>
              <a:gd name="T102" fmla="*/ 646871 w 2764"/>
              <a:gd name="T103" fmla="*/ 1282555 h 2764"/>
              <a:gd name="T104" fmla="*/ 557064 w 2764"/>
              <a:gd name="T105" fmla="*/ 1192665 h 2764"/>
              <a:gd name="T106" fmla="*/ 646871 w 2764"/>
              <a:gd name="T107" fmla="*/ 1103427 h 2764"/>
              <a:gd name="T108" fmla="*/ 1142761 w 2764"/>
              <a:gd name="T109" fmla="*/ 1103427 h 2764"/>
              <a:gd name="T110" fmla="*/ 1232568 w 2764"/>
              <a:gd name="T111" fmla="*/ 1193317 h 2764"/>
              <a:gd name="T112" fmla="*/ 1142761 w 2764"/>
              <a:gd name="T113" fmla="*/ 1282555 h 2764"/>
              <a:gd name="T114" fmla="*/ 1053605 w 2764"/>
              <a:gd name="T115" fmla="*/ 1193317 h 2764"/>
              <a:gd name="T116" fmla="*/ 1142761 w 2764"/>
              <a:gd name="T117" fmla="*/ 1103427 h 2764"/>
              <a:gd name="T118" fmla="*/ 0 60000 65536"/>
              <a:gd name="T119" fmla="*/ 0 60000 65536"/>
              <a:gd name="T120" fmla="*/ 0 60000 65536"/>
              <a:gd name="T121" fmla="*/ 0 60000 65536"/>
              <a:gd name="T122" fmla="*/ 0 60000 65536"/>
              <a:gd name="T123" fmla="*/ 0 60000 65536"/>
              <a:gd name="T124" fmla="*/ 0 60000 65536"/>
              <a:gd name="T125" fmla="*/ 0 60000 65536"/>
              <a:gd name="T126" fmla="*/ 0 60000 65536"/>
              <a:gd name="T127" fmla="*/ 0 60000 65536"/>
              <a:gd name="T128" fmla="*/ 0 60000 65536"/>
              <a:gd name="T129" fmla="*/ 0 60000 65536"/>
              <a:gd name="T130" fmla="*/ 0 60000 65536"/>
              <a:gd name="T131" fmla="*/ 0 60000 65536"/>
              <a:gd name="T132" fmla="*/ 0 60000 65536"/>
              <a:gd name="T133" fmla="*/ 0 60000 65536"/>
              <a:gd name="T134" fmla="*/ 0 60000 65536"/>
              <a:gd name="T135" fmla="*/ 0 60000 65536"/>
              <a:gd name="T136" fmla="*/ 0 60000 65536"/>
              <a:gd name="T137" fmla="*/ 0 60000 65536"/>
              <a:gd name="T138" fmla="*/ 0 60000 65536"/>
              <a:gd name="T139" fmla="*/ 0 60000 65536"/>
              <a:gd name="T140" fmla="*/ 0 60000 65536"/>
              <a:gd name="T141" fmla="*/ 0 60000 65536"/>
              <a:gd name="T142" fmla="*/ 0 60000 65536"/>
              <a:gd name="T143" fmla="*/ 0 60000 65536"/>
              <a:gd name="T144" fmla="*/ 0 60000 65536"/>
              <a:gd name="T145" fmla="*/ 0 60000 65536"/>
              <a:gd name="T146" fmla="*/ 0 60000 65536"/>
              <a:gd name="T147" fmla="*/ 0 60000 65536"/>
              <a:gd name="T148" fmla="*/ 0 60000 65536"/>
              <a:gd name="T149" fmla="*/ 0 60000 65536"/>
              <a:gd name="T150" fmla="*/ 0 60000 65536"/>
              <a:gd name="T151" fmla="*/ 0 60000 65536"/>
              <a:gd name="T152" fmla="*/ 0 60000 65536"/>
              <a:gd name="T153" fmla="*/ 0 60000 65536"/>
              <a:gd name="T154" fmla="*/ 0 60000 65536"/>
              <a:gd name="T155" fmla="*/ 0 60000 65536"/>
              <a:gd name="T156" fmla="*/ 0 60000 65536"/>
              <a:gd name="T157" fmla="*/ 0 60000 65536"/>
              <a:gd name="T158" fmla="*/ 0 60000 65536"/>
              <a:gd name="T159" fmla="*/ 0 60000 65536"/>
              <a:gd name="T160" fmla="*/ 0 60000 65536"/>
              <a:gd name="T161" fmla="*/ 0 60000 65536"/>
              <a:gd name="T162" fmla="*/ 0 60000 65536"/>
              <a:gd name="T163" fmla="*/ 0 60000 65536"/>
              <a:gd name="T164" fmla="*/ 0 60000 65536"/>
              <a:gd name="T165" fmla="*/ 0 60000 65536"/>
              <a:gd name="T166" fmla="*/ 0 60000 65536"/>
              <a:gd name="T167" fmla="*/ 0 60000 65536"/>
              <a:gd name="T168" fmla="*/ 0 60000 65536"/>
              <a:gd name="T169" fmla="*/ 0 60000 65536"/>
              <a:gd name="T170" fmla="*/ 0 60000 65536"/>
              <a:gd name="T171" fmla="*/ 0 60000 65536"/>
              <a:gd name="T172" fmla="*/ 0 60000 65536"/>
              <a:gd name="T173" fmla="*/ 0 60000 65536"/>
              <a:gd name="T174" fmla="*/ 0 60000 65536"/>
              <a:gd name="T175" fmla="*/ 0 60000 65536"/>
              <a:gd name="T176" fmla="*/ 0 60000 65536"/>
            </a:gdLst>
            <a:cxnLst>
              <a:cxn ang="T118">
                <a:pos x="T0" y="T1"/>
              </a:cxn>
              <a:cxn ang="T119">
                <a:pos x="T2" y="T3"/>
              </a:cxn>
              <a:cxn ang="T120">
                <a:pos x="T4" y="T5"/>
              </a:cxn>
              <a:cxn ang="T121">
                <a:pos x="T6" y="T7"/>
              </a:cxn>
              <a:cxn ang="T122">
                <a:pos x="T8" y="T9"/>
              </a:cxn>
              <a:cxn ang="T123">
                <a:pos x="T10" y="T11"/>
              </a:cxn>
              <a:cxn ang="T124">
                <a:pos x="T12" y="T13"/>
              </a:cxn>
              <a:cxn ang="T125">
                <a:pos x="T14" y="T15"/>
              </a:cxn>
              <a:cxn ang="T126">
                <a:pos x="T16" y="T17"/>
              </a:cxn>
              <a:cxn ang="T127">
                <a:pos x="T18" y="T19"/>
              </a:cxn>
              <a:cxn ang="T128">
                <a:pos x="T20" y="T21"/>
              </a:cxn>
              <a:cxn ang="T129">
                <a:pos x="T22" y="T23"/>
              </a:cxn>
              <a:cxn ang="T130">
                <a:pos x="T24" y="T25"/>
              </a:cxn>
              <a:cxn ang="T131">
                <a:pos x="T26" y="T27"/>
              </a:cxn>
              <a:cxn ang="T132">
                <a:pos x="T28" y="T29"/>
              </a:cxn>
              <a:cxn ang="T133">
                <a:pos x="T30" y="T31"/>
              </a:cxn>
              <a:cxn ang="T134">
                <a:pos x="T32" y="T33"/>
              </a:cxn>
              <a:cxn ang="T135">
                <a:pos x="T34" y="T35"/>
              </a:cxn>
              <a:cxn ang="T136">
                <a:pos x="T36" y="T37"/>
              </a:cxn>
              <a:cxn ang="T137">
                <a:pos x="T38" y="T39"/>
              </a:cxn>
              <a:cxn ang="T138">
                <a:pos x="T40" y="T41"/>
              </a:cxn>
              <a:cxn ang="T139">
                <a:pos x="T42" y="T43"/>
              </a:cxn>
              <a:cxn ang="T140">
                <a:pos x="T44" y="T45"/>
              </a:cxn>
              <a:cxn ang="T141">
                <a:pos x="T46" y="T47"/>
              </a:cxn>
              <a:cxn ang="T142">
                <a:pos x="T48" y="T49"/>
              </a:cxn>
              <a:cxn ang="T143">
                <a:pos x="T50" y="T51"/>
              </a:cxn>
              <a:cxn ang="T144">
                <a:pos x="T52" y="T53"/>
              </a:cxn>
              <a:cxn ang="T145">
                <a:pos x="T54" y="T55"/>
              </a:cxn>
              <a:cxn ang="T146">
                <a:pos x="T56" y="T57"/>
              </a:cxn>
              <a:cxn ang="T147">
                <a:pos x="T58" y="T59"/>
              </a:cxn>
              <a:cxn ang="T148">
                <a:pos x="T60" y="T61"/>
              </a:cxn>
              <a:cxn ang="T149">
                <a:pos x="T62" y="T63"/>
              </a:cxn>
              <a:cxn ang="T150">
                <a:pos x="T64" y="T65"/>
              </a:cxn>
              <a:cxn ang="T151">
                <a:pos x="T66" y="T67"/>
              </a:cxn>
              <a:cxn ang="T152">
                <a:pos x="T68" y="T69"/>
              </a:cxn>
              <a:cxn ang="T153">
                <a:pos x="T70" y="T71"/>
              </a:cxn>
              <a:cxn ang="T154">
                <a:pos x="T72" y="T73"/>
              </a:cxn>
              <a:cxn ang="T155">
                <a:pos x="T74" y="T75"/>
              </a:cxn>
              <a:cxn ang="T156">
                <a:pos x="T76" y="T77"/>
              </a:cxn>
              <a:cxn ang="T157">
                <a:pos x="T78" y="T79"/>
              </a:cxn>
              <a:cxn ang="T158">
                <a:pos x="T80" y="T81"/>
              </a:cxn>
              <a:cxn ang="T159">
                <a:pos x="T82" y="T83"/>
              </a:cxn>
              <a:cxn ang="T160">
                <a:pos x="T84" y="T85"/>
              </a:cxn>
              <a:cxn ang="T161">
                <a:pos x="T86" y="T87"/>
              </a:cxn>
              <a:cxn ang="T162">
                <a:pos x="T88" y="T89"/>
              </a:cxn>
              <a:cxn ang="T163">
                <a:pos x="T90" y="T91"/>
              </a:cxn>
              <a:cxn ang="T164">
                <a:pos x="T92" y="T93"/>
              </a:cxn>
              <a:cxn ang="T165">
                <a:pos x="T94" y="T95"/>
              </a:cxn>
              <a:cxn ang="T166">
                <a:pos x="T96" y="T97"/>
              </a:cxn>
              <a:cxn ang="T167">
                <a:pos x="T98" y="T99"/>
              </a:cxn>
              <a:cxn ang="T168">
                <a:pos x="T100" y="T101"/>
              </a:cxn>
              <a:cxn ang="T169">
                <a:pos x="T102" y="T103"/>
              </a:cxn>
              <a:cxn ang="T170">
                <a:pos x="T104" y="T105"/>
              </a:cxn>
              <a:cxn ang="T171">
                <a:pos x="T106" y="T107"/>
              </a:cxn>
              <a:cxn ang="T172">
                <a:pos x="T108" y="T109"/>
              </a:cxn>
              <a:cxn ang="T173">
                <a:pos x="T110" y="T111"/>
              </a:cxn>
              <a:cxn ang="T174">
                <a:pos x="T112" y="T113"/>
              </a:cxn>
              <a:cxn ang="T175">
                <a:pos x="T114" y="T115"/>
              </a:cxn>
              <a:cxn ang="T176">
                <a:pos x="T116" y="T117"/>
              </a:cxn>
            </a:cxnLst>
            <a:rect l="0" t="0" r="r" b="b"/>
            <a:pathLst>
              <a:path w="2764" h="2764">
                <a:moveTo>
                  <a:pt x="1382" y="2764"/>
                </a:moveTo>
                <a:cubicBezTo>
                  <a:pt x="619" y="2764"/>
                  <a:pt x="0" y="2145"/>
                  <a:pt x="0" y="1382"/>
                </a:cubicBezTo>
                <a:cubicBezTo>
                  <a:pt x="0" y="619"/>
                  <a:pt x="619" y="0"/>
                  <a:pt x="1382" y="0"/>
                </a:cubicBezTo>
                <a:cubicBezTo>
                  <a:pt x="2145" y="0"/>
                  <a:pt x="2764" y="619"/>
                  <a:pt x="2764" y="1382"/>
                </a:cubicBezTo>
                <a:cubicBezTo>
                  <a:pt x="2764" y="2145"/>
                  <a:pt x="2145" y="2764"/>
                  <a:pt x="1382" y="2764"/>
                </a:cubicBezTo>
                <a:close/>
                <a:moveTo>
                  <a:pt x="1247" y="170"/>
                </a:moveTo>
                <a:cubicBezTo>
                  <a:pt x="1193" y="170"/>
                  <a:pt x="1150" y="214"/>
                  <a:pt x="1150" y="267"/>
                </a:cubicBezTo>
                <a:cubicBezTo>
                  <a:pt x="1150" y="321"/>
                  <a:pt x="1193" y="365"/>
                  <a:pt x="1247" y="365"/>
                </a:cubicBezTo>
                <a:cubicBezTo>
                  <a:pt x="1301" y="365"/>
                  <a:pt x="1345" y="321"/>
                  <a:pt x="1345" y="267"/>
                </a:cubicBezTo>
                <a:cubicBezTo>
                  <a:pt x="1345" y="214"/>
                  <a:pt x="1301" y="170"/>
                  <a:pt x="1247" y="170"/>
                </a:cubicBezTo>
                <a:close/>
                <a:moveTo>
                  <a:pt x="1506" y="170"/>
                </a:moveTo>
                <a:cubicBezTo>
                  <a:pt x="1452" y="170"/>
                  <a:pt x="1409" y="214"/>
                  <a:pt x="1409" y="267"/>
                </a:cubicBezTo>
                <a:cubicBezTo>
                  <a:pt x="1409" y="321"/>
                  <a:pt x="1452" y="365"/>
                  <a:pt x="1506" y="365"/>
                </a:cubicBezTo>
                <a:cubicBezTo>
                  <a:pt x="1560" y="365"/>
                  <a:pt x="1603" y="321"/>
                  <a:pt x="1603" y="267"/>
                </a:cubicBezTo>
                <a:cubicBezTo>
                  <a:pt x="1603" y="214"/>
                  <a:pt x="1560" y="170"/>
                  <a:pt x="1506" y="170"/>
                </a:cubicBezTo>
                <a:close/>
                <a:moveTo>
                  <a:pt x="2098" y="699"/>
                </a:moveTo>
                <a:cubicBezTo>
                  <a:pt x="2098" y="541"/>
                  <a:pt x="1944" y="382"/>
                  <a:pt x="1763" y="382"/>
                </a:cubicBezTo>
                <a:cubicBezTo>
                  <a:pt x="1378" y="382"/>
                  <a:pt x="1378" y="382"/>
                  <a:pt x="1378" y="382"/>
                </a:cubicBezTo>
                <a:cubicBezTo>
                  <a:pt x="990" y="382"/>
                  <a:pt x="990" y="382"/>
                  <a:pt x="990" y="382"/>
                </a:cubicBezTo>
                <a:cubicBezTo>
                  <a:pt x="809" y="382"/>
                  <a:pt x="655" y="541"/>
                  <a:pt x="655" y="699"/>
                </a:cubicBezTo>
                <a:cubicBezTo>
                  <a:pt x="655" y="1834"/>
                  <a:pt x="655" y="1834"/>
                  <a:pt x="655" y="1834"/>
                </a:cubicBezTo>
                <a:cubicBezTo>
                  <a:pt x="655" y="1987"/>
                  <a:pt x="796" y="2113"/>
                  <a:pt x="916" y="2132"/>
                </a:cubicBezTo>
                <a:cubicBezTo>
                  <a:pt x="680" y="2442"/>
                  <a:pt x="680" y="2442"/>
                  <a:pt x="680" y="2442"/>
                </a:cubicBezTo>
                <a:cubicBezTo>
                  <a:pt x="891" y="2442"/>
                  <a:pt x="891" y="2442"/>
                  <a:pt x="891" y="2442"/>
                </a:cubicBezTo>
                <a:cubicBezTo>
                  <a:pt x="1022" y="2275"/>
                  <a:pt x="1022" y="2275"/>
                  <a:pt x="1022" y="2275"/>
                </a:cubicBezTo>
                <a:cubicBezTo>
                  <a:pt x="1731" y="2275"/>
                  <a:pt x="1731" y="2275"/>
                  <a:pt x="1731" y="2275"/>
                </a:cubicBezTo>
                <a:cubicBezTo>
                  <a:pt x="1862" y="2442"/>
                  <a:pt x="1862" y="2442"/>
                  <a:pt x="1862" y="2442"/>
                </a:cubicBezTo>
                <a:cubicBezTo>
                  <a:pt x="2074" y="2442"/>
                  <a:pt x="2074" y="2442"/>
                  <a:pt x="2074" y="2442"/>
                </a:cubicBezTo>
                <a:cubicBezTo>
                  <a:pt x="1837" y="2132"/>
                  <a:pt x="1837" y="2132"/>
                  <a:pt x="1837" y="2132"/>
                </a:cubicBezTo>
                <a:cubicBezTo>
                  <a:pt x="1957" y="2113"/>
                  <a:pt x="2098" y="1987"/>
                  <a:pt x="2098" y="1834"/>
                </a:cubicBezTo>
                <a:lnTo>
                  <a:pt x="2098" y="699"/>
                </a:lnTo>
                <a:close/>
                <a:moveTo>
                  <a:pt x="1753" y="1220"/>
                </a:moveTo>
                <a:cubicBezTo>
                  <a:pt x="1000" y="1220"/>
                  <a:pt x="1000" y="1220"/>
                  <a:pt x="1000" y="1220"/>
                </a:cubicBezTo>
                <a:cubicBezTo>
                  <a:pt x="914" y="1220"/>
                  <a:pt x="822" y="1182"/>
                  <a:pt x="823" y="1084"/>
                </a:cubicBezTo>
                <a:cubicBezTo>
                  <a:pt x="823" y="883"/>
                  <a:pt x="823" y="883"/>
                  <a:pt x="823" y="883"/>
                </a:cubicBezTo>
                <a:cubicBezTo>
                  <a:pt x="823" y="799"/>
                  <a:pt x="898" y="721"/>
                  <a:pt x="1000" y="721"/>
                </a:cubicBezTo>
                <a:cubicBezTo>
                  <a:pt x="1753" y="721"/>
                  <a:pt x="1753" y="721"/>
                  <a:pt x="1753" y="721"/>
                </a:cubicBezTo>
                <a:cubicBezTo>
                  <a:pt x="1855" y="721"/>
                  <a:pt x="1930" y="799"/>
                  <a:pt x="1930" y="883"/>
                </a:cubicBezTo>
                <a:cubicBezTo>
                  <a:pt x="1930" y="1084"/>
                  <a:pt x="1930" y="1084"/>
                  <a:pt x="1930" y="1084"/>
                </a:cubicBezTo>
                <a:cubicBezTo>
                  <a:pt x="1931" y="1182"/>
                  <a:pt x="1839" y="1220"/>
                  <a:pt x="1753" y="1220"/>
                </a:cubicBezTo>
                <a:close/>
                <a:moveTo>
                  <a:pt x="1556" y="612"/>
                </a:moveTo>
                <a:cubicBezTo>
                  <a:pt x="1197" y="612"/>
                  <a:pt x="1197" y="612"/>
                  <a:pt x="1197" y="612"/>
                </a:cubicBezTo>
                <a:cubicBezTo>
                  <a:pt x="1163" y="612"/>
                  <a:pt x="1136" y="593"/>
                  <a:pt x="1136" y="571"/>
                </a:cubicBezTo>
                <a:cubicBezTo>
                  <a:pt x="1136" y="501"/>
                  <a:pt x="1136" y="501"/>
                  <a:pt x="1136" y="501"/>
                </a:cubicBezTo>
                <a:cubicBezTo>
                  <a:pt x="1136" y="479"/>
                  <a:pt x="1164" y="497"/>
                  <a:pt x="1197" y="497"/>
                </a:cubicBezTo>
                <a:cubicBezTo>
                  <a:pt x="1556" y="497"/>
                  <a:pt x="1556" y="497"/>
                  <a:pt x="1556" y="497"/>
                </a:cubicBezTo>
                <a:cubicBezTo>
                  <a:pt x="1589" y="497"/>
                  <a:pt x="1617" y="516"/>
                  <a:pt x="1617" y="538"/>
                </a:cubicBezTo>
                <a:cubicBezTo>
                  <a:pt x="1617" y="571"/>
                  <a:pt x="1617" y="571"/>
                  <a:pt x="1617" y="571"/>
                </a:cubicBezTo>
                <a:cubicBezTo>
                  <a:pt x="1617" y="593"/>
                  <a:pt x="1590" y="612"/>
                  <a:pt x="1556" y="612"/>
                </a:cubicBezTo>
                <a:close/>
                <a:moveTo>
                  <a:pt x="994" y="1694"/>
                </a:moveTo>
                <a:cubicBezTo>
                  <a:pt x="1070" y="1694"/>
                  <a:pt x="1131" y="1755"/>
                  <a:pt x="1131" y="1831"/>
                </a:cubicBezTo>
                <a:cubicBezTo>
                  <a:pt x="1131" y="1907"/>
                  <a:pt x="1070" y="1969"/>
                  <a:pt x="994" y="1969"/>
                </a:cubicBezTo>
                <a:cubicBezTo>
                  <a:pt x="918" y="1969"/>
                  <a:pt x="856" y="1907"/>
                  <a:pt x="856" y="1831"/>
                </a:cubicBezTo>
                <a:cubicBezTo>
                  <a:pt x="856" y="1755"/>
                  <a:pt x="918" y="1694"/>
                  <a:pt x="994" y="1694"/>
                </a:cubicBezTo>
                <a:close/>
                <a:moveTo>
                  <a:pt x="1756" y="1694"/>
                </a:moveTo>
                <a:cubicBezTo>
                  <a:pt x="1832" y="1694"/>
                  <a:pt x="1894" y="1755"/>
                  <a:pt x="1894" y="1832"/>
                </a:cubicBezTo>
                <a:cubicBezTo>
                  <a:pt x="1894" y="1907"/>
                  <a:pt x="1832" y="1969"/>
                  <a:pt x="1756" y="1969"/>
                </a:cubicBezTo>
                <a:cubicBezTo>
                  <a:pt x="1680" y="1969"/>
                  <a:pt x="1619" y="1907"/>
                  <a:pt x="1619" y="1832"/>
                </a:cubicBezTo>
                <a:cubicBezTo>
                  <a:pt x="1619" y="1755"/>
                  <a:pt x="1680" y="1694"/>
                  <a:pt x="1756" y="1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anchor="ctr" anchorCtr="1"/>
          <a:lstStyle>
            <a:defPPr>
              <a:defRPr lang="zh-CN"/>
            </a:defPPr>
            <a:lvl1pPr marL="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endParaRPr lang="zh-CN" altLang="en-US">
              <a:latin typeface="Calibri" panose="020f0502020204030204" pitchFamily="34" charset="0"/>
              <a:ea typeface="宋体" panose="02010600030101010101" pitchFamily="2" charset="-122"/>
            </a:endParaRPr>
          </a:p>
        </p:txBody>
      </p:sp>
      <p:sp>
        <p:nvSpPr>
          <p:cNvPr id="8" name="KSO_Shape"/>
          <p:cNvSpPr/>
          <p:nvPr userDrawn="1"/>
        </p:nvSpPr>
        <p:spPr bwMode="auto">
          <a:xfrm>
            <a:off x="10199597" y="804863"/>
            <a:ext cx="400050" cy="400050"/>
          </a:xfrm>
          <a:custGeom>
            <a:gdLst>
              <a:gd name="T0" fmla="*/ 899372 w 2764"/>
              <a:gd name="T1" fmla="*/ 1800397 h 2764"/>
              <a:gd name="T2" fmla="*/ 0 w 2764"/>
              <a:gd name="T3" fmla="*/ 900198 h 2764"/>
              <a:gd name="T4" fmla="*/ 899372 w 2764"/>
              <a:gd name="T5" fmla="*/ 0 h 2764"/>
              <a:gd name="T6" fmla="*/ 1798743 w 2764"/>
              <a:gd name="T7" fmla="*/ 900198 h 2764"/>
              <a:gd name="T8" fmla="*/ 899372 w 2764"/>
              <a:gd name="T9" fmla="*/ 1800397 h 2764"/>
              <a:gd name="T10" fmla="*/ 811517 w 2764"/>
              <a:gd name="T11" fmla="*/ 110734 h 2764"/>
              <a:gd name="T12" fmla="*/ 748392 w 2764"/>
              <a:gd name="T13" fmla="*/ 173917 h 2764"/>
              <a:gd name="T14" fmla="*/ 811517 w 2764"/>
              <a:gd name="T15" fmla="*/ 237751 h 2764"/>
              <a:gd name="T16" fmla="*/ 875293 w 2764"/>
              <a:gd name="T17" fmla="*/ 173917 h 2764"/>
              <a:gd name="T18" fmla="*/ 811517 w 2764"/>
              <a:gd name="T19" fmla="*/ 110734 h 2764"/>
              <a:gd name="T20" fmla="*/ 980068 w 2764"/>
              <a:gd name="T21" fmla="*/ 110734 h 2764"/>
              <a:gd name="T22" fmla="*/ 916942 w 2764"/>
              <a:gd name="T23" fmla="*/ 173917 h 2764"/>
              <a:gd name="T24" fmla="*/ 980068 w 2764"/>
              <a:gd name="T25" fmla="*/ 237751 h 2764"/>
              <a:gd name="T26" fmla="*/ 1043193 w 2764"/>
              <a:gd name="T27" fmla="*/ 173917 h 2764"/>
              <a:gd name="T28" fmla="*/ 980068 w 2764"/>
              <a:gd name="T29" fmla="*/ 110734 h 2764"/>
              <a:gd name="T30" fmla="*/ 1365327 w 2764"/>
              <a:gd name="T31" fmla="*/ 455310 h 2764"/>
              <a:gd name="T32" fmla="*/ 1147317 w 2764"/>
              <a:gd name="T33" fmla="*/ 248825 h 2764"/>
              <a:gd name="T34" fmla="*/ 896768 w 2764"/>
              <a:gd name="T35" fmla="*/ 248825 h 2764"/>
              <a:gd name="T36" fmla="*/ 644268 w 2764"/>
              <a:gd name="T37" fmla="*/ 248825 h 2764"/>
              <a:gd name="T38" fmla="*/ 426258 w 2764"/>
              <a:gd name="T39" fmla="*/ 455310 h 2764"/>
              <a:gd name="T40" fmla="*/ 426258 w 2764"/>
              <a:gd name="T41" fmla="*/ 1194619 h 2764"/>
              <a:gd name="T42" fmla="*/ 596110 w 2764"/>
              <a:gd name="T43" fmla="*/ 1388729 h 2764"/>
              <a:gd name="T44" fmla="*/ 442527 w 2764"/>
              <a:gd name="T45" fmla="*/ 1590655 h 2764"/>
              <a:gd name="T46" fmla="*/ 579841 w 2764"/>
              <a:gd name="T47" fmla="*/ 1590655 h 2764"/>
              <a:gd name="T48" fmla="*/ 665092 w 2764"/>
              <a:gd name="T49" fmla="*/ 1481875 h 2764"/>
              <a:gd name="T50" fmla="*/ 1126492 w 2764"/>
              <a:gd name="T51" fmla="*/ 1481875 h 2764"/>
              <a:gd name="T52" fmla="*/ 1211744 w 2764"/>
              <a:gd name="T53" fmla="*/ 1590655 h 2764"/>
              <a:gd name="T54" fmla="*/ 1349708 w 2764"/>
              <a:gd name="T55" fmla="*/ 1590655 h 2764"/>
              <a:gd name="T56" fmla="*/ 1195474 w 2764"/>
              <a:gd name="T57" fmla="*/ 1388729 h 2764"/>
              <a:gd name="T58" fmla="*/ 1365327 w 2764"/>
              <a:gd name="T59" fmla="*/ 1194619 h 2764"/>
              <a:gd name="T60" fmla="*/ 1365327 w 2764"/>
              <a:gd name="T61" fmla="*/ 455310 h 2764"/>
              <a:gd name="T62" fmla="*/ 1140809 w 2764"/>
              <a:gd name="T63" fmla="*/ 794676 h 2764"/>
              <a:gd name="T64" fmla="*/ 650775 w 2764"/>
              <a:gd name="T65" fmla="*/ 794676 h 2764"/>
              <a:gd name="T66" fmla="*/ 535588 w 2764"/>
              <a:gd name="T67" fmla="*/ 706089 h 2764"/>
              <a:gd name="T68" fmla="*/ 535588 w 2764"/>
              <a:gd name="T69" fmla="*/ 575163 h 2764"/>
              <a:gd name="T70" fmla="*/ 650775 w 2764"/>
              <a:gd name="T71" fmla="*/ 469640 h 2764"/>
              <a:gd name="T72" fmla="*/ 1140809 w 2764"/>
              <a:gd name="T73" fmla="*/ 469640 h 2764"/>
              <a:gd name="T74" fmla="*/ 1255996 w 2764"/>
              <a:gd name="T75" fmla="*/ 575163 h 2764"/>
              <a:gd name="T76" fmla="*/ 1255996 w 2764"/>
              <a:gd name="T77" fmla="*/ 706089 h 2764"/>
              <a:gd name="T78" fmla="*/ 1140809 w 2764"/>
              <a:gd name="T79" fmla="*/ 794676 h 2764"/>
              <a:gd name="T80" fmla="*/ 1012606 w 2764"/>
              <a:gd name="T81" fmla="*/ 398641 h 2764"/>
              <a:gd name="T82" fmla="*/ 778978 w 2764"/>
              <a:gd name="T83" fmla="*/ 398641 h 2764"/>
              <a:gd name="T84" fmla="*/ 739281 w 2764"/>
              <a:gd name="T85" fmla="*/ 371934 h 2764"/>
              <a:gd name="T86" fmla="*/ 739281 w 2764"/>
              <a:gd name="T87" fmla="*/ 326338 h 2764"/>
              <a:gd name="T88" fmla="*/ 778978 w 2764"/>
              <a:gd name="T89" fmla="*/ 323733 h 2764"/>
              <a:gd name="T90" fmla="*/ 1012606 w 2764"/>
              <a:gd name="T91" fmla="*/ 323733 h 2764"/>
              <a:gd name="T92" fmla="*/ 1052304 w 2764"/>
              <a:gd name="T93" fmla="*/ 350439 h 2764"/>
              <a:gd name="T94" fmla="*/ 1052304 w 2764"/>
              <a:gd name="T95" fmla="*/ 371934 h 2764"/>
              <a:gd name="T96" fmla="*/ 1012606 w 2764"/>
              <a:gd name="T97" fmla="*/ 398641 h 2764"/>
              <a:gd name="T98" fmla="*/ 646871 w 2764"/>
              <a:gd name="T99" fmla="*/ 1103427 h 2764"/>
              <a:gd name="T100" fmla="*/ 736027 w 2764"/>
              <a:gd name="T101" fmla="*/ 1192665 h 2764"/>
              <a:gd name="T102" fmla="*/ 646871 w 2764"/>
              <a:gd name="T103" fmla="*/ 1282555 h 2764"/>
              <a:gd name="T104" fmla="*/ 557064 w 2764"/>
              <a:gd name="T105" fmla="*/ 1192665 h 2764"/>
              <a:gd name="T106" fmla="*/ 646871 w 2764"/>
              <a:gd name="T107" fmla="*/ 1103427 h 2764"/>
              <a:gd name="T108" fmla="*/ 1142761 w 2764"/>
              <a:gd name="T109" fmla="*/ 1103427 h 2764"/>
              <a:gd name="T110" fmla="*/ 1232568 w 2764"/>
              <a:gd name="T111" fmla="*/ 1193317 h 2764"/>
              <a:gd name="T112" fmla="*/ 1142761 w 2764"/>
              <a:gd name="T113" fmla="*/ 1282555 h 2764"/>
              <a:gd name="T114" fmla="*/ 1053605 w 2764"/>
              <a:gd name="T115" fmla="*/ 1193317 h 2764"/>
              <a:gd name="T116" fmla="*/ 1142761 w 2764"/>
              <a:gd name="T117" fmla="*/ 1103427 h 2764"/>
              <a:gd name="T118" fmla="*/ 0 60000 65536"/>
              <a:gd name="T119" fmla="*/ 0 60000 65536"/>
              <a:gd name="T120" fmla="*/ 0 60000 65536"/>
              <a:gd name="T121" fmla="*/ 0 60000 65536"/>
              <a:gd name="T122" fmla="*/ 0 60000 65536"/>
              <a:gd name="T123" fmla="*/ 0 60000 65536"/>
              <a:gd name="T124" fmla="*/ 0 60000 65536"/>
              <a:gd name="T125" fmla="*/ 0 60000 65536"/>
              <a:gd name="T126" fmla="*/ 0 60000 65536"/>
              <a:gd name="T127" fmla="*/ 0 60000 65536"/>
              <a:gd name="T128" fmla="*/ 0 60000 65536"/>
              <a:gd name="T129" fmla="*/ 0 60000 65536"/>
              <a:gd name="T130" fmla="*/ 0 60000 65536"/>
              <a:gd name="T131" fmla="*/ 0 60000 65536"/>
              <a:gd name="T132" fmla="*/ 0 60000 65536"/>
              <a:gd name="T133" fmla="*/ 0 60000 65536"/>
              <a:gd name="T134" fmla="*/ 0 60000 65536"/>
              <a:gd name="T135" fmla="*/ 0 60000 65536"/>
              <a:gd name="T136" fmla="*/ 0 60000 65536"/>
              <a:gd name="T137" fmla="*/ 0 60000 65536"/>
              <a:gd name="T138" fmla="*/ 0 60000 65536"/>
              <a:gd name="T139" fmla="*/ 0 60000 65536"/>
              <a:gd name="T140" fmla="*/ 0 60000 65536"/>
              <a:gd name="T141" fmla="*/ 0 60000 65536"/>
              <a:gd name="T142" fmla="*/ 0 60000 65536"/>
              <a:gd name="T143" fmla="*/ 0 60000 65536"/>
              <a:gd name="T144" fmla="*/ 0 60000 65536"/>
              <a:gd name="T145" fmla="*/ 0 60000 65536"/>
              <a:gd name="T146" fmla="*/ 0 60000 65536"/>
              <a:gd name="T147" fmla="*/ 0 60000 65536"/>
              <a:gd name="T148" fmla="*/ 0 60000 65536"/>
              <a:gd name="T149" fmla="*/ 0 60000 65536"/>
              <a:gd name="T150" fmla="*/ 0 60000 65536"/>
              <a:gd name="T151" fmla="*/ 0 60000 65536"/>
              <a:gd name="T152" fmla="*/ 0 60000 65536"/>
              <a:gd name="T153" fmla="*/ 0 60000 65536"/>
              <a:gd name="T154" fmla="*/ 0 60000 65536"/>
              <a:gd name="T155" fmla="*/ 0 60000 65536"/>
              <a:gd name="T156" fmla="*/ 0 60000 65536"/>
              <a:gd name="T157" fmla="*/ 0 60000 65536"/>
              <a:gd name="T158" fmla="*/ 0 60000 65536"/>
              <a:gd name="T159" fmla="*/ 0 60000 65536"/>
              <a:gd name="T160" fmla="*/ 0 60000 65536"/>
              <a:gd name="T161" fmla="*/ 0 60000 65536"/>
              <a:gd name="T162" fmla="*/ 0 60000 65536"/>
              <a:gd name="T163" fmla="*/ 0 60000 65536"/>
              <a:gd name="T164" fmla="*/ 0 60000 65536"/>
              <a:gd name="T165" fmla="*/ 0 60000 65536"/>
              <a:gd name="T166" fmla="*/ 0 60000 65536"/>
              <a:gd name="T167" fmla="*/ 0 60000 65536"/>
              <a:gd name="T168" fmla="*/ 0 60000 65536"/>
              <a:gd name="T169" fmla="*/ 0 60000 65536"/>
              <a:gd name="T170" fmla="*/ 0 60000 65536"/>
              <a:gd name="T171" fmla="*/ 0 60000 65536"/>
              <a:gd name="T172" fmla="*/ 0 60000 65536"/>
              <a:gd name="T173" fmla="*/ 0 60000 65536"/>
              <a:gd name="T174" fmla="*/ 0 60000 65536"/>
              <a:gd name="T175" fmla="*/ 0 60000 65536"/>
              <a:gd name="T176" fmla="*/ 0 60000 65536"/>
            </a:gdLst>
            <a:cxnLst>
              <a:cxn ang="T118">
                <a:pos x="T0" y="T1"/>
              </a:cxn>
              <a:cxn ang="T119">
                <a:pos x="T2" y="T3"/>
              </a:cxn>
              <a:cxn ang="T120">
                <a:pos x="T4" y="T5"/>
              </a:cxn>
              <a:cxn ang="T121">
                <a:pos x="T6" y="T7"/>
              </a:cxn>
              <a:cxn ang="T122">
                <a:pos x="T8" y="T9"/>
              </a:cxn>
              <a:cxn ang="T123">
                <a:pos x="T10" y="T11"/>
              </a:cxn>
              <a:cxn ang="T124">
                <a:pos x="T12" y="T13"/>
              </a:cxn>
              <a:cxn ang="T125">
                <a:pos x="T14" y="T15"/>
              </a:cxn>
              <a:cxn ang="T126">
                <a:pos x="T16" y="T17"/>
              </a:cxn>
              <a:cxn ang="T127">
                <a:pos x="T18" y="T19"/>
              </a:cxn>
              <a:cxn ang="T128">
                <a:pos x="T20" y="T21"/>
              </a:cxn>
              <a:cxn ang="T129">
                <a:pos x="T22" y="T23"/>
              </a:cxn>
              <a:cxn ang="T130">
                <a:pos x="T24" y="T25"/>
              </a:cxn>
              <a:cxn ang="T131">
                <a:pos x="T26" y="T27"/>
              </a:cxn>
              <a:cxn ang="T132">
                <a:pos x="T28" y="T29"/>
              </a:cxn>
              <a:cxn ang="T133">
                <a:pos x="T30" y="T31"/>
              </a:cxn>
              <a:cxn ang="T134">
                <a:pos x="T32" y="T33"/>
              </a:cxn>
              <a:cxn ang="T135">
                <a:pos x="T34" y="T35"/>
              </a:cxn>
              <a:cxn ang="T136">
                <a:pos x="T36" y="T37"/>
              </a:cxn>
              <a:cxn ang="T137">
                <a:pos x="T38" y="T39"/>
              </a:cxn>
              <a:cxn ang="T138">
                <a:pos x="T40" y="T41"/>
              </a:cxn>
              <a:cxn ang="T139">
                <a:pos x="T42" y="T43"/>
              </a:cxn>
              <a:cxn ang="T140">
                <a:pos x="T44" y="T45"/>
              </a:cxn>
              <a:cxn ang="T141">
                <a:pos x="T46" y="T47"/>
              </a:cxn>
              <a:cxn ang="T142">
                <a:pos x="T48" y="T49"/>
              </a:cxn>
              <a:cxn ang="T143">
                <a:pos x="T50" y="T51"/>
              </a:cxn>
              <a:cxn ang="T144">
                <a:pos x="T52" y="T53"/>
              </a:cxn>
              <a:cxn ang="T145">
                <a:pos x="T54" y="T55"/>
              </a:cxn>
              <a:cxn ang="T146">
                <a:pos x="T56" y="T57"/>
              </a:cxn>
              <a:cxn ang="T147">
                <a:pos x="T58" y="T59"/>
              </a:cxn>
              <a:cxn ang="T148">
                <a:pos x="T60" y="T61"/>
              </a:cxn>
              <a:cxn ang="T149">
                <a:pos x="T62" y="T63"/>
              </a:cxn>
              <a:cxn ang="T150">
                <a:pos x="T64" y="T65"/>
              </a:cxn>
              <a:cxn ang="T151">
                <a:pos x="T66" y="T67"/>
              </a:cxn>
              <a:cxn ang="T152">
                <a:pos x="T68" y="T69"/>
              </a:cxn>
              <a:cxn ang="T153">
                <a:pos x="T70" y="T71"/>
              </a:cxn>
              <a:cxn ang="T154">
                <a:pos x="T72" y="T73"/>
              </a:cxn>
              <a:cxn ang="T155">
                <a:pos x="T74" y="T75"/>
              </a:cxn>
              <a:cxn ang="T156">
                <a:pos x="T76" y="T77"/>
              </a:cxn>
              <a:cxn ang="T157">
                <a:pos x="T78" y="T79"/>
              </a:cxn>
              <a:cxn ang="T158">
                <a:pos x="T80" y="T81"/>
              </a:cxn>
              <a:cxn ang="T159">
                <a:pos x="T82" y="T83"/>
              </a:cxn>
              <a:cxn ang="T160">
                <a:pos x="T84" y="T85"/>
              </a:cxn>
              <a:cxn ang="T161">
                <a:pos x="T86" y="T87"/>
              </a:cxn>
              <a:cxn ang="T162">
                <a:pos x="T88" y="T89"/>
              </a:cxn>
              <a:cxn ang="T163">
                <a:pos x="T90" y="T91"/>
              </a:cxn>
              <a:cxn ang="T164">
                <a:pos x="T92" y="T93"/>
              </a:cxn>
              <a:cxn ang="T165">
                <a:pos x="T94" y="T95"/>
              </a:cxn>
              <a:cxn ang="T166">
                <a:pos x="T96" y="T97"/>
              </a:cxn>
              <a:cxn ang="T167">
                <a:pos x="T98" y="T99"/>
              </a:cxn>
              <a:cxn ang="T168">
                <a:pos x="T100" y="T101"/>
              </a:cxn>
              <a:cxn ang="T169">
                <a:pos x="T102" y="T103"/>
              </a:cxn>
              <a:cxn ang="T170">
                <a:pos x="T104" y="T105"/>
              </a:cxn>
              <a:cxn ang="T171">
                <a:pos x="T106" y="T107"/>
              </a:cxn>
              <a:cxn ang="T172">
                <a:pos x="T108" y="T109"/>
              </a:cxn>
              <a:cxn ang="T173">
                <a:pos x="T110" y="T111"/>
              </a:cxn>
              <a:cxn ang="T174">
                <a:pos x="T112" y="T113"/>
              </a:cxn>
              <a:cxn ang="T175">
                <a:pos x="T114" y="T115"/>
              </a:cxn>
              <a:cxn ang="T176">
                <a:pos x="T116" y="T117"/>
              </a:cxn>
            </a:cxnLst>
            <a:rect l="0" t="0" r="r" b="b"/>
            <a:pathLst>
              <a:path w="2764" h="2764">
                <a:moveTo>
                  <a:pt x="1382" y="2764"/>
                </a:moveTo>
                <a:cubicBezTo>
                  <a:pt x="619" y="2764"/>
                  <a:pt x="0" y="2145"/>
                  <a:pt x="0" y="1382"/>
                </a:cubicBezTo>
                <a:cubicBezTo>
                  <a:pt x="0" y="619"/>
                  <a:pt x="619" y="0"/>
                  <a:pt x="1382" y="0"/>
                </a:cubicBezTo>
                <a:cubicBezTo>
                  <a:pt x="2145" y="0"/>
                  <a:pt x="2764" y="619"/>
                  <a:pt x="2764" y="1382"/>
                </a:cubicBezTo>
                <a:cubicBezTo>
                  <a:pt x="2764" y="2145"/>
                  <a:pt x="2145" y="2764"/>
                  <a:pt x="1382" y="2764"/>
                </a:cubicBezTo>
                <a:close/>
                <a:moveTo>
                  <a:pt x="1247" y="170"/>
                </a:moveTo>
                <a:cubicBezTo>
                  <a:pt x="1193" y="170"/>
                  <a:pt x="1150" y="214"/>
                  <a:pt x="1150" y="267"/>
                </a:cubicBezTo>
                <a:cubicBezTo>
                  <a:pt x="1150" y="321"/>
                  <a:pt x="1193" y="365"/>
                  <a:pt x="1247" y="365"/>
                </a:cubicBezTo>
                <a:cubicBezTo>
                  <a:pt x="1301" y="365"/>
                  <a:pt x="1345" y="321"/>
                  <a:pt x="1345" y="267"/>
                </a:cubicBezTo>
                <a:cubicBezTo>
                  <a:pt x="1345" y="214"/>
                  <a:pt x="1301" y="170"/>
                  <a:pt x="1247" y="170"/>
                </a:cubicBezTo>
                <a:close/>
                <a:moveTo>
                  <a:pt x="1506" y="170"/>
                </a:moveTo>
                <a:cubicBezTo>
                  <a:pt x="1452" y="170"/>
                  <a:pt x="1409" y="214"/>
                  <a:pt x="1409" y="267"/>
                </a:cubicBezTo>
                <a:cubicBezTo>
                  <a:pt x="1409" y="321"/>
                  <a:pt x="1452" y="365"/>
                  <a:pt x="1506" y="365"/>
                </a:cubicBezTo>
                <a:cubicBezTo>
                  <a:pt x="1560" y="365"/>
                  <a:pt x="1603" y="321"/>
                  <a:pt x="1603" y="267"/>
                </a:cubicBezTo>
                <a:cubicBezTo>
                  <a:pt x="1603" y="214"/>
                  <a:pt x="1560" y="170"/>
                  <a:pt x="1506" y="170"/>
                </a:cubicBezTo>
                <a:close/>
                <a:moveTo>
                  <a:pt x="2098" y="699"/>
                </a:moveTo>
                <a:cubicBezTo>
                  <a:pt x="2098" y="541"/>
                  <a:pt x="1944" y="382"/>
                  <a:pt x="1763" y="382"/>
                </a:cubicBezTo>
                <a:cubicBezTo>
                  <a:pt x="1378" y="382"/>
                  <a:pt x="1378" y="382"/>
                  <a:pt x="1378" y="382"/>
                </a:cubicBezTo>
                <a:cubicBezTo>
                  <a:pt x="990" y="382"/>
                  <a:pt x="990" y="382"/>
                  <a:pt x="990" y="382"/>
                </a:cubicBezTo>
                <a:cubicBezTo>
                  <a:pt x="809" y="382"/>
                  <a:pt x="655" y="541"/>
                  <a:pt x="655" y="699"/>
                </a:cubicBezTo>
                <a:cubicBezTo>
                  <a:pt x="655" y="1834"/>
                  <a:pt x="655" y="1834"/>
                  <a:pt x="655" y="1834"/>
                </a:cubicBezTo>
                <a:cubicBezTo>
                  <a:pt x="655" y="1987"/>
                  <a:pt x="796" y="2113"/>
                  <a:pt x="916" y="2132"/>
                </a:cubicBezTo>
                <a:cubicBezTo>
                  <a:pt x="680" y="2442"/>
                  <a:pt x="680" y="2442"/>
                  <a:pt x="680" y="2442"/>
                </a:cubicBezTo>
                <a:cubicBezTo>
                  <a:pt x="891" y="2442"/>
                  <a:pt x="891" y="2442"/>
                  <a:pt x="891" y="2442"/>
                </a:cubicBezTo>
                <a:cubicBezTo>
                  <a:pt x="1022" y="2275"/>
                  <a:pt x="1022" y="2275"/>
                  <a:pt x="1022" y="2275"/>
                </a:cubicBezTo>
                <a:cubicBezTo>
                  <a:pt x="1731" y="2275"/>
                  <a:pt x="1731" y="2275"/>
                  <a:pt x="1731" y="2275"/>
                </a:cubicBezTo>
                <a:cubicBezTo>
                  <a:pt x="1862" y="2442"/>
                  <a:pt x="1862" y="2442"/>
                  <a:pt x="1862" y="2442"/>
                </a:cubicBezTo>
                <a:cubicBezTo>
                  <a:pt x="2074" y="2442"/>
                  <a:pt x="2074" y="2442"/>
                  <a:pt x="2074" y="2442"/>
                </a:cubicBezTo>
                <a:cubicBezTo>
                  <a:pt x="1837" y="2132"/>
                  <a:pt x="1837" y="2132"/>
                  <a:pt x="1837" y="2132"/>
                </a:cubicBezTo>
                <a:cubicBezTo>
                  <a:pt x="1957" y="2113"/>
                  <a:pt x="2098" y="1987"/>
                  <a:pt x="2098" y="1834"/>
                </a:cubicBezTo>
                <a:lnTo>
                  <a:pt x="2098" y="699"/>
                </a:lnTo>
                <a:close/>
                <a:moveTo>
                  <a:pt x="1753" y="1220"/>
                </a:moveTo>
                <a:cubicBezTo>
                  <a:pt x="1000" y="1220"/>
                  <a:pt x="1000" y="1220"/>
                  <a:pt x="1000" y="1220"/>
                </a:cubicBezTo>
                <a:cubicBezTo>
                  <a:pt x="914" y="1220"/>
                  <a:pt x="822" y="1182"/>
                  <a:pt x="823" y="1084"/>
                </a:cubicBezTo>
                <a:cubicBezTo>
                  <a:pt x="823" y="883"/>
                  <a:pt x="823" y="883"/>
                  <a:pt x="823" y="883"/>
                </a:cubicBezTo>
                <a:cubicBezTo>
                  <a:pt x="823" y="799"/>
                  <a:pt x="898" y="721"/>
                  <a:pt x="1000" y="721"/>
                </a:cubicBezTo>
                <a:cubicBezTo>
                  <a:pt x="1753" y="721"/>
                  <a:pt x="1753" y="721"/>
                  <a:pt x="1753" y="721"/>
                </a:cubicBezTo>
                <a:cubicBezTo>
                  <a:pt x="1855" y="721"/>
                  <a:pt x="1930" y="799"/>
                  <a:pt x="1930" y="883"/>
                </a:cubicBezTo>
                <a:cubicBezTo>
                  <a:pt x="1930" y="1084"/>
                  <a:pt x="1930" y="1084"/>
                  <a:pt x="1930" y="1084"/>
                </a:cubicBezTo>
                <a:cubicBezTo>
                  <a:pt x="1931" y="1182"/>
                  <a:pt x="1839" y="1220"/>
                  <a:pt x="1753" y="1220"/>
                </a:cubicBezTo>
                <a:close/>
                <a:moveTo>
                  <a:pt x="1556" y="612"/>
                </a:moveTo>
                <a:cubicBezTo>
                  <a:pt x="1197" y="612"/>
                  <a:pt x="1197" y="612"/>
                  <a:pt x="1197" y="612"/>
                </a:cubicBezTo>
                <a:cubicBezTo>
                  <a:pt x="1163" y="612"/>
                  <a:pt x="1136" y="593"/>
                  <a:pt x="1136" y="571"/>
                </a:cubicBezTo>
                <a:cubicBezTo>
                  <a:pt x="1136" y="501"/>
                  <a:pt x="1136" y="501"/>
                  <a:pt x="1136" y="501"/>
                </a:cubicBezTo>
                <a:cubicBezTo>
                  <a:pt x="1136" y="479"/>
                  <a:pt x="1164" y="497"/>
                  <a:pt x="1197" y="497"/>
                </a:cubicBezTo>
                <a:cubicBezTo>
                  <a:pt x="1556" y="497"/>
                  <a:pt x="1556" y="497"/>
                  <a:pt x="1556" y="497"/>
                </a:cubicBezTo>
                <a:cubicBezTo>
                  <a:pt x="1589" y="497"/>
                  <a:pt x="1617" y="516"/>
                  <a:pt x="1617" y="538"/>
                </a:cubicBezTo>
                <a:cubicBezTo>
                  <a:pt x="1617" y="571"/>
                  <a:pt x="1617" y="571"/>
                  <a:pt x="1617" y="571"/>
                </a:cubicBezTo>
                <a:cubicBezTo>
                  <a:pt x="1617" y="593"/>
                  <a:pt x="1590" y="612"/>
                  <a:pt x="1556" y="612"/>
                </a:cubicBezTo>
                <a:close/>
                <a:moveTo>
                  <a:pt x="994" y="1694"/>
                </a:moveTo>
                <a:cubicBezTo>
                  <a:pt x="1070" y="1694"/>
                  <a:pt x="1131" y="1755"/>
                  <a:pt x="1131" y="1831"/>
                </a:cubicBezTo>
                <a:cubicBezTo>
                  <a:pt x="1131" y="1907"/>
                  <a:pt x="1070" y="1969"/>
                  <a:pt x="994" y="1969"/>
                </a:cubicBezTo>
                <a:cubicBezTo>
                  <a:pt x="918" y="1969"/>
                  <a:pt x="856" y="1907"/>
                  <a:pt x="856" y="1831"/>
                </a:cubicBezTo>
                <a:cubicBezTo>
                  <a:pt x="856" y="1755"/>
                  <a:pt x="918" y="1694"/>
                  <a:pt x="994" y="1694"/>
                </a:cubicBezTo>
                <a:close/>
                <a:moveTo>
                  <a:pt x="1756" y="1694"/>
                </a:moveTo>
                <a:cubicBezTo>
                  <a:pt x="1832" y="1694"/>
                  <a:pt x="1894" y="1755"/>
                  <a:pt x="1894" y="1832"/>
                </a:cubicBezTo>
                <a:cubicBezTo>
                  <a:pt x="1894" y="1907"/>
                  <a:pt x="1832" y="1969"/>
                  <a:pt x="1756" y="1969"/>
                </a:cubicBezTo>
                <a:cubicBezTo>
                  <a:pt x="1680" y="1969"/>
                  <a:pt x="1619" y="1907"/>
                  <a:pt x="1619" y="1832"/>
                </a:cubicBezTo>
                <a:cubicBezTo>
                  <a:pt x="1619" y="1755"/>
                  <a:pt x="1680" y="1694"/>
                  <a:pt x="1756" y="1694"/>
                </a:cubicBezTo>
                <a:close/>
              </a:path>
            </a:pathLst>
          </a:custGeom>
          <a:solidFill>
            <a:schemeClr val="bg2">
              <a:lumMod val="75000"/>
            </a:schemeClr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anchor="ctr" anchorCtr="1"/>
          <a:lstStyle>
            <a:defPPr>
              <a:defRPr lang="zh-CN"/>
            </a:defPPr>
            <a:lvl1pPr marL="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endParaRPr lang="zh-CN" altLang="en-US">
              <a:latin typeface="Calibri" panose="020f0502020204030204" pitchFamily="34" charset="0"/>
              <a:ea typeface="宋体" panose="02010600030101010101" pitchFamily="2" charset="-122"/>
            </a:endParaRPr>
          </a:p>
        </p:txBody>
      </p:sp>
      <p:sp>
        <p:nvSpPr>
          <p:cNvPr id="9" name="KSO_Shape"/>
          <p:cNvSpPr/>
          <p:nvPr userDrawn="1"/>
        </p:nvSpPr>
        <p:spPr bwMode="auto">
          <a:xfrm>
            <a:off x="9751083" y="804863"/>
            <a:ext cx="400050" cy="400050"/>
          </a:xfrm>
          <a:custGeom>
            <a:gdLst>
              <a:gd name="T0" fmla="*/ 899372 w 2764"/>
              <a:gd name="T1" fmla="*/ 1800397 h 2764"/>
              <a:gd name="T2" fmla="*/ 0 w 2764"/>
              <a:gd name="T3" fmla="*/ 900198 h 2764"/>
              <a:gd name="T4" fmla="*/ 899372 w 2764"/>
              <a:gd name="T5" fmla="*/ 0 h 2764"/>
              <a:gd name="T6" fmla="*/ 1798743 w 2764"/>
              <a:gd name="T7" fmla="*/ 900198 h 2764"/>
              <a:gd name="T8" fmla="*/ 899372 w 2764"/>
              <a:gd name="T9" fmla="*/ 1800397 h 2764"/>
              <a:gd name="T10" fmla="*/ 811517 w 2764"/>
              <a:gd name="T11" fmla="*/ 110734 h 2764"/>
              <a:gd name="T12" fmla="*/ 748392 w 2764"/>
              <a:gd name="T13" fmla="*/ 173917 h 2764"/>
              <a:gd name="T14" fmla="*/ 811517 w 2764"/>
              <a:gd name="T15" fmla="*/ 237751 h 2764"/>
              <a:gd name="T16" fmla="*/ 875293 w 2764"/>
              <a:gd name="T17" fmla="*/ 173917 h 2764"/>
              <a:gd name="T18" fmla="*/ 811517 w 2764"/>
              <a:gd name="T19" fmla="*/ 110734 h 2764"/>
              <a:gd name="T20" fmla="*/ 980068 w 2764"/>
              <a:gd name="T21" fmla="*/ 110734 h 2764"/>
              <a:gd name="T22" fmla="*/ 916942 w 2764"/>
              <a:gd name="T23" fmla="*/ 173917 h 2764"/>
              <a:gd name="T24" fmla="*/ 980068 w 2764"/>
              <a:gd name="T25" fmla="*/ 237751 h 2764"/>
              <a:gd name="T26" fmla="*/ 1043193 w 2764"/>
              <a:gd name="T27" fmla="*/ 173917 h 2764"/>
              <a:gd name="T28" fmla="*/ 980068 w 2764"/>
              <a:gd name="T29" fmla="*/ 110734 h 2764"/>
              <a:gd name="T30" fmla="*/ 1365327 w 2764"/>
              <a:gd name="T31" fmla="*/ 455310 h 2764"/>
              <a:gd name="T32" fmla="*/ 1147317 w 2764"/>
              <a:gd name="T33" fmla="*/ 248825 h 2764"/>
              <a:gd name="T34" fmla="*/ 896768 w 2764"/>
              <a:gd name="T35" fmla="*/ 248825 h 2764"/>
              <a:gd name="T36" fmla="*/ 644268 w 2764"/>
              <a:gd name="T37" fmla="*/ 248825 h 2764"/>
              <a:gd name="T38" fmla="*/ 426258 w 2764"/>
              <a:gd name="T39" fmla="*/ 455310 h 2764"/>
              <a:gd name="T40" fmla="*/ 426258 w 2764"/>
              <a:gd name="T41" fmla="*/ 1194619 h 2764"/>
              <a:gd name="T42" fmla="*/ 596110 w 2764"/>
              <a:gd name="T43" fmla="*/ 1388729 h 2764"/>
              <a:gd name="T44" fmla="*/ 442527 w 2764"/>
              <a:gd name="T45" fmla="*/ 1590655 h 2764"/>
              <a:gd name="T46" fmla="*/ 579841 w 2764"/>
              <a:gd name="T47" fmla="*/ 1590655 h 2764"/>
              <a:gd name="T48" fmla="*/ 665092 w 2764"/>
              <a:gd name="T49" fmla="*/ 1481875 h 2764"/>
              <a:gd name="T50" fmla="*/ 1126492 w 2764"/>
              <a:gd name="T51" fmla="*/ 1481875 h 2764"/>
              <a:gd name="T52" fmla="*/ 1211744 w 2764"/>
              <a:gd name="T53" fmla="*/ 1590655 h 2764"/>
              <a:gd name="T54" fmla="*/ 1349708 w 2764"/>
              <a:gd name="T55" fmla="*/ 1590655 h 2764"/>
              <a:gd name="T56" fmla="*/ 1195474 w 2764"/>
              <a:gd name="T57" fmla="*/ 1388729 h 2764"/>
              <a:gd name="T58" fmla="*/ 1365327 w 2764"/>
              <a:gd name="T59" fmla="*/ 1194619 h 2764"/>
              <a:gd name="T60" fmla="*/ 1365327 w 2764"/>
              <a:gd name="T61" fmla="*/ 455310 h 2764"/>
              <a:gd name="T62" fmla="*/ 1140809 w 2764"/>
              <a:gd name="T63" fmla="*/ 794676 h 2764"/>
              <a:gd name="T64" fmla="*/ 650775 w 2764"/>
              <a:gd name="T65" fmla="*/ 794676 h 2764"/>
              <a:gd name="T66" fmla="*/ 535588 w 2764"/>
              <a:gd name="T67" fmla="*/ 706089 h 2764"/>
              <a:gd name="T68" fmla="*/ 535588 w 2764"/>
              <a:gd name="T69" fmla="*/ 575163 h 2764"/>
              <a:gd name="T70" fmla="*/ 650775 w 2764"/>
              <a:gd name="T71" fmla="*/ 469640 h 2764"/>
              <a:gd name="T72" fmla="*/ 1140809 w 2764"/>
              <a:gd name="T73" fmla="*/ 469640 h 2764"/>
              <a:gd name="T74" fmla="*/ 1255996 w 2764"/>
              <a:gd name="T75" fmla="*/ 575163 h 2764"/>
              <a:gd name="T76" fmla="*/ 1255996 w 2764"/>
              <a:gd name="T77" fmla="*/ 706089 h 2764"/>
              <a:gd name="T78" fmla="*/ 1140809 w 2764"/>
              <a:gd name="T79" fmla="*/ 794676 h 2764"/>
              <a:gd name="T80" fmla="*/ 1012606 w 2764"/>
              <a:gd name="T81" fmla="*/ 398641 h 2764"/>
              <a:gd name="T82" fmla="*/ 778978 w 2764"/>
              <a:gd name="T83" fmla="*/ 398641 h 2764"/>
              <a:gd name="T84" fmla="*/ 739281 w 2764"/>
              <a:gd name="T85" fmla="*/ 371934 h 2764"/>
              <a:gd name="T86" fmla="*/ 739281 w 2764"/>
              <a:gd name="T87" fmla="*/ 326338 h 2764"/>
              <a:gd name="T88" fmla="*/ 778978 w 2764"/>
              <a:gd name="T89" fmla="*/ 323733 h 2764"/>
              <a:gd name="T90" fmla="*/ 1012606 w 2764"/>
              <a:gd name="T91" fmla="*/ 323733 h 2764"/>
              <a:gd name="T92" fmla="*/ 1052304 w 2764"/>
              <a:gd name="T93" fmla="*/ 350439 h 2764"/>
              <a:gd name="T94" fmla="*/ 1052304 w 2764"/>
              <a:gd name="T95" fmla="*/ 371934 h 2764"/>
              <a:gd name="T96" fmla="*/ 1012606 w 2764"/>
              <a:gd name="T97" fmla="*/ 398641 h 2764"/>
              <a:gd name="T98" fmla="*/ 646871 w 2764"/>
              <a:gd name="T99" fmla="*/ 1103427 h 2764"/>
              <a:gd name="T100" fmla="*/ 736027 w 2764"/>
              <a:gd name="T101" fmla="*/ 1192665 h 2764"/>
              <a:gd name="T102" fmla="*/ 646871 w 2764"/>
              <a:gd name="T103" fmla="*/ 1282555 h 2764"/>
              <a:gd name="T104" fmla="*/ 557064 w 2764"/>
              <a:gd name="T105" fmla="*/ 1192665 h 2764"/>
              <a:gd name="T106" fmla="*/ 646871 w 2764"/>
              <a:gd name="T107" fmla="*/ 1103427 h 2764"/>
              <a:gd name="T108" fmla="*/ 1142761 w 2764"/>
              <a:gd name="T109" fmla="*/ 1103427 h 2764"/>
              <a:gd name="T110" fmla="*/ 1232568 w 2764"/>
              <a:gd name="T111" fmla="*/ 1193317 h 2764"/>
              <a:gd name="T112" fmla="*/ 1142761 w 2764"/>
              <a:gd name="T113" fmla="*/ 1282555 h 2764"/>
              <a:gd name="T114" fmla="*/ 1053605 w 2764"/>
              <a:gd name="T115" fmla="*/ 1193317 h 2764"/>
              <a:gd name="T116" fmla="*/ 1142761 w 2764"/>
              <a:gd name="T117" fmla="*/ 1103427 h 2764"/>
              <a:gd name="T118" fmla="*/ 0 60000 65536"/>
              <a:gd name="T119" fmla="*/ 0 60000 65536"/>
              <a:gd name="T120" fmla="*/ 0 60000 65536"/>
              <a:gd name="T121" fmla="*/ 0 60000 65536"/>
              <a:gd name="T122" fmla="*/ 0 60000 65536"/>
              <a:gd name="T123" fmla="*/ 0 60000 65536"/>
              <a:gd name="T124" fmla="*/ 0 60000 65536"/>
              <a:gd name="T125" fmla="*/ 0 60000 65536"/>
              <a:gd name="T126" fmla="*/ 0 60000 65536"/>
              <a:gd name="T127" fmla="*/ 0 60000 65536"/>
              <a:gd name="T128" fmla="*/ 0 60000 65536"/>
              <a:gd name="T129" fmla="*/ 0 60000 65536"/>
              <a:gd name="T130" fmla="*/ 0 60000 65536"/>
              <a:gd name="T131" fmla="*/ 0 60000 65536"/>
              <a:gd name="T132" fmla="*/ 0 60000 65536"/>
              <a:gd name="T133" fmla="*/ 0 60000 65536"/>
              <a:gd name="T134" fmla="*/ 0 60000 65536"/>
              <a:gd name="T135" fmla="*/ 0 60000 65536"/>
              <a:gd name="T136" fmla="*/ 0 60000 65536"/>
              <a:gd name="T137" fmla="*/ 0 60000 65536"/>
              <a:gd name="T138" fmla="*/ 0 60000 65536"/>
              <a:gd name="T139" fmla="*/ 0 60000 65536"/>
              <a:gd name="T140" fmla="*/ 0 60000 65536"/>
              <a:gd name="T141" fmla="*/ 0 60000 65536"/>
              <a:gd name="T142" fmla="*/ 0 60000 65536"/>
              <a:gd name="T143" fmla="*/ 0 60000 65536"/>
              <a:gd name="T144" fmla="*/ 0 60000 65536"/>
              <a:gd name="T145" fmla="*/ 0 60000 65536"/>
              <a:gd name="T146" fmla="*/ 0 60000 65536"/>
              <a:gd name="T147" fmla="*/ 0 60000 65536"/>
              <a:gd name="T148" fmla="*/ 0 60000 65536"/>
              <a:gd name="T149" fmla="*/ 0 60000 65536"/>
              <a:gd name="T150" fmla="*/ 0 60000 65536"/>
              <a:gd name="T151" fmla="*/ 0 60000 65536"/>
              <a:gd name="T152" fmla="*/ 0 60000 65536"/>
              <a:gd name="T153" fmla="*/ 0 60000 65536"/>
              <a:gd name="T154" fmla="*/ 0 60000 65536"/>
              <a:gd name="T155" fmla="*/ 0 60000 65536"/>
              <a:gd name="T156" fmla="*/ 0 60000 65536"/>
              <a:gd name="T157" fmla="*/ 0 60000 65536"/>
              <a:gd name="T158" fmla="*/ 0 60000 65536"/>
              <a:gd name="T159" fmla="*/ 0 60000 65536"/>
              <a:gd name="T160" fmla="*/ 0 60000 65536"/>
              <a:gd name="T161" fmla="*/ 0 60000 65536"/>
              <a:gd name="T162" fmla="*/ 0 60000 65536"/>
              <a:gd name="T163" fmla="*/ 0 60000 65536"/>
              <a:gd name="T164" fmla="*/ 0 60000 65536"/>
              <a:gd name="T165" fmla="*/ 0 60000 65536"/>
              <a:gd name="T166" fmla="*/ 0 60000 65536"/>
              <a:gd name="T167" fmla="*/ 0 60000 65536"/>
              <a:gd name="T168" fmla="*/ 0 60000 65536"/>
              <a:gd name="T169" fmla="*/ 0 60000 65536"/>
              <a:gd name="T170" fmla="*/ 0 60000 65536"/>
              <a:gd name="T171" fmla="*/ 0 60000 65536"/>
              <a:gd name="T172" fmla="*/ 0 60000 65536"/>
              <a:gd name="T173" fmla="*/ 0 60000 65536"/>
              <a:gd name="T174" fmla="*/ 0 60000 65536"/>
              <a:gd name="T175" fmla="*/ 0 60000 65536"/>
              <a:gd name="T176" fmla="*/ 0 60000 65536"/>
            </a:gdLst>
            <a:cxnLst>
              <a:cxn ang="T118">
                <a:pos x="T0" y="T1"/>
              </a:cxn>
              <a:cxn ang="T119">
                <a:pos x="T2" y="T3"/>
              </a:cxn>
              <a:cxn ang="T120">
                <a:pos x="T4" y="T5"/>
              </a:cxn>
              <a:cxn ang="T121">
                <a:pos x="T6" y="T7"/>
              </a:cxn>
              <a:cxn ang="T122">
                <a:pos x="T8" y="T9"/>
              </a:cxn>
              <a:cxn ang="T123">
                <a:pos x="T10" y="T11"/>
              </a:cxn>
              <a:cxn ang="T124">
                <a:pos x="T12" y="T13"/>
              </a:cxn>
              <a:cxn ang="T125">
                <a:pos x="T14" y="T15"/>
              </a:cxn>
              <a:cxn ang="T126">
                <a:pos x="T16" y="T17"/>
              </a:cxn>
              <a:cxn ang="T127">
                <a:pos x="T18" y="T19"/>
              </a:cxn>
              <a:cxn ang="T128">
                <a:pos x="T20" y="T21"/>
              </a:cxn>
              <a:cxn ang="T129">
                <a:pos x="T22" y="T23"/>
              </a:cxn>
              <a:cxn ang="T130">
                <a:pos x="T24" y="T25"/>
              </a:cxn>
              <a:cxn ang="T131">
                <a:pos x="T26" y="T27"/>
              </a:cxn>
              <a:cxn ang="T132">
                <a:pos x="T28" y="T29"/>
              </a:cxn>
              <a:cxn ang="T133">
                <a:pos x="T30" y="T31"/>
              </a:cxn>
              <a:cxn ang="T134">
                <a:pos x="T32" y="T33"/>
              </a:cxn>
              <a:cxn ang="T135">
                <a:pos x="T34" y="T35"/>
              </a:cxn>
              <a:cxn ang="T136">
                <a:pos x="T36" y="T37"/>
              </a:cxn>
              <a:cxn ang="T137">
                <a:pos x="T38" y="T39"/>
              </a:cxn>
              <a:cxn ang="T138">
                <a:pos x="T40" y="T41"/>
              </a:cxn>
              <a:cxn ang="T139">
                <a:pos x="T42" y="T43"/>
              </a:cxn>
              <a:cxn ang="T140">
                <a:pos x="T44" y="T45"/>
              </a:cxn>
              <a:cxn ang="T141">
                <a:pos x="T46" y="T47"/>
              </a:cxn>
              <a:cxn ang="T142">
                <a:pos x="T48" y="T49"/>
              </a:cxn>
              <a:cxn ang="T143">
                <a:pos x="T50" y="T51"/>
              </a:cxn>
              <a:cxn ang="T144">
                <a:pos x="T52" y="T53"/>
              </a:cxn>
              <a:cxn ang="T145">
                <a:pos x="T54" y="T55"/>
              </a:cxn>
              <a:cxn ang="T146">
                <a:pos x="T56" y="T57"/>
              </a:cxn>
              <a:cxn ang="T147">
                <a:pos x="T58" y="T59"/>
              </a:cxn>
              <a:cxn ang="T148">
                <a:pos x="T60" y="T61"/>
              </a:cxn>
              <a:cxn ang="T149">
                <a:pos x="T62" y="T63"/>
              </a:cxn>
              <a:cxn ang="T150">
                <a:pos x="T64" y="T65"/>
              </a:cxn>
              <a:cxn ang="T151">
                <a:pos x="T66" y="T67"/>
              </a:cxn>
              <a:cxn ang="T152">
                <a:pos x="T68" y="T69"/>
              </a:cxn>
              <a:cxn ang="T153">
                <a:pos x="T70" y="T71"/>
              </a:cxn>
              <a:cxn ang="T154">
                <a:pos x="T72" y="T73"/>
              </a:cxn>
              <a:cxn ang="T155">
                <a:pos x="T74" y="T75"/>
              </a:cxn>
              <a:cxn ang="T156">
                <a:pos x="T76" y="T77"/>
              </a:cxn>
              <a:cxn ang="T157">
                <a:pos x="T78" y="T79"/>
              </a:cxn>
              <a:cxn ang="T158">
                <a:pos x="T80" y="T81"/>
              </a:cxn>
              <a:cxn ang="T159">
                <a:pos x="T82" y="T83"/>
              </a:cxn>
              <a:cxn ang="T160">
                <a:pos x="T84" y="T85"/>
              </a:cxn>
              <a:cxn ang="T161">
                <a:pos x="T86" y="T87"/>
              </a:cxn>
              <a:cxn ang="T162">
                <a:pos x="T88" y="T89"/>
              </a:cxn>
              <a:cxn ang="T163">
                <a:pos x="T90" y="T91"/>
              </a:cxn>
              <a:cxn ang="T164">
                <a:pos x="T92" y="T93"/>
              </a:cxn>
              <a:cxn ang="T165">
                <a:pos x="T94" y="T95"/>
              </a:cxn>
              <a:cxn ang="T166">
                <a:pos x="T96" y="T97"/>
              </a:cxn>
              <a:cxn ang="T167">
                <a:pos x="T98" y="T99"/>
              </a:cxn>
              <a:cxn ang="T168">
                <a:pos x="T100" y="T101"/>
              </a:cxn>
              <a:cxn ang="T169">
                <a:pos x="T102" y="T103"/>
              </a:cxn>
              <a:cxn ang="T170">
                <a:pos x="T104" y="T105"/>
              </a:cxn>
              <a:cxn ang="T171">
                <a:pos x="T106" y="T107"/>
              </a:cxn>
              <a:cxn ang="T172">
                <a:pos x="T108" y="T109"/>
              </a:cxn>
              <a:cxn ang="T173">
                <a:pos x="T110" y="T111"/>
              </a:cxn>
              <a:cxn ang="T174">
                <a:pos x="T112" y="T113"/>
              </a:cxn>
              <a:cxn ang="T175">
                <a:pos x="T114" y="T115"/>
              </a:cxn>
              <a:cxn ang="T176">
                <a:pos x="T116" y="T117"/>
              </a:cxn>
            </a:cxnLst>
            <a:rect l="0" t="0" r="r" b="b"/>
            <a:pathLst>
              <a:path w="2764" h="2764">
                <a:moveTo>
                  <a:pt x="1382" y="2764"/>
                </a:moveTo>
                <a:cubicBezTo>
                  <a:pt x="619" y="2764"/>
                  <a:pt x="0" y="2145"/>
                  <a:pt x="0" y="1382"/>
                </a:cubicBezTo>
                <a:cubicBezTo>
                  <a:pt x="0" y="619"/>
                  <a:pt x="619" y="0"/>
                  <a:pt x="1382" y="0"/>
                </a:cubicBezTo>
                <a:cubicBezTo>
                  <a:pt x="2145" y="0"/>
                  <a:pt x="2764" y="619"/>
                  <a:pt x="2764" y="1382"/>
                </a:cubicBezTo>
                <a:cubicBezTo>
                  <a:pt x="2764" y="2145"/>
                  <a:pt x="2145" y="2764"/>
                  <a:pt x="1382" y="2764"/>
                </a:cubicBezTo>
                <a:close/>
                <a:moveTo>
                  <a:pt x="1247" y="170"/>
                </a:moveTo>
                <a:cubicBezTo>
                  <a:pt x="1193" y="170"/>
                  <a:pt x="1150" y="214"/>
                  <a:pt x="1150" y="267"/>
                </a:cubicBezTo>
                <a:cubicBezTo>
                  <a:pt x="1150" y="321"/>
                  <a:pt x="1193" y="365"/>
                  <a:pt x="1247" y="365"/>
                </a:cubicBezTo>
                <a:cubicBezTo>
                  <a:pt x="1301" y="365"/>
                  <a:pt x="1345" y="321"/>
                  <a:pt x="1345" y="267"/>
                </a:cubicBezTo>
                <a:cubicBezTo>
                  <a:pt x="1345" y="214"/>
                  <a:pt x="1301" y="170"/>
                  <a:pt x="1247" y="170"/>
                </a:cubicBezTo>
                <a:close/>
                <a:moveTo>
                  <a:pt x="1506" y="170"/>
                </a:moveTo>
                <a:cubicBezTo>
                  <a:pt x="1452" y="170"/>
                  <a:pt x="1409" y="214"/>
                  <a:pt x="1409" y="267"/>
                </a:cubicBezTo>
                <a:cubicBezTo>
                  <a:pt x="1409" y="321"/>
                  <a:pt x="1452" y="365"/>
                  <a:pt x="1506" y="365"/>
                </a:cubicBezTo>
                <a:cubicBezTo>
                  <a:pt x="1560" y="365"/>
                  <a:pt x="1603" y="321"/>
                  <a:pt x="1603" y="267"/>
                </a:cubicBezTo>
                <a:cubicBezTo>
                  <a:pt x="1603" y="214"/>
                  <a:pt x="1560" y="170"/>
                  <a:pt x="1506" y="170"/>
                </a:cubicBezTo>
                <a:close/>
                <a:moveTo>
                  <a:pt x="2098" y="699"/>
                </a:moveTo>
                <a:cubicBezTo>
                  <a:pt x="2098" y="541"/>
                  <a:pt x="1944" y="382"/>
                  <a:pt x="1763" y="382"/>
                </a:cubicBezTo>
                <a:cubicBezTo>
                  <a:pt x="1378" y="382"/>
                  <a:pt x="1378" y="382"/>
                  <a:pt x="1378" y="382"/>
                </a:cubicBezTo>
                <a:cubicBezTo>
                  <a:pt x="990" y="382"/>
                  <a:pt x="990" y="382"/>
                  <a:pt x="990" y="382"/>
                </a:cubicBezTo>
                <a:cubicBezTo>
                  <a:pt x="809" y="382"/>
                  <a:pt x="655" y="541"/>
                  <a:pt x="655" y="699"/>
                </a:cubicBezTo>
                <a:cubicBezTo>
                  <a:pt x="655" y="1834"/>
                  <a:pt x="655" y="1834"/>
                  <a:pt x="655" y="1834"/>
                </a:cubicBezTo>
                <a:cubicBezTo>
                  <a:pt x="655" y="1987"/>
                  <a:pt x="796" y="2113"/>
                  <a:pt x="916" y="2132"/>
                </a:cubicBezTo>
                <a:cubicBezTo>
                  <a:pt x="680" y="2442"/>
                  <a:pt x="680" y="2442"/>
                  <a:pt x="680" y="2442"/>
                </a:cubicBezTo>
                <a:cubicBezTo>
                  <a:pt x="891" y="2442"/>
                  <a:pt x="891" y="2442"/>
                  <a:pt x="891" y="2442"/>
                </a:cubicBezTo>
                <a:cubicBezTo>
                  <a:pt x="1022" y="2275"/>
                  <a:pt x="1022" y="2275"/>
                  <a:pt x="1022" y="2275"/>
                </a:cubicBezTo>
                <a:cubicBezTo>
                  <a:pt x="1731" y="2275"/>
                  <a:pt x="1731" y="2275"/>
                  <a:pt x="1731" y="2275"/>
                </a:cubicBezTo>
                <a:cubicBezTo>
                  <a:pt x="1862" y="2442"/>
                  <a:pt x="1862" y="2442"/>
                  <a:pt x="1862" y="2442"/>
                </a:cubicBezTo>
                <a:cubicBezTo>
                  <a:pt x="2074" y="2442"/>
                  <a:pt x="2074" y="2442"/>
                  <a:pt x="2074" y="2442"/>
                </a:cubicBezTo>
                <a:cubicBezTo>
                  <a:pt x="1837" y="2132"/>
                  <a:pt x="1837" y="2132"/>
                  <a:pt x="1837" y="2132"/>
                </a:cubicBezTo>
                <a:cubicBezTo>
                  <a:pt x="1957" y="2113"/>
                  <a:pt x="2098" y="1987"/>
                  <a:pt x="2098" y="1834"/>
                </a:cubicBezTo>
                <a:lnTo>
                  <a:pt x="2098" y="699"/>
                </a:lnTo>
                <a:close/>
                <a:moveTo>
                  <a:pt x="1753" y="1220"/>
                </a:moveTo>
                <a:cubicBezTo>
                  <a:pt x="1000" y="1220"/>
                  <a:pt x="1000" y="1220"/>
                  <a:pt x="1000" y="1220"/>
                </a:cubicBezTo>
                <a:cubicBezTo>
                  <a:pt x="914" y="1220"/>
                  <a:pt x="822" y="1182"/>
                  <a:pt x="823" y="1084"/>
                </a:cubicBezTo>
                <a:cubicBezTo>
                  <a:pt x="823" y="883"/>
                  <a:pt x="823" y="883"/>
                  <a:pt x="823" y="883"/>
                </a:cubicBezTo>
                <a:cubicBezTo>
                  <a:pt x="823" y="799"/>
                  <a:pt x="898" y="721"/>
                  <a:pt x="1000" y="721"/>
                </a:cubicBezTo>
                <a:cubicBezTo>
                  <a:pt x="1753" y="721"/>
                  <a:pt x="1753" y="721"/>
                  <a:pt x="1753" y="721"/>
                </a:cubicBezTo>
                <a:cubicBezTo>
                  <a:pt x="1855" y="721"/>
                  <a:pt x="1930" y="799"/>
                  <a:pt x="1930" y="883"/>
                </a:cubicBezTo>
                <a:cubicBezTo>
                  <a:pt x="1930" y="1084"/>
                  <a:pt x="1930" y="1084"/>
                  <a:pt x="1930" y="1084"/>
                </a:cubicBezTo>
                <a:cubicBezTo>
                  <a:pt x="1931" y="1182"/>
                  <a:pt x="1839" y="1220"/>
                  <a:pt x="1753" y="1220"/>
                </a:cubicBezTo>
                <a:close/>
                <a:moveTo>
                  <a:pt x="1556" y="612"/>
                </a:moveTo>
                <a:cubicBezTo>
                  <a:pt x="1197" y="612"/>
                  <a:pt x="1197" y="612"/>
                  <a:pt x="1197" y="612"/>
                </a:cubicBezTo>
                <a:cubicBezTo>
                  <a:pt x="1163" y="612"/>
                  <a:pt x="1136" y="593"/>
                  <a:pt x="1136" y="571"/>
                </a:cubicBezTo>
                <a:cubicBezTo>
                  <a:pt x="1136" y="501"/>
                  <a:pt x="1136" y="501"/>
                  <a:pt x="1136" y="501"/>
                </a:cubicBezTo>
                <a:cubicBezTo>
                  <a:pt x="1136" y="479"/>
                  <a:pt x="1164" y="497"/>
                  <a:pt x="1197" y="497"/>
                </a:cubicBezTo>
                <a:cubicBezTo>
                  <a:pt x="1556" y="497"/>
                  <a:pt x="1556" y="497"/>
                  <a:pt x="1556" y="497"/>
                </a:cubicBezTo>
                <a:cubicBezTo>
                  <a:pt x="1589" y="497"/>
                  <a:pt x="1617" y="516"/>
                  <a:pt x="1617" y="538"/>
                </a:cubicBezTo>
                <a:cubicBezTo>
                  <a:pt x="1617" y="571"/>
                  <a:pt x="1617" y="571"/>
                  <a:pt x="1617" y="571"/>
                </a:cubicBezTo>
                <a:cubicBezTo>
                  <a:pt x="1617" y="593"/>
                  <a:pt x="1590" y="612"/>
                  <a:pt x="1556" y="612"/>
                </a:cubicBezTo>
                <a:close/>
                <a:moveTo>
                  <a:pt x="994" y="1694"/>
                </a:moveTo>
                <a:cubicBezTo>
                  <a:pt x="1070" y="1694"/>
                  <a:pt x="1131" y="1755"/>
                  <a:pt x="1131" y="1831"/>
                </a:cubicBezTo>
                <a:cubicBezTo>
                  <a:pt x="1131" y="1907"/>
                  <a:pt x="1070" y="1969"/>
                  <a:pt x="994" y="1969"/>
                </a:cubicBezTo>
                <a:cubicBezTo>
                  <a:pt x="918" y="1969"/>
                  <a:pt x="856" y="1907"/>
                  <a:pt x="856" y="1831"/>
                </a:cubicBezTo>
                <a:cubicBezTo>
                  <a:pt x="856" y="1755"/>
                  <a:pt x="918" y="1694"/>
                  <a:pt x="994" y="1694"/>
                </a:cubicBezTo>
                <a:close/>
                <a:moveTo>
                  <a:pt x="1756" y="1694"/>
                </a:moveTo>
                <a:cubicBezTo>
                  <a:pt x="1832" y="1694"/>
                  <a:pt x="1894" y="1755"/>
                  <a:pt x="1894" y="1832"/>
                </a:cubicBezTo>
                <a:cubicBezTo>
                  <a:pt x="1894" y="1907"/>
                  <a:pt x="1832" y="1969"/>
                  <a:pt x="1756" y="1969"/>
                </a:cubicBezTo>
                <a:cubicBezTo>
                  <a:pt x="1680" y="1969"/>
                  <a:pt x="1619" y="1907"/>
                  <a:pt x="1619" y="1832"/>
                </a:cubicBezTo>
                <a:cubicBezTo>
                  <a:pt x="1619" y="1755"/>
                  <a:pt x="1680" y="1694"/>
                  <a:pt x="1756" y="1694"/>
                </a:cubicBezTo>
                <a:close/>
              </a:path>
            </a:pathLst>
          </a:custGeom>
          <a:solidFill>
            <a:schemeClr val="bg2">
              <a:lumMod val="75000"/>
            </a:schemeClr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anchor="ctr" anchorCtr="1"/>
          <a:lstStyle>
            <a:defPPr>
              <a:defRPr lang="zh-CN"/>
            </a:defPPr>
            <a:lvl1pPr marL="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endParaRPr lang="zh-CN" altLang="en-US">
              <a:latin typeface="Calibri" panose="020f0502020204030204" pitchFamily="34" charset="0"/>
              <a:ea typeface="宋体" panose="02010600030101010101" pitchFamily="2" charset="-122"/>
            </a:endParaRPr>
          </a:p>
        </p:txBody>
      </p:sp>
      <p:sp>
        <p:nvSpPr>
          <p:cNvPr id="10" name="KSO_Shape"/>
          <p:cNvSpPr/>
          <p:nvPr userDrawn="1"/>
        </p:nvSpPr>
        <p:spPr bwMode="auto">
          <a:xfrm>
            <a:off x="9302569" y="804863"/>
            <a:ext cx="400050" cy="400050"/>
          </a:xfrm>
          <a:custGeom>
            <a:gdLst>
              <a:gd name="T0" fmla="*/ 899372 w 2764"/>
              <a:gd name="T1" fmla="*/ 1800397 h 2764"/>
              <a:gd name="T2" fmla="*/ 0 w 2764"/>
              <a:gd name="T3" fmla="*/ 900198 h 2764"/>
              <a:gd name="T4" fmla="*/ 899372 w 2764"/>
              <a:gd name="T5" fmla="*/ 0 h 2764"/>
              <a:gd name="T6" fmla="*/ 1798743 w 2764"/>
              <a:gd name="T7" fmla="*/ 900198 h 2764"/>
              <a:gd name="T8" fmla="*/ 899372 w 2764"/>
              <a:gd name="T9" fmla="*/ 1800397 h 2764"/>
              <a:gd name="T10" fmla="*/ 811517 w 2764"/>
              <a:gd name="T11" fmla="*/ 110734 h 2764"/>
              <a:gd name="T12" fmla="*/ 748392 w 2764"/>
              <a:gd name="T13" fmla="*/ 173917 h 2764"/>
              <a:gd name="T14" fmla="*/ 811517 w 2764"/>
              <a:gd name="T15" fmla="*/ 237751 h 2764"/>
              <a:gd name="T16" fmla="*/ 875293 w 2764"/>
              <a:gd name="T17" fmla="*/ 173917 h 2764"/>
              <a:gd name="T18" fmla="*/ 811517 w 2764"/>
              <a:gd name="T19" fmla="*/ 110734 h 2764"/>
              <a:gd name="T20" fmla="*/ 980068 w 2764"/>
              <a:gd name="T21" fmla="*/ 110734 h 2764"/>
              <a:gd name="T22" fmla="*/ 916942 w 2764"/>
              <a:gd name="T23" fmla="*/ 173917 h 2764"/>
              <a:gd name="T24" fmla="*/ 980068 w 2764"/>
              <a:gd name="T25" fmla="*/ 237751 h 2764"/>
              <a:gd name="T26" fmla="*/ 1043193 w 2764"/>
              <a:gd name="T27" fmla="*/ 173917 h 2764"/>
              <a:gd name="T28" fmla="*/ 980068 w 2764"/>
              <a:gd name="T29" fmla="*/ 110734 h 2764"/>
              <a:gd name="T30" fmla="*/ 1365327 w 2764"/>
              <a:gd name="T31" fmla="*/ 455310 h 2764"/>
              <a:gd name="T32" fmla="*/ 1147317 w 2764"/>
              <a:gd name="T33" fmla="*/ 248825 h 2764"/>
              <a:gd name="T34" fmla="*/ 896768 w 2764"/>
              <a:gd name="T35" fmla="*/ 248825 h 2764"/>
              <a:gd name="T36" fmla="*/ 644268 w 2764"/>
              <a:gd name="T37" fmla="*/ 248825 h 2764"/>
              <a:gd name="T38" fmla="*/ 426258 w 2764"/>
              <a:gd name="T39" fmla="*/ 455310 h 2764"/>
              <a:gd name="T40" fmla="*/ 426258 w 2764"/>
              <a:gd name="T41" fmla="*/ 1194619 h 2764"/>
              <a:gd name="T42" fmla="*/ 596110 w 2764"/>
              <a:gd name="T43" fmla="*/ 1388729 h 2764"/>
              <a:gd name="T44" fmla="*/ 442527 w 2764"/>
              <a:gd name="T45" fmla="*/ 1590655 h 2764"/>
              <a:gd name="T46" fmla="*/ 579841 w 2764"/>
              <a:gd name="T47" fmla="*/ 1590655 h 2764"/>
              <a:gd name="T48" fmla="*/ 665092 w 2764"/>
              <a:gd name="T49" fmla="*/ 1481875 h 2764"/>
              <a:gd name="T50" fmla="*/ 1126492 w 2764"/>
              <a:gd name="T51" fmla="*/ 1481875 h 2764"/>
              <a:gd name="T52" fmla="*/ 1211744 w 2764"/>
              <a:gd name="T53" fmla="*/ 1590655 h 2764"/>
              <a:gd name="T54" fmla="*/ 1349708 w 2764"/>
              <a:gd name="T55" fmla="*/ 1590655 h 2764"/>
              <a:gd name="T56" fmla="*/ 1195474 w 2764"/>
              <a:gd name="T57" fmla="*/ 1388729 h 2764"/>
              <a:gd name="T58" fmla="*/ 1365327 w 2764"/>
              <a:gd name="T59" fmla="*/ 1194619 h 2764"/>
              <a:gd name="T60" fmla="*/ 1365327 w 2764"/>
              <a:gd name="T61" fmla="*/ 455310 h 2764"/>
              <a:gd name="T62" fmla="*/ 1140809 w 2764"/>
              <a:gd name="T63" fmla="*/ 794676 h 2764"/>
              <a:gd name="T64" fmla="*/ 650775 w 2764"/>
              <a:gd name="T65" fmla="*/ 794676 h 2764"/>
              <a:gd name="T66" fmla="*/ 535588 w 2764"/>
              <a:gd name="T67" fmla="*/ 706089 h 2764"/>
              <a:gd name="T68" fmla="*/ 535588 w 2764"/>
              <a:gd name="T69" fmla="*/ 575163 h 2764"/>
              <a:gd name="T70" fmla="*/ 650775 w 2764"/>
              <a:gd name="T71" fmla="*/ 469640 h 2764"/>
              <a:gd name="T72" fmla="*/ 1140809 w 2764"/>
              <a:gd name="T73" fmla="*/ 469640 h 2764"/>
              <a:gd name="T74" fmla="*/ 1255996 w 2764"/>
              <a:gd name="T75" fmla="*/ 575163 h 2764"/>
              <a:gd name="T76" fmla="*/ 1255996 w 2764"/>
              <a:gd name="T77" fmla="*/ 706089 h 2764"/>
              <a:gd name="T78" fmla="*/ 1140809 w 2764"/>
              <a:gd name="T79" fmla="*/ 794676 h 2764"/>
              <a:gd name="T80" fmla="*/ 1012606 w 2764"/>
              <a:gd name="T81" fmla="*/ 398641 h 2764"/>
              <a:gd name="T82" fmla="*/ 778978 w 2764"/>
              <a:gd name="T83" fmla="*/ 398641 h 2764"/>
              <a:gd name="T84" fmla="*/ 739281 w 2764"/>
              <a:gd name="T85" fmla="*/ 371934 h 2764"/>
              <a:gd name="T86" fmla="*/ 739281 w 2764"/>
              <a:gd name="T87" fmla="*/ 326338 h 2764"/>
              <a:gd name="T88" fmla="*/ 778978 w 2764"/>
              <a:gd name="T89" fmla="*/ 323733 h 2764"/>
              <a:gd name="T90" fmla="*/ 1012606 w 2764"/>
              <a:gd name="T91" fmla="*/ 323733 h 2764"/>
              <a:gd name="T92" fmla="*/ 1052304 w 2764"/>
              <a:gd name="T93" fmla="*/ 350439 h 2764"/>
              <a:gd name="T94" fmla="*/ 1052304 w 2764"/>
              <a:gd name="T95" fmla="*/ 371934 h 2764"/>
              <a:gd name="T96" fmla="*/ 1012606 w 2764"/>
              <a:gd name="T97" fmla="*/ 398641 h 2764"/>
              <a:gd name="T98" fmla="*/ 646871 w 2764"/>
              <a:gd name="T99" fmla="*/ 1103427 h 2764"/>
              <a:gd name="T100" fmla="*/ 736027 w 2764"/>
              <a:gd name="T101" fmla="*/ 1192665 h 2764"/>
              <a:gd name="T102" fmla="*/ 646871 w 2764"/>
              <a:gd name="T103" fmla="*/ 1282555 h 2764"/>
              <a:gd name="T104" fmla="*/ 557064 w 2764"/>
              <a:gd name="T105" fmla="*/ 1192665 h 2764"/>
              <a:gd name="T106" fmla="*/ 646871 w 2764"/>
              <a:gd name="T107" fmla="*/ 1103427 h 2764"/>
              <a:gd name="T108" fmla="*/ 1142761 w 2764"/>
              <a:gd name="T109" fmla="*/ 1103427 h 2764"/>
              <a:gd name="T110" fmla="*/ 1232568 w 2764"/>
              <a:gd name="T111" fmla="*/ 1193317 h 2764"/>
              <a:gd name="T112" fmla="*/ 1142761 w 2764"/>
              <a:gd name="T113" fmla="*/ 1282555 h 2764"/>
              <a:gd name="T114" fmla="*/ 1053605 w 2764"/>
              <a:gd name="T115" fmla="*/ 1193317 h 2764"/>
              <a:gd name="T116" fmla="*/ 1142761 w 2764"/>
              <a:gd name="T117" fmla="*/ 1103427 h 2764"/>
              <a:gd name="T118" fmla="*/ 0 60000 65536"/>
              <a:gd name="T119" fmla="*/ 0 60000 65536"/>
              <a:gd name="T120" fmla="*/ 0 60000 65536"/>
              <a:gd name="T121" fmla="*/ 0 60000 65536"/>
              <a:gd name="T122" fmla="*/ 0 60000 65536"/>
              <a:gd name="T123" fmla="*/ 0 60000 65536"/>
              <a:gd name="T124" fmla="*/ 0 60000 65536"/>
              <a:gd name="T125" fmla="*/ 0 60000 65536"/>
              <a:gd name="T126" fmla="*/ 0 60000 65536"/>
              <a:gd name="T127" fmla="*/ 0 60000 65536"/>
              <a:gd name="T128" fmla="*/ 0 60000 65536"/>
              <a:gd name="T129" fmla="*/ 0 60000 65536"/>
              <a:gd name="T130" fmla="*/ 0 60000 65536"/>
              <a:gd name="T131" fmla="*/ 0 60000 65536"/>
              <a:gd name="T132" fmla="*/ 0 60000 65536"/>
              <a:gd name="T133" fmla="*/ 0 60000 65536"/>
              <a:gd name="T134" fmla="*/ 0 60000 65536"/>
              <a:gd name="T135" fmla="*/ 0 60000 65536"/>
              <a:gd name="T136" fmla="*/ 0 60000 65536"/>
              <a:gd name="T137" fmla="*/ 0 60000 65536"/>
              <a:gd name="T138" fmla="*/ 0 60000 65536"/>
              <a:gd name="T139" fmla="*/ 0 60000 65536"/>
              <a:gd name="T140" fmla="*/ 0 60000 65536"/>
              <a:gd name="T141" fmla="*/ 0 60000 65536"/>
              <a:gd name="T142" fmla="*/ 0 60000 65536"/>
              <a:gd name="T143" fmla="*/ 0 60000 65536"/>
              <a:gd name="T144" fmla="*/ 0 60000 65536"/>
              <a:gd name="T145" fmla="*/ 0 60000 65536"/>
              <a:gd name="T146" fmla="*/ 0 60000 65536"/>
              <a:gd name="T147" fmla="*/ 0 60000 65536"/>
              <a:gd name="T148" fmla="*/ 0 60000 65536"/>
              <a:gd name="T149" fmla="*/ 0 60000 65536"/>
              <a:gd name="T150" fmla="*/ 0 60000 65536"/>
              <a:gd name="T151" fmla="*/ 0 60000 65536"/>
              <a:gd name="T152" fmla="*/ 0 60000 65536"/>
              <a:gd name="T153" fmla="*/ 0 60000 65536"/>
              <a:gd name="T154" fmla="*/ 0 60000 65536"/>
              <a:gd name="T155" fmla="*/ 0 60000 65536"/>
              <a:gd name="T156" fmla="*/ 0 60000 65536"/>
              <a:gd name="T157" fmla="*/ 0 60000 65536"/>
              <a:gd name="T158" fmla="*/ 0 60000 65536"/>
              <a:gd name="T159" fmla="*/ 0 60000 65536"/>
              <a:gd name="T160" fmla="*/ 0 60000 65536"/>
              <a:gd name="T161" fmla="*/ 0 60000 65536"/>
              <a:gd name="T162" fmla="*/ 0 60000 65536"/>
              <a:gd name="T163" fmla="*/ 0 60000 65536"/>
              <a:gd name="T164" fmla="*/ 0 60000 65536"/>
              <a:gd name="T165" fmla="*/ 0 60000 65536"/>
              <a:gd name="T166" fmla="*/ 0 60000 65536"/>
              <a:gd name="T167" fmla="*/ 0 60000 65536"/>
              <a:gd name="T168" fmla="*/ 0 60000 65536"/>
              <a:gd name="T169" fmla="*/ 0 60000 65536"/>
              <a:gd name="T170" fmla="*/ 0 60000 65536"/>
              <a:gd name="T171" fmla="*/ 0 60000 65536"/>
              <a:gd name="T172" fmla="*/ 0 60000 65536"/>
              <a:gd name="T173" fmla="*/ 0 60000 65536"/>
              <a:gd name="T174" fmla="*/ 0 60000 65536"/>
              <a:gd name="T175" fmla="*/ 0 60000 65536"/>
              <a:gd name="T176" fmla="*/ 0 60000 65536"/>
            </a:gdLst>
            <a:cxnLst>
              <a:cxn ang="T118">
                <a:pos x="T0" y="T1"/>
              </a:cxn>
              <a:cxn ang="T119">
                <a:pos x="T2" y="T3"/>
              </a:cxn>
              <a:cxn ang="T120">
                <a:pos x="T4" y="T5"/>
              </a:cxn>
              <a:cxn ang="T121">
                <a:pos x="T6" y="T7"/>
              </a:cxn>
              <a:cxn ang="T122">
                <a:pos x="T8" y="T9"/>
              </a:cxn>
              <a:cxn ang="T123">
                <a:pos x="T10" y="T11"/>
              </a:cxn>
              <a:cxn ang="T124">
                <a:pos x="T12" y="T13"/>
              </a:cxn>
              <a:cxn ang="T125">
                <a:pos x="T14" y="T15"/>
              </a:cxn>
              <a:cxn ang="T126">
                <a:pos x="T16" y="T17"/>
              </a:cxn>
              <a:cxn ang="T127">
                <a:pos x="T18" y="T19"/>
              </a:cxn>
              <a:cxn ang="T128">
                <a:pos x="T20" y="T21"/>
              </a:cxn>
              <a:cxn ang="T129">
                <a:pos x="T22" y="T23"/>
              </a:cxn>
              <a:cxn ang="T130">
                <a:pos x="T24" y="T25"/>
              </a:cxn>
              <a:cxn ang="T131">
                <a:pos x="T26" y="T27"/>
              </a:cxn>
              <a:cxn ang="T132">
                <a:pos x="T28" y="T29"/>
              </a:cxn>
              <a:cxn ang="T133">
                <a:pos x="T30" y="T31"/>
              </a:cxn>
              <a:cxn ang="T134">
                <a:pos x="T32" y="T33"/>
              </a:cxn>
              <a:cxn ang="T135">
                <a:pos x="T34" y="T35"/>
              </a:cxn>
              <a:cxn ang="T136">
                <a:pos x="T36" y="T37"/>
              </a:cxn>
              <a:cxn ang="T137">
                <a:pos x="T38" y="T39"/>
              </a:cxn>
              <a:cxn ang="T138">
                <a:pos x="T40" y="T41"/>
              </a:cxn>
              <a:cxn ang="T139">
                <a:pos x="T42" y="T43"/>
              </a:cxn>
              <a:cxn ang="T140">
                <a:pos x="T44" y="T45"/>
              </a:cxn>
              <a:cxn ang="T141">
                <a:pos x="T46" y="T47"/>
              </a:cxn>
              <a:cxn ang="T142">
                <a:pos x="T48" y="T49"/>
              </a:cxn>
              <a:cxn ang="T143">
                <a:pos x="T50" y="T51"/>
              </a:cxn>
              <a:cxn ang="T144">
                <a:pos x="T52" y="T53"/>
              </a:cxn>
              <a:cxn ang="T145">
                <a:pos x="T54" y="T55"/>
              </a:cxn>
              <a:cxn ang="T146">
                <a:pos x="T56" y="T57"/>
              </a:cxn>
              <a:cxn ang="T147">
                <a:pos x="T58" y="T59"/>
              </a:cxn>
              <a:cxn ang="T148">
                <a:pos x="T60" y="T61"/>
              </a:cxn>
              <a:cxn ang="T149">
                <a:pos x="T62" y="T63"/>
              </a:cxn>
              <a:cxn ang="T150">
                <a:pos x="T64" y="T65"/>
              </a:cxn>
              <a:cxn ang="T151">
                <a:pos x="T66" y="T67"/>
              </a:cxn>
              <a:cxn ang="T152">
                <a:pos x="T68" y="T69"/>
              </a:cxn>
              <a:cxn ang="T153">
                <a:pos x="T70" y="T71"/>
              </a:cxn>
              <a:cxn ang="T154">
                <a:pos x="T72" y="T73"/>
              </a:cxn>
              <a:cxn ang="T155">
                <a:pos x="T74" y="T75"/>
              </a:cxn>
              <a:cxn ang="T156">
                <a:pos x="T76" y="T77"/>
              </a:cxn>
              <a:cxn ang="T157">
                <a:pos x="T78" y="T79"/>
              </a:cxn>
              <a:cxn ang="T158">
                <a:pos x="T80" y="T81"/>
              </a:cxn>
              <a:cxn ang="T159">
                <a:pos x="T82" y="T83"/>
              </a:cxn>
              <a:cxn ang="T160">
                <a:pos x="T84" y="T85"/>
              </a:cxn>
              <a:cxn ang="T161">
                <a:pos x="T86" y="T87"/>
              </a:cxn>
              <a:cxn ang="T162">
                <a:pos x="T88" y="T89"/>
              </a:cxn>
              <a:cxn ang="T163">
                <a:pos x="T90" y="T91"/>
              </a:cxn>
              <a:cxn ang="T164">
                <a:pos x="T92" y="T93"/>
              </a:cxn>
              <a:cxn ang="T165">
                <a:pos x="T94" y="T95"/>
              </a:cxn>
              <a:cxn ang="T166">
                <a:pos x="T96" y="T97"/>
              </a:cxn>
              <a:cxn ang="T167">
                <a:pos x="T98" y="T99"/>
              </a:cxn>
              <a:cxn ang="T168">
                <a:pos x="T100" y="T101"/>
              </a:cxn>
              <a:cxn ang="T169">
                <a:pos x="T102" y="T103"/>
              </a:cxn>
              <a:cxn ang="T170">
                <a:pos x="T104" y="T105"/>
              </a:cxn>
              <a:cxn ang="T171">
                <a:pos x="T106" y="T107"/>
              </a:cxn>
              <a:cxn ang="T172">
                <a:pos x="T108" y="T109"/>
              </a:cxn>
              <a:cxn ang="T173">
                <a:pos x="T110" y="T111"/>
              </a:cxn>
              <a:cxn ang="T174">
                <a:pos x="T112" y="T113"/>
              </a:cxn>
              <a:cxn ang="T175">
                <a:pos x="T114" y="T115"/>
              </a:cxn>
              <a:cxn ang="T176">
                <a:pos x="T116" y="T117"/>
              </a:cxn>
            </a:cxnLst>
            <a:rect l="0" t="0" r="r" b="b"/>
            <a:pathLst>
              <a:path w="2764" h="2764">
                <a:moveTo>
                  <a:pt x="1382" y="2764"/>
                </a:moveTo>
                <a:cubicBezTo>
                  <a:pt x="619" y="2764"/>
                  <a:pt x="0" y="2145"/>
                  <a:pt x="0" y="1382"/>
                </a:cubicBezTo>
                <a:cubicBezTo>
                  <a:pt x="0" y="619"/>
                  <a:pt x="619" y="0"/>
                  <a:pt x="1382" y="0"/>
                </a:cubicBezTo>
                <a:cubicBezTo>
                  <a:pt x="2145" y="0"/>
                  <a:pt x="2764" y="619"/>
                  <a:pt x="2764" y="1382"/>
                </a:cubicBezTo>
                <a:cubicBezTo>
                  <a:pt x="2764" y="2145"/>
                  <a:pt x="2145" y="2764"/>
                  <a:pt x="1382" y="2764"/>
                </a:cubicBezTo>
                <a:close/>
                <a:moveTo>
                  <a:pt x="1247" y="170"/>
                </a:moveTo>
                <a:cubicBezTo>
                  <a:pt x="1193" y="170"/>
                  <a:pt x="1150" y="214"/>
                  <a:pt x="1150" y="267"/>
                </a:cubicBezTo>
                <a:cubicBezTo>
                  <a:pt x="1150" y="321"/>
                  <a:pt x="1193" y="365"/>
                  <a:pt x="1247" y="365"/>
                </a:cubicBezTo>
                <a:cubicBezTo>
                  <a:pt x="1301" y="365"/>
                  <a:pt x="1345" y="321"/>
                  <a:pt x="1345" y="267"/>
                </a:cubicBezTo>
                <a:cubicBezTo>
                  <a:pt x="1345" y="214"/>
                  <a:pt x="1301" y="170"/>
                  <a:pt x="1247" y="170"/>
                </a:cubicBezTo>
                <a:close/>
                <a:moveTo>
                  <a:pt x="1506" y="170"/>
                </a:moveTo>
                <a:cubicBezTo>
                  <a:pt x="1452" y="170"/>
                  <a:pt x="1409" y="214"/>
                  <a:pt x="1409" y="267"/>
                </a:cubicBezTo>
                <a:cubicBezTo>
                  <a:pt x="1409" y="321"/>
                  <a:pt x="1452" y="365"/>
                  <a:pt x="1506" y="365"/>
                </a:cubicBezTo>
                <a:cubicBezTo>
                  <a:pt x="1560" y="365"/>
                  <a:pt x="1603" y="321"/>
                  <a:pt x="1603" y="267"/>
                </a:cubicBezTo>
                <a:cubicBezTo>
                  <a:pt x="1603" y="214"/>
                  <a:pt x="1560" y="170"/>
                  <a:pt x="1506" y="170"/>
                </a:cubicBezTo>
                <a:close/>
                <a:moveTo>
                  <a:pt x="2098" y="699"/>
                </a:moveTo>
                <a:cubicBezTo>
                  <a:pt x="2098" y="541"/>
                  <a:pt x="1944" y="382"/>
                  <a:pt x="1763" y="382"/>
                </a:cubicBezTo>
                <a:cubicBezTo>
                  <a:pt x="1378" y="382"/>
                  <a:pt x="1378" y="382"/>
                  <a:pt x="1378" y="382"/>
                </a:cubicBezTo>
                <a:cubicBezTo>
                  <a:pt x="990" y="382"/>
                  <a:pt x="990" y="382"/>
                  <a:pt x="990" y="382"/>
                </a:cubicBezTo>
                <a:cubicBezTo>
                  <a:pt x="809" y="382"/>
                  <a:pt x="655" y="541"/>
                  <a:pt x="655" y="699"/>
                </a:cubicBezTo>
                <a:cubicBezTo>
                  <a:pt x="655" y="1834"/>
                  <a:pt x="655" y="1834"/>
                  <a:pt x="655" y="1834"/>
                </a:cubicBezTo>
                <a:cubicBezTo>
                  <a:pt x="655" y="1987"/>
                  <a:pt x="796" y="2113"/>
                  <a:pt x="916" y="2132"/>
                </a:cubicBezTo>
                <a:cubicBezTo>
                  <a:pt x="680" y="2442"/>
                  <a:pt x="680" y="2442"/>
                  <a:pt x="680" y="2442"/>
                </a:cubicBezTo>
                <a:cubicBezTo>
                  <a:pt x="891" y="2442"/>
                  <a:pt x="891" y="2442"/>
                  <a:pt x="891" y="2442"/>
                </a:cubicBezTo>
                <a:cubicBezTo>
                  <a:pt x="1022" y="2275"/>
                  <a:pt x="1022" y="2275"/>
                  <a:pt x="1022" y="2275"/>
                </a:cubicBezTo>
                <a:cubicBezTo>
                  <a:pt x="1731" y="2275"/>
                  <a:pt x="1731" y="2275"/>
                  <a:pt x="1731" y="2275"/>
                </a:cubicBezTo>
                <a:cubicBezTo>
                  <a:pt x="1862" y="2442"/>
                  <a:pt x="1862" y="2442"/>
                  <a:pt x="1862" y="2442"/>
                </a:cubicBezTo>
                <a:cubicBezTo>
                  <a:pt x="2074" y="2442"/>
                  <a:pt x="2074" y="2442"/>
                  <a:pt x="2074" y="2442"/>
                </a:cubicBezTo>
                <a:cubicBezTo>
                  <a:pt x="1837" y="2132"/>
                  <a:pt x="1837" y="2132"/>
                  <a:pt x="1837" y="2132"/>
                </a:cubicBezTo>
                <a:cubicBezTo>
                  <a:pt x="1957" y="2113"/>
                  <a:pt x="2098" y="1987"/>
                  <a:pt x="2098" y="1834"/>
                </a:cubicBezTo>
                <a:lnTo>
                  <a:pt x="2098" y="699"/>
                </a:lnTo>
                <a:close/>
                <a:moveTo>
                  <a:pt x="1753" y="1220"/>
                </a:moveTo>
                <a:cubicBezTo>
                  <a:pt x="1000" y="1220"/>
                  <a:pt x="1000" y="1220"/>
                  <a:pt x="1000" y="1220"/>
                </a:cubicBezTo>
                <a:cubicBezTo>
                  <a:pt x="914" y="1220"/>
                  <a:pt x="822" y="1182"/>
                  <a:pt x="823" y="1084"/>
                </a:cubicBezTo>
                <a:cubicBezTo>
                  <a:pt x="823" y="883"/>
                  <a:pt x="823" y="883"/>
                  <a:pt x="823" y="883"/>
                </a:cubicBezTo>
                <a:cubicBezTo>
                  <a:pt x="823" y="799"/>
                  <a:pt x="898" y="721"/>
                  <a:pt x="1000" y="721"/>
                </a:cubicBezTo>
                <a:cubicBezTo>
                  <a:pt x="1753" y="721"/>
                  <a:pt x="1753" y="721"/>
                  <a:pt x="1753" y="721"/>
                </a:cubicBezTo>
                <a:cubicBezTo>
                  <a:pt x="1855" y="721"/>
                  <a:pt x="1930" y="799"/>
                  <a:pt x="1930" y="883"/>
                </a:cubicBezTo>
                <a:cubicBezTo>
                  <a:pt x="1930" y="1084"/>
                  <a:pt x="1930" y="1084"/>
                  <a:pt x="1930" y="1084"/>
                </a:cubicBezTo>
                <a:cubicBezTo>
                  <a:pt x="1931" y="1182"/>
                  <a:pt x="1839" y="1220"/>
                  <a:pt x="1753" y="1220"/>
                </a:cubicBezTo>
                <a:close/>
                <a:moveTo>
                  <a:pt x="1556" y="612"/>
                </a:moveTo>
                <a:cubicBezTo>
                  <a:pt x="1197" y="612"/>
                  <a:pt x="1197" y="612"/>
                  <a:pt x="1197" y="612"/>
                </a:cubicBezTo>
                <a:cubicBezTo>
                  <a:pt x="1163" y="612"/>
                  <a:pt x="1136" y="593"/>
                  <a:pt x="1136" y="571"/>
                </a:cubicBezTo>
                <a:cubicBezTo>
                  <a:pt x="1136" y="501"/>
                  <a:pt x="1136" y="501"/>
                  <a:pt x="1136" y="501"/>
                </a:cubicBezTo>
                <a:cubicBezTo>
                  <a:pt x="1136" y="479"/>
                  <a:pt x="1164" y="497"/>
                  <a:pt x="1197" y="497"/>
                </a:cubicBezTo>
                <a:cubicBezTo>
                  <a:pt x="1556" y="497"/>
                  <a:pt x="1556" y="497"/>
                  <a:pt x="1556" y="497"/>
                </a:cubicBezTo>
                <a:cubicBezTo>
                  <a:pt x="1589" y="497"/>
                  <a:pt x="1617" y="516"/>
                  <a:pt x="1617" y="538"/>
                </a:cubicBezTo>
                <a:cubicBezTo>
                  <a:pt x="1617" y="571"/>
                  <a:pt x="1617" y="571"/>
                  <a:pt x="1617" y="571"/>
                </a:cubicBezTo>
                <a:cubicBezTo>
                  <a:pt x="1617" y="593"/>
                  <a:pt x="1590" y="612"/>
                  <a:pt x="1556" y="612"/>
                </a:cubicBezTo>
                <a:close/>
                <a:moveTo>
                  <a:pt x="994" y="1694"/>
                </a:moveTo>
                <a:cubicBezTo>
                  <a:pt x="1070" y="1694"/>
                  <a:pt x="1131" y="1755"/>
                  <a:pt x="1131" y="1831"/>
                </a:cubicBezTo>
                <a:cubicBezTo>
                  <a:pt x="1131" y="1907"/>
                  <a:pt x="1070" y="1969"/>
                  <a:pt x="994" y="1969"/>
                </a:cubicBezTo>
                <a:cubicBezTo>
                  <a:pt x="918" y="1969"/>
                  <a:pt x="856" y="1907"/>
                  <a:pt x="856" y="1831"/>
                </a:cubicBezTo>
                <a:cubicBezTo>
                  <a:pt x="856" y="1755"/>
                  <a:pt x="918" y="1694"/>
                  <a:pt x="994" y="1694"/>
                </a:cubicBezTo>
                <a:close/>
                <a:moveTo>
                  <a:pt x="1756" y="1694"/>
                </a:moveTo>
                <a:cubicBezTo>
                  <a:pt x="1832" y="1694"/>
                  <a:pt x="1894" y="1755"/>
                  <a:pt x="1894" y="1832"/>
                </a:cubicBezTo>
                <a:cubicBezTo>
                  <a:pt x="1894" y="1907"/>
                  <a:pt x="1832" y="1969"/>
                  <a:pt x="1756" y="1969"/>
                </a:cubicBezTo>
                <a:cubicBezTo>
                  <a:pt x="1680" y="1969"/>
                  <a:pt x="1619" y="1907"/>
                  <a:pt x="1619" y="1832"/>
                </a:cubicBezTo>
                <a:cubicBezTo>
                  <a:pt x="1619" y="1755"/>
                  <a:pt x="1680" y="1694"/>
                  <a:pt x="1756" y="1694"/>
                </a:cubicBezTo>
                <a:close/>
              </a:path>
            </a:pathLst>
          </a:custGeom>
          <a:solidFill>
            <a:schemeClr val="bg2">
              <a:lumMod val="75000"/>
            </a:schemeClr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anchor="ctr" anchorCtr="1"/>
          <a:lstStyle>
            <a:defPPr>
              <a:defRPr lang="zh-CN"/>
            </a:defPPr>
            <a:lvl1pPr marL="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endParaRPr lang="zh-CN" altLang="en-US">
              <a:latin typeface="Calibri" panose="020f0502020204030204" pitchFamily="34" charset="0"/>
              <a:ea typeface="宋体" panose="02010600030101010101" pitchFamily="2" charset="-122"/>
            </a:endParaRPr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10529888" y="6241745"/>
            <a:ext cx="939240" cy="144787"/>
          </a:xfrm>
          <a:prstGeom prst="rect">
            <a:avLst/>
          </a:prstGeom>
        </p:spPr>
        <p:txBody>
          <a:bodyPr vert="horz" lIns="0" tIns="0" rIns="0" bIns="0" rtlCol="0" anchor="ctr"/>
          <a:lstStyle>
            <a:defPPr>
              <a:defRPr lang="en-US"/>
            </a:defPPr>
            <a:lvl1pPr marL="0" algn="r" defTabSz="457200" rtl="0" eaLnBrk="1" latinLnBrk="0" hangingPunct="1">
              <a:defRPr sz="800" b="1" kern="120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/>
              <a:t>第 </a:t>
            </a:r>
            <a:fld id="{75168D04-7926-484C-B90B-2D13ABC6EC67}" type="slidenum">
              <a:rPr lang="zh-CN" altLang="en-US" smtClean="0"/>
              <a:t/>
            </a:fld>
            <a:r>
              <a:rPr lang="zh-CN" altLang="en-US"/>
              <a:t> 页</a:t>
            </a:r>
            <a:endParaRPr lang="zh-CN" altLang="en-US"/>
          </a:p>
        </p:txBody>
      </p:sp>
      <p:sp>
        <p:nvSpPr>
          <p:cNvPr id="16" name="文本占位符 16"/>
          <p:cNvSpPr>
            <a:spLocks noGrp="1"/>
          </p:cNvSpPr>
          <p:nvPr>
            <p:ph type="body" sz="quarter" idx="10" hasCustomPrompt="1"/>
          </p:nvPr>
        </p:nvSpPr>
        <p:spPr>
          <a:xfrm>
            <a:off x="1621701" y="739001"/>
            <a:ext cx="3188423" cy="249299"/>
          </a:xfrm>
          <a:noFill/>
        </p:spPr>
        <p:txBody>
          <a:bodyPr wrap="square" lIns="0" tIns="0" rIns="0" bIns="0" rtlCol="0" anchor="b" anchorCtr="0">
            <a:spAutoFit/>
          </a:bodyPr>
          <a:lstStyle>
            <a:lvl1pPr marL="0" indent="0">
              <a:buFontTx/>
              <a:buNone/>
              <a:defRPr lang="zh-CN" altLang="en-US" sz="1800" b="1" smtClean="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</a:lstStyle>
          <a:p>
            <a:pPr marL="0" lvl="0" defTabSz="457200"/>
            <a:r>
              <a:rPr lang="zh-CN" altLang="en-US"/>
              <a:t>编辑母版文本样式</a:t>
            </a:r>
            <a:endParaRPr lang="zh-CN" altLang="en-US"/>
          </a:p>
        </p:txBody>
      </p:sp>
      <p:sp>
        <p:nvSpPr>
          <p:cNvPr id="17" name="KSO_Shape"/>
          <p:cNvSpPr/>
          <p:nvPr userDrawn="1"/>
        </p:nvSpPr>
        <p:spPr bwMode="auto">
          <a:xfrm>
            <a:off x="8854055" y="804863"/>
            <a:ext cx="400050" cy="400050"/>
          </a:xfrm>
          <a:custGeom>
            <a:gdLst>
              <a:gd name="T0" fmla="*/ 899372 w 2764"/>
              <a:gd name="T1" fmla="*/ 1800397 h 2764"/>
              <a:gd name="T2" fmla="*/ 0 w 2764"/>
              <a:gd name="T3" fmla="*/ 900198 h 2764"/>
              <a:gd name="T4" fmla="*/ 899372 w 2764"/>
              <a:gd name="T5" fmla="*/ 0 h 2764"/>
              <a:gd name="T6" fmla="*/ 1798743 w 2764"/>
              <a:gd name="T7" fmla="*/ 900198 h 2764"/>
              <a:gd name="T8" fmla="*/ 899372 w 2764"/>
              <a:gd name="T9" fmla="*/ 1800397 h 2764"/>
              <a:gd name="T10" fmla="*/ 811517 w 2764"/>
              <a:gd name="T11" fmla="*/ 110734 h 2764"/>
              <a:gd name="T12" fmla="*/ 748392 w 2764"/>
              <a:gd name="T13" fmla="*/ 173917 h 2764"/>
              <a:gd name="T14" fmla="*/ 811517 w 2764"/>
              <a:gd name="T15" fmla="*/ 237751 h 2764"/>
              <a:gd name="T16" fmla="*/ 875293 w 2764"/>
              <a:gd name="T17" fmla="*/ 173917 h 2764"/>
              <a:gd name="T18" fmla="*/ 811517 w 2764"/>
              <a:gd name="T19" fmla="*/ 110734 h 2764"/>
              <a:gd name="T20" fmla="*/ 980068 w 2764"/>
              <a:gd name="T21" fmla="*/ 110734 h 2764"/>
              <a:gd name="T22" fmla="*/ 916942 w 2764"/>
              <a:gd name="T23" fmla="*/ 173917 h 2764"/>
              <a:gd name="T24" fmla="*/ 980068 w 2764"/>
              <a:gd name="T25" fmla="*/ 237751 h 2764"/>
              <a:gd name="T26" fmla="*/ 1043193 w 2764"/>
              <a:gd name="T27" fmla="*/ 173917 h 2764"/>
              <a:gd name="T28" fmla="*/ 980068 w 2764"/>
              <a:gd name="T29" fmla="*/ 110734 h 2764"/>
              <a:gd name="T30" fmla="*/ 1365327 w 2764"/>
              <a:gd name="T31" fmla="*/ 455310 h 2764"/>
              <a:gd name="T32" fmla="*/ 1147317 w 2764"/>
              <a:gd name="T33" fmla="*/ 248825 h 2764"/>
              <a:gd name="T34" fmla="*/ 896768 w 2764"/>
              <a:gd name="T35" fmla="*/ 248825 h 2764"/>
              <a:gd name="T36" fmla="*/ 644268 w 2764"/>
              <a:gd name="T37" fmla="*/ 248825 h 2764"/>
              <a:gd name="T38" fmla="*/ 426258 w 2764"/>
              <a:gd name="T39" fmla="*/ 455310 h 2764"/>
              <a:gd name="T40" fmla="*/ 426258 w 2764"/>
              <a:gd name="T41" fmla="*/ 1194619 h 2764"/>
              <a:gd name="T42" fmla="*/ 596110 w 2764"/>
              <a:gd name="T43" fmla="*/ 1388729 h 2764"/>
              <a:gd name="T44" fmla="*/ 442527 w 2764"/>
              <a:gd name="T45" fmla="*/ 1590655 h 2764"/>
              <a:gd name="T46" fmla="*/ 579841 w 2764"/>
              <a:gd name="T47" fmla="*/ 1590655 h 2764"/>
              <a:gd name="T48" fmla="*/ 665092 w 2764"/>
              <a:gd name="T49" fmla="*/ 1481875 h 2764"/>
              <a:gd name="T50" fmla="*/ 1126492 w 2764"/>
              <a:gd name="T51" fmla="*/ 1481875 h 2764"/>
              <a:gd name="T52" fmla="*/ 1211744 w 2764"/>
              <a:gd name="T53" fmla="*/ 1590655 h 2764"/>
              <a:gd name="T54" fmla="*/ 1349708 w 2764"/>
              <a:gd name="T55" fmla="*/ 1590655 h 2764"/>
              <a:gd name="T56" fmla="*/ 1195474 w 2764"/>
              <a:gd name="T57" fmla="*/ 1388729 h 2764"/>
              <a:gd name="T58" fmla="*/ 1365327 w 2764"/>
              <a:gd name="T59" fmla="*/ 1194619 h 2764"/>
              <a:gd name="T60" fmla="*/ 1365327 w 2764"/>
              <a:gd name="T61" fmla="*/ 455310 h 2764"/>
              <a:gd name="T62" fmla="*/ 1140809 w 2764"/>
              <a:gd name="T63" fmla="*/ 794676 h 2764"/>
              <a:gd name="T64" fmla="*/ 650775 w 2764"/>
              <a:gd name="T65" fmla="*/ 794676 h 2764"/>
              <a:gd name="T66" fmla="*/ 535588 w 2764"/>
              <a:gd name="T67" fmla="*/ 706089 h 2764"/>
              <a:gd name="T68" fmla="*/ 535588 w 2764"/>
              <a:gd name="T69" fmla="*/ 575163 h 2764"/>
              <a:gd name="T70" fmla="*/ 650775 w 2764"/>
              <a:gd name="T71" fmla="*/ 469640 h 2764"/>
              <a:gd name="T72" fmla="*/ 1140809 w 2764"/>
              <a:gd name="T73" fmla="*/ 469640 h 2764"/>
              <a:gd name="T74" fmla="*/ 1255996 w 2764"/>
              <a:gd name="T75" fmla="*/ 575163 h 2764"/>
              <a:gd name="T76" fmla="*/ 1255996 w 2764"/>
              <a:gd name="T77" fmla="*/ 706089 h 2764"/>
              <a:gd name="T78" fmla="*/ 1140809 w 2764"/>
              <a:gd name="T79" fmla="*/ 794676 h 2764"/>
              <a:gd name="T80" fmla="*/ 1012606 w 2764"/>
              <a:gd name="T81" fmla="*/ 398641 h 2764"/>
              <a:gd name="T82" fmla="*/ 778978 w 2764"/>
              <a:gd name="T83" fmla="*/ 398641 h 2764"/>
              <a:gd name="T84" fmla="*/ 739281 w 2764"/>
              <a:gd name="T85" fmla="*/ 371934 h 2764"/>
              <a:gd name="T86" fmla="*/ 739281 w 2764"/>
              <a:gd name="T87" fmla="*/ 326338 h 2764"/>
              <a:gd name="T88" fmla="*/ 778978 w 2764"/>
              <a:gd name="T89" fmla="*/ 323733 h 2764"/>
              <a:gd name="T90" fmla="*/ 1012606 w 2764"/>
              <a:gd name="T91" fmla="*/ 323733 h 2764"/>
              <a:gd name="T92" fmla="*/ 1052304 w 2764"/>
              <a:gd name="T93" fmla="*/ 350439 h 2764"/>
              <a:gd name="T94" fmla="*/ 1052304 w 2764"/>
              <a:gd name="T95" fmla="*/ 371934 h 2764"/>
              <a:gd name="T96" fmla="*/ 1012606 w 2764"/>
              <a:gd name="T97" fmla="*/ 398641 h 2764"/>
              <a:gd name="T98" fmla="*/ 646871 w 2764"/>
              <a:gd name="T99" fmla="*/ 1103427 h 2764"/>
              <a:gd name="T100" fmla="*/ 736027 w 2764"/>
              <a:gd name="T101" fmla="*/ 1192665 h 2764"/>
              <a:gd name="T102" fmla="*/ 646871 w 2764"/>
              <a:gd name="T103" fmla="*/ 1282555 h 2764"/>
              <a:gd name="T104" fmla="*/ 557064 w 2764"/>
              <a:gd name="T105" fmla="*/ 1192665 h 2764"/>
              <a:gd name="T106" fmla="*/ 646871 w 2764"/>
              <a:gd name="T107" fmla="*/ 1103427 h 2764"/>
              <a:gd name="T108" fmla="*/ 1142761 w 2764"/>
              <a:gd name="T109" fmla="*/ 1103427 h 2764"/>
              <a:gd name="T110" fmla="*/ 1232568 w 2764"/>
              <a:gd name="T111" fmla="*/ 1193317 h 2764"/>
              <a:gd name="T112" fmla="*/ 1142761 w 2764"/>
              <a:gd name="T113" fmla="*/ 1282555 h 2764"/>
              <a:gd name="T114" fmla="*/ 1053605 w 2764"/>
              <a:gd name="T115" fmla="*/ 1193317 h 2764"/>
              <a:gd name="T116" fmla="*/ 1142761 w 2764"/>
              <a:gd name="T117" fmla="*/ 1103427 h 2764"/>
              <a:gd name="T118" fmla="*/ 0 60000 65536"/>
              <a:gd name="T119" fmla="*/ 0 60000 65536"/>
              <a:gd name="T120" fmla="*/ 0 60000 65536"/>
              <a:gd name="T121" fmla="*/ 0 60000 65536"/>
              <a:gd name="T122" fmla="*/ 0 60000 65536"/>
              <a:gd name="T123" fmla="*/ 0 60000 65536"/>
              <a:gd name="T124" fmla="*/ 0 60000 65536"/>
              <a:gd name="T125" fmla="*/ 0 60000 65536"/>
              <a:gd name="T126" fmla="*/ 0 60000 65536"/>
              <a:gd name="T127" fmla="*/ 0 60000 65536"/>
              <a:gd name="T128" fmla="*/ 0 60000 65536"/>
              <a:gd name="T129" fmla="*/ 0 60000 65536"/>
              <a:gd name="T130" fmla="*/ 0 60000 65536"/>
              <a:gd name="T131" fmla="*/ 0 60000 65536"/>
              <a:gd name="T132" fmla="*/ 0 60000 65536"/>
              <a:gd name="T133" fmla="*/ 0 60000 65536"/>
              <a:gd name="T134" fmla="*/ 0 60000 65536"/>
              <a:gd name="T135" fmla="*/ 0 60000 65536"/>
              <a:gd name="T136" fmla="*/ 0 60000 65536"/>
              <a:gd name="T137" fmla="*/ 0 60000 65536"/>
              <a:gd name="T138" fmla="*/ 0 60000 65536"/>
              <a:gd name="T139" fmla="*/ 0 60000 65536"/>
              <a:gd name="T140" fmla="*/ 0 60000 65536"/>
              <a:gd name="T141" fmla="*/ 0 60000 65536"/>
              <a:gd name="T142" fmla="*/ 0 60000 65536"/>
              <a:gd name="T143" fmla="*/ 0 60000 65536"/>
              <a:gd name="T144" fmla="*/ 0 60000 65536"/>
              <a:gd name="T145" fmla="*/ 0 60000 65536"/>
              <a:gd name="T146" fmla="*/ 0 60000 65536"/>
              <a:gd name="T147" fmla="*/ 0 60000 65536"/>
              <a:gd name="T148" fmla="*/ 0 60000 65536"/>
              <a:gd name="T149" fmla="*/ 0 60000 65536"/>
              <a:gd name="T150" fmla="*/ 0 60000 65536"/>
              <a:gd name="T151" fmla="*/ 0 60000 65536"/>
              <a:gd name="T152" fmla="*/ 0 60000 65536"/>
              <a:gd name="T153" fmla="*/ 0 60000 65536"/>
              <a:gd name="T154" fmla="*/ 0 60000 65536"/>
              <a:gd name="T155" fmla="*/ 0 60000 65536"/>
              <a:gd name="T156" fmla="*/ 0 60000 65536"/>
              <a:gd name="T157" fmla="*/ 0 60000 65536"/>
              <a:gd name="T158" fmla="*/ 0 60000 65536"/>
              <a:gd name="T159" fmla="*/ 0 60000 65536"/>
              <a:gd name="T160" fmla="*/ 0 60000 65536"/>
              <a:gd name="T161" fmla="*/ 0 60000 65536"/>
              <a:gd name="T162" fmla="*/ 0 60000 65536"/>
              <a:gd name="T163" fmla="*/ 0 60000 65536"/>
              <a:gd name="T164" fmla="*/ 0 60000 65536"/>
              <a:gd name="T165" fmla="*/ 0 60000 65536"/>
              <a:gd name="T166" fmla="*/ 0 60000 65536"/>
              <a:gd name="T167" fmla="*/ 0 60000 65536"/>
              <a:gd name="T168" fmla="*/ 0 60000 65536"/>
              <a:gd name="T169" fmla="*/ 0 60000 65536"/>
              <a:gd name="T170" fmla="*/ 0 60000 65536"/>
              <a:gd name="T171" fmla="*/ 0 60000 65536"/>
              <a:gd name="T172" fmla="*/ 0 60000 65536"/>
              <a:gd name="T173" fmla="*/ 0 60000 65536"/>
              <a:gd name="T174" fmla="*/ 0 60000 65536"/>
              <a:gd name="T175" fmla="*/ 0 60000 65536"/>
              <a:gd name="T176" fmla="*/ 0 60000 65536"/>
            </a:gdLst>
            <a:cxnLst>
              <a:cxn ang="T118">
                <a:pos x="T0" y="T1"/>
              </a:cxn>
              <a:cxn ang="T119">
                <a:pos x="T2" y="T3"/>
              </a:cxn>
              <a:cxn ang="T120">
                <a:pos x="T4" y="T5"/>
              </a:cxn>
              <a:cxn ang="T121">
                <a:pos x="T6" y="T7"/>
              </a:cxn>
              <a:cxn ang="T122">
                <a:pos x="T8" y="T9"/>
              </a:cxn>
              <a:cxn ang="T123">
                <a:pos x="T10" y="T11"/>
              </a:cxn>
              <a:cxn ang="T124">
                <a:pos x="T12" y="T13"/>
              </a:cxn>
              <a:cxn ang="T125">
                <a:pos x="T14" y="T15"/>
              </a:cxn>
              <a:cxn ang="T126">
                <a:pos x="T16" y="T17"/>
              </a:cxn>
              <a:cxn ang="T127">
                <a:pos x="T18" y="T19"/>
              </a:cxn>
              <a:cxn ang="T128">
                <a:pos x="T20" y="T21"/>
              </a:cxn>
              <a:cxn ang="T129">
                <a:pos x="T22" y="T23"/>
              </a:cxn>
              <a:cxn ang="T130">
                <a:pos x="T24" y="T25"/>
              </a:cxn>
              <a:cxn ang="T131">
                <a:pos x="T26" y="T27"/>
              </a:cxn>
              <a:cxn ang="T132">
                <a:pos x="T28" y="T29"/>
              </a:cxn>
              <a:cxn ang="T133">
                <a:pos x="T30" y="T31"/>
              </a:cxn>
              <a:cxn ang="T134">
                <a:pos x="T32" y="T33"/>
              </a:cxn>
              <a:cxn ang="T135">
                <a:pos x="T34" y="T35"/>
              </a:cxn>
              <a:cxn ang="T136">
                <a:pos x="T36" y="T37"/>
              </a:cxn>
              <a:cxn ang="T137">
                <a:pos x="T38" y="T39"/>
              </a:cxn>
              <a:cxn ang="T138">
                <a:pos x="T40" y="T41"/>
              </a:cxn>
              <a:cxn ang="T139">
                <a:pos x="T42" y="T43"/>
              </a:cxn>
              <a:cxn ang="T140">
                <a:pos x="T44" y="T45"/>
              </a:cxn>
              <a:cxn ang="T141">
                <a:pos x="T46" y="T47"/>
              </a:cxn>
              <a:cxn ang="T142">
                <a:pos x="T48" y="T49"/>
              </a:cxn>
              <a:cxn ang="T143">
                <a:pos x="T50" y="T51"/>
              </a:cxn>
              <a:cxn ang="T144">
                <a:pos x="T52" y="T53"/>
              </a:cxn>
              <a:cxn ang="T145">
                <a:pos x="T54" y="T55"/>
              </a:cxn>
              <a:cxn ang="T146">
                <a:pos x="T56" y="T57"/>
              </a:cxn>
              <a:cxn ang="T147">
                <a:pos x="T58" y="T59"/>
              </a:cxn>
              <a:cxn ang="T148">
                <a:pos x="T60" y="T61"/>
              </a:cxn>
              <a:cxn ang="T149">
                <a:pos x="T62" y="T63"/>
              </a:cxn>
              <a:cxn ang="T150">
                <a:pos x="T64" y="T65"/>
              </a:cxn>
              <a:cxn ang="T151">
                <a:pos x="T66" y="T67"/>
              </a:cxn>
              <a:cxn ang="T152">
                <a:pos x="T68" y="T69"/>
              </a:cxn>
              <a:cxn ang="T153">
                <a:pos x="T70" y="T71"/>
              </a:cxn>
              <a:cxn ang="T154">
                <a:pos x="T72" y="T73"/>
              </a:cxn>
              <a:cxn ang="T155">
                <a:pos x="T74" y="T75"/>
              </a:cxn>
              <a:cxn ang="T156">
                <a:pos x="T76" y="T77"/>
              </a:cxn>
              <a:cxn ang="T157">
                <a:pos x="T78" y="T79"/>
              </a:cxn>
              <a:cxn ang="T158">
                <a:pos x="T80" y="T81"/>
              </a:cxn>
              <a:cxn ang="T159">
                <a:pos x="T82" y="T83"/>
              </a:cxn>
              <a:cxn ang="T160">
                <a:pos x="T84" y="T85"/>
              </a:cxn>
              <a:cxn ang="T161">
                <a:pos x="T86" y="T87"/>
              </a:cxn>
              <a:cxn ang="T162">
                <a:pos x="T88" y="T89"/>
              </a:cxn>
              <a:cxn ang="T163">
                <a:pos x="T90" y="T91"/>
              </a:cxn>
              <a:cxn ang="T164">
                <a:pos x="T92" y="T93"/>
              </a:cxn>
              <a:cxn ang="T165">
                <a:pos x="T94" y="T95"/>
              </a:cxn>
              <a:cxn ang="T166">
                <a:pos x="T96" y="T97"/>
              </a:cxn>
              <a:cxn ang="T167">
                <a:pos x="T98" y="T99"/>
              </a:cxn>
              <a:cxn ang="T168">
                <a:pos x="T100" y="T101"/>
              </a:cxn>
              <a:cxn ang="T169">
                <a:pos x="T102" y="T103"/>
              </a:cxn>
              <a:cxn ang="T170">
                <a:pos x="T104" y="T105"/>
              </a:cxn>
              <a:cxn ang="T171">
                <a:pos x="T106" y="T107"/>
              </a:cxn>
              <a:cxn ang="T172">
                <a:pos x="T108" y="T109"/>
              </a:cxn>
              <a:cxn ang="T173">
                <a:pos x="T110" y="T111"/>
              </a:cxn>
              <a:cxn ang="T174">
                <a:pos x="T112" y="T113"/>
              </a:cxn>
              <a:cxn ang="T175">
                <a:pos x="T114" y="T115"/>
              </a:cxn>
              <a:cxn ang="T176">
                <a:pos x="T116" y="T117"/>
              </a:cxn>
            </a:cxnLst>
            <a:rect l="0" t="0" r="r" b="b"/>
            <a:pathLst>
              <a:path w="2764" h="2764">
                <a:moveTo>
                  <a:pt x="1382" y="2764"/>
                </a:moveTo>
                <a:cubicBezTo>
                  <a:pt x="619" y="2764"/>
                  <a:pt x="0" y="2145"/>
                  <a:pt x="0" y="1382"/>
                </a:cubicBezTo>
                <a:cubicBezTo>
                  <a:pt x="0" y="619"/>
                  <a:pt x="619" y="0"/>
                  <a:pt x="1382" y="0"/>
                </a:cubicBezTo>
                <a:cubicBezTo>
                  <a:pt x="2145" y="0"/>
                  <a:pt x="2764" y="619"/>
                  <a:pt x="2764" y="1382"/>
                </a:cubicBezTo>
                <a:cubicBezTo>
                  <a:pt x="2764" y="2145"/>
                  <a:pt x="2145" y="2764"/>
                  <a:pt x="1382" y="2764"/>
                </a:cubicBezTo>
                <a:close/>
                <a:moveTo>
                  <a:pt x="1247" y="170"/>
                </a:moveTo>
                <a:cubicBezTo>
                  <a:pt x="1193" y="170"/>
                  <a:pt x="1150" y="214"/>
                  <a:pt x="1150" y="267"/>
                </a:cubicBezTo>
                <a:cubicBezTo>
                  <a:pt x="1150" y="321"/>
                  <a:pt x="1193" y="365"/>
                  <a:pt x="1247" y="365"/>
                </a:cubicBezTo>
                <a:cubicBezTo>
                  <a:pt x="1301" y="365"/>
                  <a:pt x="1345" y="321"/>
                  <a:pt x="1345" y="267"/>
                </a:cubicBezTo>
                <a:cubicBezTo>
                  <a:pt x="1345" y="214"/>
                  <a:pt x="1301" y="170"/>
                  <a:pt x="1247" y="170"/>
                </a:cubicBezTo>
                <a:close/>
                <a:moveTo>
                  <a:pt x="1506" y="170"/>
                </a:moveTo>
                <a:cubicBezTo>
                  <a:pt x="1452" y="170"/>
                  <a:pt x="1409" y="214"/>
                  <a:pt x="1409" y="267"/>
                </a:cubicBezTo>
                <a:cubicBezTo>
                  <a:pt x="1409" y="321"/>
                  <a:pt x="1452" y="365"/>
                  <a:pt x="1506" y="365"/>
                </a:cubicBezTo>
                <a:cubicBezTo>
                  <a:pt x="1560" y="365"/>
                  <a:pt x="1603" y="321"/>
                  <a:pt x="1603" y="267"/>
                </a:cubicBezTo>
                <a:cubicBezTo>
                  <a:pt x="1603" y="214"/>
                  <a:pt x="1560" y="170"/>
                  <a:pt x="1506" y="170"/>
                </a:cubicBezTo>
                <a:close/>
                <a:moveTo>
                  <a:pt x="2098" y="699"/>
                </a:moveTo>
                <a:cubicBezTo>
                  <a:pt x="2098" y="541"/>
                  <a:pt x="1944" y="382"/>
                  <a:pt x="1763" y="382"/>
                </a:cubicBezTo>
                <a:cubicBezTo>
                  <a:pt x="1378" y="382"/>
                  <a:pt x="1378" y="382"/>
                  <a:pt x="1378" y="382"/>
                </a:cubicBezTo>
                <a:cubicBezTo>
                  <a:pt x="990" y="382"/>
                  <a:pt x="990" y="382"/>
                  <a:pt x="990" y="382"/>
                </a:cubicBezTo>
                <a:cubicBezTo>
                  <a:pt x="809" y="382"/>
                  <a:pt x="655" y="541"/>
                  <a:pt x="655" y="699"/>
                </a:cubicBezTo>
                <a:cubicBezTo>
                  <a:pt x="655" y="1834"/>
                  <a:pt x="655" y="1834"/>
                  <a:pt x="655" y="1834"/>
                </a:cubicBezTo>
                <a:cubicBezTo>
                  <a:pt x="655" y="1987"/>
                  <a:pt x="796" y="2113"/>
                  <a:pt x="916" y="2132"/>
                </a:cubicBezTo>
                <a:cubicBezTo>
                  <a:pt x="680" y="2442"/>
                  <a:pt x="680" y="2442"/>
                  <a:pt x="680" y="2442"/>
                </a:cubicBezTo>
                <a:cubicBezTo>
                  <a:pt x="891" y="2442"/>
                  <a:pt x="891" y="2442"/>
                  <a:pt x="891" y="2442"/>
                </a:cubicBezTo>
                <a:cubicBezTo>
                  <a:pt x="1022" y="2275"/>
                  <a:pt x="1022" y="2275"/>
                  <a:pt x="1022" y="2275"/>
                </a:cubicBezTo>
                <a:cubicBezTo>
                  <a:pt x="1731" y="2275"/>
                  <a:pt x="1731" y="2275"/>
                  <a:pt x="1731" y="2275"/>
                </a:cubicBezTo>
                <a:cubicBezTo>
                  <a:pt x="1862" y="2442"/>
                  <a:pt x="1862" y="2442"/>
                  <a:pt x="1862" y="2442"/>
                </a:cubicBezTo>
                <a:cubicBezTo>
                  <a:pt x="2074" y="2442"/>
                  <a:pt x="2074" y="2442"/>
                  <a:pt x="2074" y="2442"/>
                </a:cubicBezTo>
                <a:cubicBezTo>
                  <a:pt x="1837" y="2132"/>
                  <a:pt x="1837" y="2132"/>
                  <a:pt x="1837" y="2132"/>
                </a:cubicBezTo>
                <a:cubicBezTo>
                  <a:pt x="1957" y="2113"/>
                  <a:pt x="2098" y="1987"/>
                  <a:pt x="2098" y="1834"/>
                </a:cubicBezTo>
                <a:lnTo>
                  <a:pt x="2098" y="699"/>
                </a:lnTo>
                <a:close/>
                <a:moveTo>
                  <a:pt x="1753" y="1220"/>
                </a:moveTo>
                <a:cubicBezTo>
                  <a:pt x="1000" y="1220"/>
                  <a:pt x="1000" y="1220"/>
                  <a:pt x="1000" y="1220"/>
                </a:cubicBezTo>
                <a:cubicBezTo>
                  <a:pt x="914" y="1220"/>
                  <a:pt x="822" y="1182"/>
                  <a:pt x="823" y="1084"/>
                </a:cubicBezTo>
                <a:cubicBezTo>
                  <a:pt x="823" y="883"/>
                  <a:pt x="823" y="883"/>
                  <a:pt x="823" y="883"/>
                </a:cubicBezTo>
                <a:cubicBezTo>
                  <a:pt x="823" y="799"/>
                  <a:pt x="898" y="721"/>
                  <a:pt x="1000" y="721"/>
                </a:cubicBezTo>
                <a:cubicBezTo>
                  <a:pt x="1753" y="721"/>
                  <a:pt x="1753" y="721"/>
                  <a:pt x="1753" y="721"/>
                </a:cubicBezTo>
                <a:cubicBezTo>
                  <a:pt x="1855" y="721"/>
                  <a:pt x="1930" y="799"/>
                  <a:pt x="1930" y="883"/>
                </a:cubicBezTo>
                <a:cubicBezTo>
                  <a:pt x="1930" y="1084"/>
                  <a:pt x="1930" y="1084"/>
                  <a:pt x="1930" y="1084"/>
                </a:cubicBezTo>
                <a:cubicBezTo>
                  <a:pt x="1931" y="1182"/>
                  <a:pt x="1839" y="1220"/>
                  <a:pt x="1753" y="1220"/>
                </a:cubicBezTo>
                <a:close/>
                <a:moveTo>
                  <a:pt x="1556" y="612"/>
                </a:moveTo>
                <a:cubicBezTo>
                  <a:pt x="1197" y="612"/>
                  <a:pt x="1197" y="612"/>
                  <a:pt x="1197" y="612"/>
                </a:cubicBezTo>
                <a:cubicBezTo>
                  <a:pt x="1163" y="612"/>
                  <a:pt x="1136" y="593"/>
                  <a:pt x="1136" y="571"/>
                </a:cubicBezTo>
                <a:cubicBezTo>
                  <a:pt x="1136" y="501"/>
                  <a:pt x="1136" y="501"/>
                  <a:pt x="1136" y="501"/>
                </a:cubicBezTo>
                <a:cubicBezTo>
                  <a:pt x="1136" y="479"/>
                  <a:pt x="1164" y="497"/>
                  <a:pt x="1197" y="497"/>
                </a:cubicBezTo>
                <a:cubicBezTo>
                  <a:pt x="1556" y="497"/>
                  <a:pt x="1556" y="497"/>
                  <a:pt x="1556" y="497"/>
                </a:cubicBezTo>
                <a:cubicBezTo>
                  <a:pt x="1589" y="497"/>
                  <a:pt x="1617" y="516"/>
                  <a:pt x="1617" y="538"/>
                </a:cubicBezTo>
                <a:cubicBezTo>
                  <a:pt x="1617" y="571"/>
                  <a:pt x="1617" y="571"/>
                  <a:pt x="1617" y="571"/>
                </a:cubicBezTo>
                <a:cubicBezTo>
                  <a:pt x="1617" y="593"/>
                  <a:pt x="1590" y="612"/>
                  <a:pt x="1556" y="612"/>
                </a:cubicBezTo>
                <a:close/>
                <a:moveTo>
                  <a:pt x="994" y="1694"/>
                </a:moveTo>
                <a:cubicBezTo>
                  <a:pt x="1070" y="1694"/>
                  <a:pt x="1131" y="1755"/>
                  <a:pt x="1131" y="1831"/>
                </a:cubicBezTo>
                <a:cubicBezTo>
                  <a:pt x="1131" y="1907"/>
                  <a:pt x="1070" y="1969"/>
                  <a:pt x="994" y="1969"/>
                </a:cubicBezTo>
                <a:cubicBezTo>
                  <a:pt x="918" y="1969"/>
                  <a:pt x="856" y="1907"/>
                  <a:pt x="856" y="1831"/>
                </a:cubicBezTo>
                <a:cubicBezTo>
                  <a:pt x="856" y="1755"/>
                  <a:pt x="918" y="1694"/>
                  <a:pt x="994" y="1694"/>
                </a:cubicBezTo>
                <a:close/>
                <a:moveTo>
                  <a:pt x="1756" y="1694"/>
                </a:moveTo>
                <a:cubicBezTo>
                  <a:pt x="1832" y="1694"/>
                  <a:pt x="1894" y="1755"/>
                  <a:pt x="1894" y="1832"/>
                </a:cubicBezTo>
                <a:cubicBezTo>
                  <a:pt x="1894" y="1907"/>
                  <a:pt x="1832" y="1969"/>
                  <a:pt x="1756" y="1969"/>
                </a:cubicBezTo>
                <a:cubicBezTo>
                  <a:pt x="1680" y="1969"/>
                  <a:pt x="1619" y="1907"/>
                  <a:pt x="1619" y="1832"/>
                </a:cubicBezTo>
                <a:cubicBezTo>
                  <a:pt x="1619" y="1755"/>
                  <a:pt x="1680" y="1694"/>
                  <a:pt x="1756" y="1694"/>
                </a:cubicBezTo>
                <a:close/>
              </a:path>
            </a:pathLst>
          </a:custGeom>
          <a:solidFill>
            <a:schemeClr val="bg2">
              <a:lumMod val="75000"/>
            </a:schemeClr>
          </a:solidFill>
          <a:ln>
            <a:noFill/>
          </a:ln>
        </p:spPr>
        <p:txBody>
          <a:bodyPr anchor="ctr" anchorCtr="1"/>
          <a:lstStyle>
            <a:defPPr>
              <a:defRPr lang="zh-CN"/>
            </a:defPPr>
            <a:lvl1pPr marL="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cxnSp>
        <p:nvCxnSpPr>
          <p:cNvPr id="18" name="直接连接符 17"/>
          <p:cNvCxnSpPr/>
          <p:nvPr userDrawn="1"/>
        </p:nvCxnSpPr>
        <p:spPr>
          <a:xfrm>
            <a:off x="1400175" y="1004888"/>
            <a:ext cx="7453880" cy="0"/>
          </a:xfrm>
          <a:prstGeom prst="line">
            <a:avLst/>
          </a:prstGeom>
          <a:ln w="3175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>
          <a:xfrm>
            <a:off x="8153936" y="6448427"/>
            <a:ext cx="1396623" cy="180974"/>
          </a:xfrm>
        </p:spPr>
        <p:txBody>
          <a:bodyPr/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3D7E00A-486F-4252-8B1D-E32645521F49}" type="datetime1">
              <a:rPr lang="zh-CN" altLang="en-US" smtClean="0">
                <a:solidFill>
                  <a:prstClr val="black">
                    <a:lumMod val="65000"/>
                    <a:lumOff val="35000"/>
                  </a:prstClr>
                </a:solidFill>
              </a:rPr>
              <a:t/>
            </a:fld>
            <a:endParaRPr altLang="en-US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>
          <a:xfrm>
            <a:off x="1209151" y="6448427"/>
            <a:ext cx="6639905" cy="180974"/>
          </a:xfrm>
        </p:spPr>
        <p:txBody>
          <a:bodyPr/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altLang="en-US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幻灯片编号占位符 4"/>
          <p:cNvSpPr>
            <a:spLocks noGrp="1"/>
          </p:cNvSpPr>
          <p:nvPr>
            <p:ph type="sldNum" sz="quarter" idx="12"/>
          </p:nvPr>
        </p:nvSpPr>
        <p:spPr>
          <a:xfrm>
            <a:off x="9830772" y="6448427"/>
            <a:ext cx="1143299" cy="180974"/>
          </a:xfrm>
        </p:spPr>
        <p:txBody>
          <a:bodyPr/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FAB73BC-B049-4115-A692-8D63A059BFB8}" type="slidenum">
              <a:rPr lang="en-US" altLang="zh-CN" smtClean="0">
                <a:solidFill>
                  <a:prstClr val="black">
                    <a:tint val="75000"/>
                  </a:prstClr>
                </a:solidFill>
              </a:rPr>
              <a:t/>
            </a:fld>
            <a:endParaRPr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标题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239607" y="0"/>
            <a:ext cx="10972800" cy="672465"/>
          </a:xfrm>
        </p:spPr>
        <p:txBody>
          <a:bodyPr/>
          <a:lstStyle>
            <a:lvl1pPr algn="l">
              <a:defRPr sz="4000">
                <a:latin typeface="华文新魏" panose="02010800040101010101" charset="-122"/>
                <a:ea typeface="华文新魏" panose="02010800040101010101" charset="-122"/>
              </a:defRPr>
            </a:lvl1pPr>
          </a:lstStyle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358987" y="712470"/>
            <a:ext cx="11561233" cy="5317490"/>
          </a:xfrm>
        </p:spPr>
        <p:txBody>
          <a:bodyPr/>
          <a:lstStyle>
            <a:lvl1pPr marL="0" indent="0">
              <a:buFont typeface="Wingdings" panose="05000000000000000000" charset="0"/>
              <a:buChar char="Ø"/>
              <a:defRPr sz="2000">
                <a:latin typeface="楷体" panose="02010609060101010101" charset="-122"/>
                <a:ea typeface="楷体" panose="02010609060101010101" charset="-122"/>
              </a:defRPr>
            </a:lvl1pPr>
            <a:lvl2pPr>
              <a:defRPr sz="2000">
                <a:latin typeface="楷体" panose="02010609060101010101" charset="-122"/>
                <a:ea typeface="楷体" panose="02010609060101010101" charset="-122"/>
              </a:defRPr>
            </a:lvl2pPr>
            <a:lvl3pPr>
              <a:defRPr sz="2000">
                <a:latin typeface="楷体" panose="02010609060101010101" charset="-122"/>
                <a:ea typeface="楷体" panose="02010609060101010101" charset="-122"/>
              </a:defRPr>
            </a:lvl3pPr>
            <a:lvl4pPr>
              <a:defRPr>
                <a:latin typeface="楷体" panose="02010609060101010101" charset="-122"/>
                <a:ea typeface="楷体" panose="02010609060101010101" charset="-122"/>
              </a:defRPr>
            </a:lvl4pPr>
            <a:lvl5pPr>
              <a:defRPr>
                <a:latin typeface="楷体" panose="02010609060101010101" charset="-122"/>
                <a:ea typeface="楷体" panose="02010609060101010101" charset="-122"/>
              </a:defRPr>
            </a:lvl5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base"/>
            <a:r>
              <a:rPr lang="zh-CN" altLang="en-US" strike="noStrike" noProof="1" smtClean="0"/>
              <a:t>第二级</a:t>
            </a:r>
            <a:endParaRPr lang="zh-CN" altLang="en-US" strike="noStrike" noProof="1" smtClean="0"/>
          </a:p>
          <a:p>
            <a:pPr lvl="2" fontAlgn="base"/>
            <a:r>
              <a:rPr lang="zh-CN" altLang="en-US" strike="noStrike" noProof="1" smtClean="0"/>
              <a:t>第三级</a:t>
            </a:r>
            <a:endParaRPr lang="zh-CN" altLang="en-US" strike="noStrike" noProof="1" smtClean="0"/>
          </a:p>
          <a:p>
            <a:pPr lvl="3" fontAlgn="base"/>
            <a:r>
              <a:rPr lang="zh-CN" altLang="en-US" strike="noStrike" noProof="1" smtClean="0"/>
              <a:t>第四级</a:t>
            </a:r>
            <a:endParaRPr lang="zh-CN" altLang="en-US" strike="noStrike" noProof="1" smtClean="0"/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>
          <a:xfrm>
            <a:off x="838389" y="6356746"/>
            <a:ext cx="2742447" cy="364275"/>
          </a:xfrm>
        </p:spPr>
        <p:txBody>
          <a:bodyPr/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fontAlgn="base"/>
            <a:endParaRPr lang="zh-CN" altLang="en-US" strike="noStrike" noProof="1">
              <a:latin typeface="Arial" pitchFamily="34" charset="0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>
          <a:xfrm>
            <a:off x="4038412" y="6356746"/>
            <a:ext cx="4115176" cy="364275"/>
          </a:xfrm>
        </p:spPr>
        <p:txBody>
          <a:bodyPr/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fontAlgn="base"/>
            <a:endParaRPr lang="zh-CN" altLang="en-US" strike="noStrike" noProof="1">
              <a:latin typeface="Arial" pitchFamily="34" charset="0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8611165" y="6356746"/>
            <a:ext cx="2742447" cy="364275"/>
          </a:xfrm>
        </p:spPr>
        <p:txBody>
          <a:bodyPr/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fontAlgn="base"/>
            <a:fld id="{9A0DB2DC-4C9A-4742-B13C-FB6460FD3503}" type="slidenum">
              <a:rPr lang="zh-CN" altLang="en-US" strike="noStrike" noProof="1">
                <a:latin typeface="Arial" pitchFamily="34" charset="0"/>
                <a:ea typeface="宋体" panose="02010600030101010101" pitchFamily="2" charset="-122"/>
                <a:cs typeface="+mn-cs"/>
              </a:rPr>
              <a:t/>
            </a:fld>
            <a:endParaRPr lang="zh-CN" altLang="en-US" strike="noStrike" noProof="1">
              <a:latin typeface="Arial" pitchFamily="34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200">
        <p14:prism dir="u"/>
      </p:transition>
    </mc:Choice>
    <mc:Fallback>
      <p:transition spd="slow">
        <p:fade/>
      </p:transition>
    </mc:Fallback>
  </mc:AlternateContent>
  <p:timing/>
  <p:hf hdr="0" ftr="0" dt="0"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image" Target="../media/image2.png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6"/>
          <p:cNvPicPr>
            <a:picLocks noChangeAspect="1"/>
          </p:cNvPicPr>
          <p:nvPr userDrawn="1"/>
        </p:nvPicPr>
        <p:blipFill>
          <a:blip r:embed="rId11">
            <a:duotone>
              <a:schemeClr val="bg2">
                <a:shade val="45000"/>
                <a:satMod val="135000"/>
              </a:schemeClr>
              <a:prstClr val="white"/>
            </a:duotone>
          </a:blip>
          <a:stretch>
            <a:fillRect/>
          </a:stretch>
        </p:blipFill>
        <p:spPr>
          <a:xfrm>
            <a:off x="-1" y="5442444"/>
            <a:ext cx="12186319" cy="1415557"/>
          </a:xfrm>
          <a:prstGeom prst="rect">
            <a:avLst/>
          </a:prstGeom>
        </p:spPr>
      </p:pic>
      <p:sp>
        <p:nvSpPr>
          <p:cNvPr id="8" name="标题占位符 1"/>
          <p:cNvSpPr>
            <a:spLocks noGrp="1"/>
          </p:cNvSpPr>
          <p:nvPr>
            <p:ph type="title"/>
          </p:nvPr>
        </p:nvSpPr>
        <p:spPr>
          <a:xfrm>
            <a:off x="719668" y="116637"/>
            <a:ext cx="10755197" cy="912067"/>
          </a:xfrm>
          <a:prstGeom prst="rect">
            <a:avLst/>
          </a:prstGeom>
        </p:spPr>
        <p:txBody>
          <a:bodyPr vert="horz" lIns="121917" tIns="60958" rIns="121917" bIns="60958" rtlCol="0" anchor="b">
            <a:noAutofit/>
          </a:bodyPr>
          <a:lstStyle/>
          <a:p>
            <a:pPr lvl="0" defTabSz="68580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9" name="文本占位符 3"/>
          <p:cNvSpPr>
            <a:spLocks noGrp="1"/>
          </p:cNvSpPr>
          <p:nvPr>
            <p:ph type="body" idx="1"/>
          </p:nvPr>
        </p:nvSpPr>
        <p:spPr>
          <a:xfrm>
            <a:off x="719667" y="1149201"/>
            <a:ext cx="10749461" cy="495251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160655" marR="0" lvl="0" indent="-160655" defTabSz="685800" fontAlgn="auto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Clr>
                <a:srgbClr val="717171"/>
              </a:buClr>
              <a:buSzPct val="80000"/>
              <a:buFont typeface="Wingdings" panose="05000000000000000000" pitchFamily="2" charset="2"/>
              <a:buChar char="l"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L="349250" marR="0" lvl="1" indent="-160655" defTabSz="685800" fontAlgn="auto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Clr>
                <a:srgbClr val="717171"/>
              </a:buClr>
              <a:buSzTx/>
            </a:pPr>
            <a:r>
              <a:rPr lang="zh-CN" altLang="en-US"/>
              <a:t>第二级</a:t>
            </a:r>
            <a:endParaRPr lang="zh-CN" altLang="en-US"/>
          </a:p>
          <a:p>
            <a:pPr marL="503555" marR="0" lvl="2" indent="-160655" defTabSz="685800" fontAlgn="auto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Clr>
                <a:srgbClr val="717171"/>
              </a:buClr>
              <a:buSzTx/>
            </a:pPr>
            <a:r>
              <a:rPr lang="zh-CN" altLang="en-US"/>
              <a:t>第三级</a:t>
            </a:r>
            <a:endParaRPr lang="zh-CN" altLang="en-US"/>
          </a:p>
          <a:p>
            <a:pPr marL="654685" marR="0" lvl="3" indent="-160655" defTabSz="685800" fontAlgn="auto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Clr>
                <a:srgbClr val="717171"/>
              </a:buClr>
              <a:buSzTx/>
            </a:pPr>
            <a:r>
              <a:rPr lang="zh-CN" altLang="en-US"/>
              <a:t>第四级</a:t>
            </a:r>
            <a:endParaRPr lang="zh-CN" altLang="en-US"/>
          </a:p>
          <a:p>
            <a:pPr marL="808990" marR="0" lvl="4" indent="-160655" defTabSz="685800" fontAlgn="auto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Clr>
                <a:srgbClr val="717171"/>
              </a:buClr>
              <a:buSzTx/>
            </a:pPr>
            <a:r>
              <a:rPr lang="zh-CN" altLang="en-US"/>
              <a:t>第五级</a:t>
            </a:r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</p:sldLayoutIdLst>
  <p:transition/>
  <p:timing/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lang="zh-CN" altLang="en-US" sz="2800" b="1" kern="1200">
          <a:solidFill>
            <a:schemeClr val="tx1"/>
          </a:solidFill>
          <a:latin typeface="等线" panose="02010600030101010101" pitchFamily="2" charset="-122"/>
          <a:ea typeface="等线" panose="02010600030101010101" pitchFamily="2" charset="-122"/>
          <a:cs typeface="Arial" pitchFamily="34" charset="0"/>
        </a:defRPr>
      </a:lvl1pPr>
    </p:titleStyle>
    <p:bodyStyle>
      <a:lvl1pPr marL="228600" indent="-228600" algn="l" defTabSz="914400" rtl="0" eaLnBrk="1" latinLnBrk="0" hangingPunct="1">
        <a:lnSpc>
          <a:spcPct val="150000"/>
        </a:lnSpc>
        <a:spcBef>
          <a:spcPts val="1000"/>
        </a:spcBef>
        <a:buFont typeface="Arial" pitchFamily="34" charset="0"/>
        <a:buChar char="•"/>
        <a:defRPr lang="zh-CN" altLang="en-US" sz="2400" kern="1200" baseline="0">
          <a:solidFill>
            <a:schemeClr val="tx1"/>
          </a:solidFill>
          <a:latin typeface="等线" panose="02010600030101010101" pitchFamily="2" charset="-122"/>
          <a:ea typeface="等线" panose="02010600030101010101" pitchFamily="2" charset="-122"/>
          <a:cs typeface="Arial" pitchFamily="34" charset="0"/>
        </a:defRPr>
      </a:lvl1pPr>
      <a:lvl2pPr marL="685800" indent="-228600" algn="l" defTabSz="914400" rtl="0" eaLnBrk="1" latinLnBrk="0" hangingPunct="1">
        <a:lnSpc>
          <a:spcPct val="150000"/>
        </a:lnSpc>
        <a:spcBef>
          <a:spcPts val="500"/>
        </a:spcBef>
        <a:buFont typeface="Arial" pitchFamily="34" charset="0"/>
        <a:buChar char="•"/>
        <a:defRPr lang="zh-CN" altLang="en-US" sz="2400" kern="1200">
          <a:solidFill>
            <a:schemeClr val="tx1"/>
          </a:solidFill>
          <a:latin typeface="等线" panose="02010600030101010101" pitchFamily="2" charset="-122"/>
          <a:ea typeface="等线" panose="02010600030101010101" pitchFamily="2" charset="-122"/>
          <a:cs typeface="Arial" pitchFamily="34" charset="0"/>
        </a:defRPr>
      </a:lvl2pPr>
      <a:lvl3pPr marL="1143000" indent="-228600" algn="l" defTabSz="914400" rtl="0" eaLnBrk="1" latinLnBrk="0" hangingPunct="1">
        <a:lnSpc>
          <a:spcPct val="150000"/>
        </a:lnSpc>
        <a:spcBef>
          <a:spcPts val="500"/>
        </a:spcBef>
        <a:buFont typeface="Arial" pitchFamily="34" charset="0"/>
        <a:buChar char="•"/>
        <a:defRPr lang="zh-CN" altLang="en-US" sz="2400" kern="1200">
          <a:solidFill>
            <a:schemeClr val="tx1"/>
          </a:solidFill>
          <a:latin typeface="等线" panose="02010600030101010101" pitchFamily="2" charset="-122"/>
          <a:ea typeface="等线" panose="02010600030101010101" pitchFamily="2" charset="-122"/>
          <a:cs typeface="Arial" pitchFamily="34" charset="0"/>
        </a:defRPr>
      </a:lvl3pPr>
      <a:lvl4pPr marL="1600200" indent="-228600" algn="l" defTabSz="914400" rtl="0" eaLnBrk="1" latinLnBrk="0" hangingPunct="1">
        <a:lnSpc>
          <a:spcPct val="150000"/>
        </a:lnSpc>
        <a:spcBef>
          <a:spcPts val="500"/>
        </a:spcBef>
        <a:buFont typeface="Arial" pitchFamily="34" charset="0"/>
        <a:buChar char="•"/>
        <a:defRPr lang="zh-CN" altLang="en-US" sz="2400" kern="1200">
          <a:solidFill>
            <a:schemeClr val="tx1"/>
          </a:solidFill>
          <a:latin typeface="等线" panose="02010600030101010101" pitchFamily="2" charset="-122"/>
          <a:ea typeface="等线" panose="02010600030101010101" pitchFamily="2" charset="-122"/>
          <a:cs typeface="Arial" pitchFamily="34" charset="0"/>
        </a:defRPr>
      </a:lvl4pPr>
      <a:lvl5pPr marL="2057400" indent="-228600" algn="l" defTabSz="914400" rtl="0" eaLnBrk="1" latinLnBrk="0" hangingPunct="1">
        <a:lnSpc>
          <a:spcPct val="150000"/>
        </a:lnSpc>
        <a:spcBef>
          <a:spcPts val="500"/>
        </a:spcBef>
        <a:buFont typeface="Arial" pitchFamily="34" charset="0"/>
        <a:buChar char="•"/>
        <a:defRPr lang="zh-CN" altLang="en-US" sz="2400" kern="1200">
          <a:solidFill>
            <a:schemeClr val="tx1"/>
          </a:solidFill>
          <a:latin typeface="等线" panose="02010600030101010101" pitchFamily="2" charset="-122"/>
          <a:ea typeface="等线" panose="02010600030101010101" pitchFamily="2" charset="-122"/>
          <a:cs typeface="Arial" pitchFamily="34" charset="0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microsoft.com/office/2007/relationships/diagramDrawing" Target="../diagrams/drawing1.xml" /><Relationship Id="rId3" Type="http://schemas.openxmlformats.org/officeDocument/2006/relationships/diagramData" Target="../diagrams/data1.xml" /><Relationship Id="rId4" Type="http://schemas.openxmlformats.org/officeDocument/2006/relationships/diagramLayout" Target="../diagrams/layout1.xml" /><Relationship Id="rId5" Type="http://schemas.openxmlformats.org/officeDocument/2006/relationships/diagramQuickStyle" Target="../diagrams/quickStyle1.xml" /><Relationship Id="rId6" Type="http://schemas.openxmlformats.org/officeDocument/2006/relationships/diagramColors" Target="../diagrams/colors1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microsoft.com/office/2007/relationships/diagramDrawing" Target="../diagrams/drawing2.xml" /><Relationship Id="rId3" Type="http://schemas.openxmlformats.org/officeDocument/2006/relationships/diagramData" Target="../diagrams/data2.xml" /><Relationship Id="rId4" Type="http://schemas.openxmlformats.org/officeDocument/2006/relationships/diagramLayout" Target="../diagrams/layout2.xml" /><Relationship Id="rId5" Type="http://schemas.openxmlformats.org/officeDocument/2006/relationships/diagramQuickStyle" Target="../diagrams/quickStyle2.xml" /><Relationship Id="rId6" Type="http://schemas.openxmlformats.org/officeDocument/2006/relationships/diagramColors" Target="../diagrams/colors2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microsoft.com/office/2007/relationships/diagramDrawing" Target="../diagrams/drawing3.xml" /><Relationship Id="rId3" Type="http://schemas.openxmlformats.org/officeDocument/2006/relationships/diagramData" Target="../diagrams/data3.xml" /><Relationship Id="rId4" Type="http://schemas.openxmlformats.org/officeDocument/2006/relationships/diagramLayout" Target="../diagrams/layout3.xml" /><Relationship Id="rId5" Type="http://schemas.openxmlformats.org/officeDocument/2006/relationships/diagramQuickStyle" Target="../diagrams/quickStyle3.xml" /><Relationship Id="rId6" Type="http://schemas.openxmlformats.org/officeDocument/2006/relationships/diagramColors" Target="../diagrams/colors3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35243313044011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8" name="矩形 27"/>
          <p:cNvSpPr/>
          <p:nvPr/>
        </p:nvSpPr>
        <p:spPr>
          <a:xfrm>
            <a:off x="0" y="1624036"/>
            <a:ext cx="12192000" cy="2976343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85683" tIns="42842" rIns="85683" bIns="42842" numCol="1" spcCol="0" rtlCol="0" fromWordArt="0" anchor="ctr" anchorCtr="0" forceAA="0" compatLnSpc="1">
            <a:no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6600" b="1" spc="2200"/>
              <a:t>残疾人社会工作</a:t>
            </a:r>
            <a:endParaRPr lang="zh-CN" altLang="en-US" sz="6600" b="1" spc="2200"/>
          </a:p>
        </p:txBody>
      </p:sp>
      <p:sp>
        <p:nvSpPr>
          <p:cNvPr id="116" name="等腰三角形 115"/>
          <p:cNvSpPr/>
          <p:nvPr/>
        </p:nvSpPr>
        <p:spPr>
          <a:xfrm flipV="1">
            <a:off x="5939807" y="4600379"/>
            <a:ext cx="312387" cy="187653"/>
          </a:xfrm>
          <a:prstGeom prst="triangl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85683" tIns="42842" rIns="85683" bIns="42842" numCol="1" spcCol="0" rtlCol="0" fromWordArt="0" anchor="ctr" anchorCtr="0" forceAA="0" compatLnSpc="1">
            <a:no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1580"/>
          </a:p>
        </p:txBody>
      </p:sp>
      <p:sp>
        <p:nvSpPr>
          <p:cNvPr id="119" name="文本框 118"/>
          <p:cNvSpPr txBox="1"/>
          <p:nvPr/>
        </p:nvSpPr>
        <p:spPr>
          <a:xfrm>
            <a:off x="5306293" y="4982499"/>
            <a:ext cx="2101850" cy="39878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>
                <a:solidFill>
                  <a:schemeClr val="accent1"/>
                </a:solidFill>
              </a:rPr>
              <a:t>余艳萍</a:t>
            </a:r>
            <a:r>
              <a:rPr lang="en-US" altLang="zh-CN" sz="2000">
                <a:solidFill>
                  <a:schemeClr val="accent1"/>
                </a:solidFill>
              </a:rPr>
              <a:t> </a:t>
            </a:r>
            <a:r>
              <a:rPr lang="zh-CN" altLang="en-US" sz="2000">
                <a:solidFill>
                  <a:schemeClr val="accent1"/>
                </a:solidFill>
              </a:rPr>
              <a:t>秦琴 主编</a:t>
            </a:r>
            <a:endParaRPr lang="zh-CN" altLang="en-US" sz="2000">
              <a:solidFill>
                <a:schemeClr val="accent1"/>
              </a:solidFill>
            </a:endParaRPr>
          </a:p>
        </p:txBody>
      </p:sp>
      <p:grpSp>
        <p:nvGrpSpPr>
          <p:cNvPr id="133" name="组合 132"/>
          <p:cNvGrpSpPr/>
          <p:nvPr/>
        </p:nvGrpSpPr>
        <p:grpSpPr>
          <a:xfrm>
            <a:off x="4792233" y="4942162"/>
            <a:ext cx="442352" cy="442352"/>
            <a:chOff x="5853219" y="5669476"/>
            <a:chExt cx="552450" cy="552450"/>
          </a:xfrm>
        </p:grpSpPr>
        <p:sp>
          <p:nvSpPr>
            <p:cNvPr id="131" name="椭圆 130"/>
            <p:cNvSpPr/>
            <p:nvPr/>
          </p:nvSpPr>
          <p:spPr>
            <a:xfrm>
              <a:off x="5853219" y="5669476"/>
              <a:ext cx="552450" cy="552450"/>
            </a:xfrm>
            <a:prstGeom prst="ellipse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grpSp>
          <p:nvGrpSpPr>
            <p:cNvPr id="126" name="组合 125"/>
            <p:cNvGrpSpPr/>
            <p:nvPr/>
          </p:nvGrpSpPr>
          <p:grpSpPr>
            <a:xfrm>
              <a:off x="5967384" y="5780269"/>
              <a:ext cx="324120" cy="330864"/>
              <a:chOff x="5649913" y="2301875"/>
              <a:chExt cx="3127375" cy="3192463"/>
            </a:xfrm>
            <a:solidFill>
              <a:schemeClr val="bg1"/>
            </a:solidFill>
          </p:grpSpPr>
          <p:sp>
            <p:nvSpPr>
              <p:cNvPr id="127" name="Freeform 12"/>
              <p:cNvSpPr>
                <a:spLocks noEditPoints="1"/>
              </p:cNvSpPr>
              <p:nvPr/>
            </p:nvSpPr>
            <p:spPr bwMode="auto">
              <a:xfrm>
                <a:off x="6657975" y="3275013"/>
                <a:ext cx="1139825" cy="384175"/>
              </a:xfrm>
              <a:custGeom>
                <a:gdLst>
                  <a:gd name="T0" fmla="*/ 126 w 1039"/>
                  <a:gd name="T1" fmla="*/ 334 h 350"/>
                  <a:gd name="T2" fmla="*/ 46 w 1039"/>
                  <a:gd name="T3" fmla="*/ 187 h 350"/>
                  <a:gd name="T4" fmla="*/ 39 w 1039"/>
                  <a:gd name="T5" fmla="*/ 157 h 350"/>
                  <a:gd name="T6" fmla="*/ 37 w 1039"/>
                  <a:gd name="T7" fmla="*/ 150 h 350"/>
                  <a:gd name="T8" fmla="*/ 31 w 1039"/>
                  <a:gd name="T9" fmla="*/ 127 h 350"/>
                  <a:gd name="T10" fmla="*/ 1 w 1039"/>
                  <a:gd name="T11" fmla="*/ 87 h 350"/>
                  <a:gd name="T12" fmla="*/ 2 w 1039"/>
                  <a:gd name="T13" fmla="*/ 39 h 350"/>
                  <a:gd name="T14" fmla="*/ 11 w 1039"/>
                  <a:gd name="T15" fmla="*/ 21 h 350"/>
                  <a:gd name="T16" fmla="*/ 222 w 1039"/>
                  <a:gd name="T17" fmla="*/ 1 h 350"/>
                  <a:gd name="T18" fmla="*/ 373 w 1039"/>
                  <a:gd name="T19" fmla="*/ 14 h 350"/>
                  <a:gd name="T20" fmla="*/ 514 w 1039"/>
                  <a:gd name="T21" fmla="*/ 49 h 350"/>
                  <a:gd name="T22" fmla="*/ 381 w 1039"/>
                  <a:gd name="T23" fmla="*/ 307 h 350"/>
                  <a:gd name="T24" fmla="*/ 220 w 1039"/>
                  <a:gd name="T25" fmla="*/ 350 h 350"/>
                  <a:gd name="T26" fmla="*/ 225 w 1039"/>
                  <a:gd name="T27" fmla="*/ 329 h 350"/>
                  <a:gd name="T28" fmla="*/ 395 w 1039"/>
                  <a:gd name="T29" fmla="*/ 249 h 350"/>
                  <a:gd name="T30" fmla="*/ 431 w 1039"/>
                  <a:gd name="T31" fmla="*/ 71 h 350"/>
                  <a:gd name="T32" fmla="*/ 358 w 1039"/>
                  <a:gd name="T33" fmla="*/ 42 h 350"/>
                  <a:gd name="T34" fmla="*/ 238 w 1039"/>
                  <a:gd name="T35" fmla="*/ 31 h 350"/>
                  <a:gd name="T36" fmla="*/ 91 w 1039"/>
                  <a:gd name="T37" fmla="*/ 56 h 350"/>
                  <a:gd name="T38" fmla="*/ 80 w 1039"/>
                  <a:gd name="T39" fmla="*/ 111 h 350"/>
                  <a:gd name="T40" fmla="*/ 90 w 1039"/>
                  <a:gd name="T41" fmla="*/ 237 h 350"/>
                  <a:gd name="T42" fmla="*/ 148 w 1039"/>
                  <a:gd name="T43" fmla="*/ 322 h 350"/>
                  <a:gd name="T44" fmla="*/ 815 w 1039"/>
                  <a:gd name="T45" fmla="*/ 348 h 350"/>
                  <a:gd name="T46" fmla="*/ 609 w 1039"/>
                  <a:gd name="T47" fmla="*/ 254 h 350"/>
                  <a:gd name="T48" fmla="*/ 564 w 1039"/>
                  <a:gd name="T49" fmla="*/ 40 h 350"/>
                  <a:gd name="T50" fmla="*/ 699 w 1039"/>
                  <a:gd name="T51" fmla="*/ 6 h 350"/>
                  <a:gd name="T52" fmla="*/ 852 w 1039"/>
                  <a:gd name="T53" fmla="*/ 1 h 350"/>
                  <a:gd name="T54" fmla="*/ 1032 w 1039"/>
                  <a:gd name="T55" fmla="*/ 19 h 350"/>
                  <a:gd name="T56" fmla="*/ 1038 w 1039"/>
                  <a:gd name="T57" fmla="*/ 32 h 350"/>
                  <a:gd name="T58" fmla="*/ 1039 w 1039"/>
                  <a:gd name="T59" fmla="*/ 73 h 350"/>
                  <a:gd name="T60" fmla="*/ 1016 w 1039"/>
                  <a:gd name="T61" fmla="*/ 103 h 350"/>
                  <a:gd name="T62" fmla="*/ 990 w 1039"/>
                  <a:gd name="T63" fmla="*/ 205 h 350"/>
                  <a:gd name="T64" fmla="*/ 898 w 1039"/>
                  <a:gd name="T65" fmla="*/ 338 h 350"/>
                  <a:gd name="T66" fmla="*/ 784 w 1039"/>
                  <a:gd name="T67" fmla="*/ 30 h 350"/>
                  <a:gd name="T68" fmla="*/ 645 w 1039"/>
                  <a:gd name="T69" fmla="*/ 51 h 350"/>
                  <a:gd name="T70" fmla="*/ 601 w 1039"/>
                  <a:gd name="T71" fmla="*/ 116 h 350"/>
                  <a:gd name="T72" fmla="*/ 727 w 1039"/>
                  <a:gd name="T73" fmla="*/ 314 h 350"/>
                  <a:gd name="T74" fmla="*/ 877 w 1039"/>
                  <a:gd name="T75" fmla="*/ 317 h 350"/>
                  <a:gd name="T76" fmla="*/ 961 w 1039"/>
                  <a:gd name="T77" fmla="*/ 156 h 350"/>
                  <a:gd name="T78" fmla="*/ 960 w 1039"/>
                  <a:gd name="T79" fmla="*/ 113 h 350"/>
                  <a:gd name="T80" fmla="*/ 955 w 1039"/>
                  <a:gd name="T81" fmla="*/ 84 h 350"/>
                  <a:gd name="T82" fmla="*/ 911 w 1039"/>
                  <a:gd name="T83" fmla="*/ 45 h 350"/>
                  <a:gd name="T84" fmla="*/ 784 w 1039"/>
                  <a:gd name="T85" fmla="*/ 30 h 35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</a:cxnLst>
                <a:rect l="0" t="0" r="r" b="b"/>
                <a:pathLst>
                  <a:path w="1039" h="350">
                    <a:moveTo>
                      <a:pt x="220" y="350"/>
                    </a:moveTo>
                    <a:cubicBezTo>
                      <a:pt x="202" y="350"/>
                      <a:pt x="185" y="348"/>
                      <a:pt x="169" y="346"/>
                    </a:cubicBezTo>
                    <a:cubicBezTo>
                      <a:pt x="153" y="343"/>
                      <a:pt x="139" y="339"/>
                      <a:pt x="126" y="334"/>
                    </a:cubicBezTo>
                    <a:cubicBezTo>
                      <a:pt x="104" y="325"/>
                      <a:pt x="88" y="309"/>
                      <a:pt x="76" y="286"/>
                    </a:cubicBezTo>
                    <a:cubicBezTo>
                      <a:pt x="67" y="269"/>
                      <a:pt x="60" y="250"/>
                      <a:pt x="54" y="225"/>
                    </a:cubicBezTo>
                    <a:cubicBezTo>
                      <a:pt x="51" y="212"/>
                      <a:pt x="48" y="198"/>
                      <a:pt x="46" y="187"/>
                    </a:cubicBezTo>
                    <a:cubicBezTo>
                      <a:pt x="45" y="185"/>
                      <a:pt x="45" y="185"/>
                      <a:pt x="45" y="185"/>
                    </a:cubicBezTo>
                    <a:cubicBezTo>
                      <a:pt x="43" y="176"/>
                      <a:pt x="41" y="167"/>
                      <a:pt x="40" y="158"/>
                    </a:cubicBezTo>
                    <a:cubicBezTo>
                      <a:pt x="39" y="157"/>
                      <a:pt x="39" y="157"/>
                      <a:pt x="39" y="157"/>
                    </a:cubicBezTo>
                    <a:cubicBezTo>
                      <a:pt x="39" y="155"/>
                      <a:pt x="39" y="155"/>
                      <a:pt x="39" y="155"/>
                    </a:cubicBezTo>
                    <a:cubicBezTo>
                      <a:pt x="38" y="154"/>
                      <a:pt x="38" y="152"/>
                      <a:pt x="37" y="150"/>
                    </a:cubicBezTo>
                    <a:cubicBezTo>
                      <a:pt x="37" y="150"/>
                      <a:pt x="37" y="150"/>
                      <a:pt x="37" y="150"/>
                    </a:cubicBezTo>
                    <a:cubicBezTo>
                      <a:pt x="36" y="148"/>
                      <a:pt x="36" y="146"/>
                      <a:pt x="35" y="144"/>
                    </a:cubicBezTo>
                    <a:cubicBezTo>
                      <a:pt x="35" y="142"/>
                      <a:pt x="34" y="139"/>
                      <a:pt x="33" y="137"/>
                    </a:cubicBezTo>
                    <a:cubicBezTo>
                      <a:pt x="32" y="133"/>
                      <a:pt x="31" y="130"/>
                      <a:pt x="31" y="127"/>
                    </a:cubicBezTo>
                    <a:cubicBezTo>
                      <a:pt x="24" y="104"/>
                      <a:pt x="24" y="104"/>
                      <a:pt x="24" y="104"/>
                    </a:cubicBezTo>
                    <a:cubicBezTo>
                      <a:pt x="4" y="91"/>
                      <a:pt x="4" y="91"/>
                      <a:pt x="4" y="91"/>
                    </a:cubicBezTo>
                    <a:cubicBezTo>
                      <a:pt x="2" y="90"/>
                      <a:pt x="2" y="89"/>
                      <a:pt x="1" y="87"/>
                    </a:cubicBezTo>
                    <a:cubicBezTo>
                      <a:pt x="1" y="85"/>
                      <a:pt x="1" y="85"/>
                      <a:pt x="1" y="85"/>
                    </a:cubicBezTo>
                    <a:cubicBezTo>
                      <a:pt x="1" y="83"/>
                      <a:pt x="0" y="81"/>
                      <a:pt x="0" y="79"/>
                    </a:cubicBezTo>
                    <a:cubicBezTo>
                      <a:pt x="1" y="66"/>
                      <a:pt x="1" y="52"/>
                      <a:pt x="2" y="39"/>
                    </a:cubicBezTo>
                    <a:cubicBezTo>
                      <a:pt x="2" y="28"/>
                      <a:pt x="2" y="28"/>
                      <a:pt x="2" y="28"/>
                    </a:cubicBezTo>
                    <a:cubicBezTo>
                      <a:pt x="2" y="25"/>
                      <a:pt x="4" y="23"/>
                      <a:pt x="7" y="22"/>
                    </a:cubicBezTo>
                    <a:cubicBezTo>
                      <a:pt x="11" y="21"/>
                      <a:pt x="11" y="21"/>
                      <a:pt x="11" y="21"/>
                    </a:cubicBezTo>
                    <a:cubicBezTo>
                      <a:pt x="15" y="20"/>
                      <a:pt x="21" y="18"/>
                      <a:pt x="26" y="17"/>
                    </a:cubicBezTo>
                    <a:cubicBezTo>
                      <a:pt x="53" y="14"/>
                      <a:pt x="82" y="10"/>
                      <a:pt x="112" y="6"/>
                    </a:cubicBezTo>
                    <a:cubicBezTo>
                      <a:pt x="144" y="2"/>
                      <a:pt x="178" y="1"/>
                      <a:pt x="222" y="1"/>
                    </a:cubicBezTo>
                    <a:cubicBezTo>
                      <a:pt x="222" y="1"/>
                      <a:pt x="222" y="1"/>
                      <a:pt x="222" y="1"/>
                    </a:cubicBezTo>
                    <a:cubicBezTo>
                      <a:pt x="224" y="1"/>
                      <a:pt x="227" y="1"/>
                      <a:pt x="229" y="1"/>
                    </a:cubicBezTo>
                    <a:cubicBezTo>
                      <a:pt x="277" y="1"/>
                      <a:pt x="325" y="5"/>
                      <a:pt x="373" y="14"/>
                    </a:cubicBezTo>
                    <a:cubicBezTo>
                      <a:pt x="400" y="19"/>
                      <a:pt x="427" y="28"/>
                      <a:pt x="450" y="35"/>
                    </a:cubicBezTo>
                    <a:cubicBezTo>
                      <a:pt x="468" y="41"/>
                      <a:pt x="481" y="44"/>
                      <a:pt x="493" y="47"/>
                    </a:cubicBezTo>
                    <a:cubicBezTo>
                      <a:pt x="500" y="48"/>
                      <a:pt x="507" y="48"/>
                      <a:pt x="514" y="49"/>
                    </a:cubicBezTo>
                    <a:cubicBezTo>
                      <a:pt x="457" y="195"/>
                      <a:pt x="457" y="195"/>
                      <a:pt x="457" y="195"/>
                    </a:cubicBezTo>
                    <a:cubicBezTo>
                      <a:pt x="451" y="210"/>
                      <a:pt x="445" y="224"/>
                      <a:pt x="439" y="236"/>
                    </a:cubicBezTo>
                    <a:cubicBezTo>
                      <a:pt x="424" y="264"/>
                      <a:pt x="405" y="288"/>
                      <a:pt x="381" y="307"/>
                    </a:cubicBezTo>
                    <a:cubicBezTo>
                      <a:pt x="368" y="319"/>
                      <a:pt x="351" y="328"/>
                      <a:pt x="328" y="335"/>
                    </a:cubicBezTo>
                    <a:cubicBezTo>
                      <a:pt x="305" y="342"/>
                      <a:pt x="278" y="346"/>
                      <a:pt x="249" y="349"/>
                    </a:cubicBezTo>
                    <a:cubicBezTo>
                      <a:pt x="239" y="349"/>
                      <a:pt x="229" y="350"/>
                      <a:pt x="220" y="350"/>
                    </a:cubicBezTo>
                    <a:close/>
                    <a:moveTo>
                      <a:pt x="161" y="322"/>
                    </a:moveTo>
                    <a:cubicBezTo>
                      <a:pt x="167" y="323"/>
                      <a:pt x="173" y="325"/>
                      <a:pt x="179" y="326"/>
                    </a:cubicBezTo>
                    <a:cubicBezTo>
                      <a:pt x="194" y="328"/>
                      <a:pt x="210" y="329"/>
                      <a:pt x="225" y="329"/>
                    </a:cubicBezTo>
                    <a:cubicBezTo>
                      <a:pt x="253" y="329"/>
                      <a:pt x="281" y="325"/>
                      <a:pt x="308" y="318"/>
                    </a:cubicBezTo>
                    <a:cubicBezTo>
                      <a:pt x="332" y="312"/>
                      <a:pt x="350" y="302"/>
                      <a:pt x="365" y="288"/>
                    </a:cubicBezTo>
                    <a:cubicBezTo>
                      <a:pt x="376" y="278"/>
                      <a:pt x="385" y="266"/>
                      <a:pt x="395" y="249"/>
                    </a:cubicBezTo>
                    <a:cubicBezTo>
                      <a:pt x="410" y="222"/>
                      <a:pt x="422" y="194"/>
                      <a:pt x="429" y="165"/>
                    </a:cubicBezTo>
                    <a:cubicBezTo>
                      <a:pt x="434" y="144"/>
                      <a:pt x="435" y="125"/>
                      <a:pt x="434" y="107"/>
                    </a:cubicBezTo>
                    <a:cubicBezTo>
                      <a:pt x="431" y="71"/>
                      <a:pt x="431" y="71"/>
                      <a:pt x="431" y="71"/>
                    </a:cubicBezTo>
                    <a:cubicBezTo>
                      <a:pt x="399" y="54"/>
                      <a:pt x="399" y="54"/>
                      <a:pt x="399" y="54"/>
                    </a:cubicBezTo>
                    <a:cubicBezTo>
                      <a:pt x="388" y="49"/>
                      <a:pt x="377" y="46"/>
                      <a:pt x="362" y="42"/>
                    </a:cubicBezTo>
                    <a:cubicBezTo>
                      <a:pt x="358" y="42"/>
                      <a:pt x="358" y="42"/>
                      <a:pt x="358" y="42"/>
                    </a:cubicBezTo>
                    <a:cubicBezTo>
                      <a:pt x="328" y="35"/>
                      <a:pt x="296" y="31"/>
                      <a:pt x="251" y="31"/>
                    </a:cubicBezTo>
                    <a:cubicBezTo>
                      <a:pt x="249" y="31"/>
                      <a:pt x="249" y="31"/>
                      <a:pt x="249" y="31"/>
                    </a:cubicBezTo>
                    <a:cubicBezTo>
                      <a:pt x="238" y="31"/>
                      <a:pt x="238" y="31"/>
                      <a:pt x="238" y="31"/>
                    </a:cubicBezTo>
                    <a:cubicBezTo>
                      <a:pt x="227" y="32"/>
                      <a:pt x="214" y="33"/>
                      <a:pt x="201" y="34"/>
                    </a:cubicBezTo>
                    <a:cubicBezTo>
                      <a:pt x="175" y="36"/>
                      <a:pt x="152" y="40"/>
                      <a:pt x="130" y="45"/>
                    </a:cubicBezTo>
                    <a:cubicBezTo>
                      <a:pt x="91" y="56"/>
                      <a:pt x="91" y="56"/>
                      <a:pt x="91" y="56"/>
                    </a:cubicBezTo>
                    <a:cubicBezTo>
                      <a:pt x="82" y="94"/>
                      <a:pt x="82" y="94"/>
                      <a:pt x="82" y="94"/>
                    </a:cubicBezTo>
                    <a:cubicBezTo>
                      <a:pt x="81" y="99"/>
                      <a:pt x="81" y="105"/>
                      <a:pt x="80" y="111"/>
                    </a:cubicBezTo>
                    <a:cubicBezTo>
                      <a:pt x="80" y="111"/>
                      <a:pt x="80" y="111"/>
                      <a:pt x="80" y="111"/>
                    </a:cubicBezTo>
                    <a:cubicBezTo>
                      <a:pt x="80" y="113"/>
                      <a:pt x="79" y="115"/>
                      <a:pt x="79" y="116"/>
                    </a:cubicBezTo>
                    <a:cubicBezTo>
                      <a:pt x="77" y="131"/>
                      <a:pt x="77" y="146"/>
                      <a:pt x="79" y="161"/>
                    </a:cubicBezTo>
                    <a:cubicBezTo>
                      <a:pt x="81" y="182"/>
                      <a:pt x="84" y="209"/>
                      <a:pt x="90" y="237"/>
                    </a:cubicBezTo>
                    <a:cubicBezTo>
                      <a:pt x="95" y="258"/>
                      <a:pt x="103" y="276"/>
                      <a:pt x="113" y="290"/>
                    </a:cubicBezTo>
                    <a:cubicBezTo>
                      <a:pt x="118" y="298"/>
                      <a:pt x="124" y="305"/>
                      <a:pt x="131" y="310"/>
                    </a:cubicBezTo>
                    <a:cubicBezTo>
                      <a:pt x="148" y="322"/>
                      <a:pt x="148" y="322"/>
                      <a:pt x="148" y="322"/>
                    </a:cubicBezTo>
                    <a:cubicBezTo>
                      <a:pt x="161" y="322"/>
                      <a:pt x="161" y="322"/>
                      <a:pt x="161" y="322"/>
                    </a:cubicBezTo>
                    <a:cubicBezTo>
                      <a:pt x="161" y="322"/>
                      <a:pt x="161" y="322"/>
                      <a:pt x="161" y="322"/>
                    </a:cubicBezTo>
                    <a:close/>
                    <a:moveTo>
                      <a:pt x="815" y="348"/>
                    </a:moveTo>
                    <a:cubicBezTo>
                      <a:pt x="787" y="348"/>
                      <a:pt x="762" y="346"/>
                      <a:pt x="738" y="341"/>
                    </a:cubicBezTo>
                    <a:cubicBezTo>
                      <a:pt x="714" y="336"/>
                      <a:pt x="693" y="329"/>
                      <a:pt x="674" y="319"/>
                    </a:cubicBezTo>
                    <a:cubicBezTo>
                      <a:pt x="648" y="304"/>
                      <a:pt x="626" y="282"/>
                      <a:pt x="609" y="254"/>
                    </a:cubicBezTo>
                    <a:cubicBezTo>
                      <a:pt x="598" y="234"/>
                      <a:pt x="588" y="214"/>
                      <a:pt x="579" y="193"/>
                    </a:cubicBezTo>
                    <a:cubicBezTo>
                      <a:pt x="518" y="49"/>
                      <a:pt x="518" y="49"/>
                      <a:pt x="518" y="49"/>
                    </a:cubicBezTo>
                    <a:cubicBezTo>
                      <a:pt x="533" y="48"/>
                      <a:pt x="548" y="46"/>
                      <a:pt x="564" y="40"/>
                    </a:cubicBezTo>
                    <a:cubicBezTo>
                      <a:pt x="572" y="38"/>
                      <a:pt x="580" y="35"/>
                      <a:pt x="588" y="33"/>
                    </a:cubicBezTo>
                    <a:cubicBezTo>
                      <a:pt x="595" y="30"/>
                      <a:pt x="602" y="28"/>
                      <a:pt x="609" y="25"/>
                    </a:cubicBezTo>
                    <a:cubicBezTo>
                      <a:pt x="635" y="17"/>
                      <a:pt x="664" y="11"/>
                      <a:pt x="699" y="6"/>
                    </a:cubicBezTo>
                    <a:cubicBezTo>
                      <a:pt x="733" y="2"/>
                      <a:pt x="767" y="0"/>
                      <a:pt x="803" y="0"/>
                    </a:cubicBezTo>
                    <a:cubicBezTo>
                      <a:pt x="818" y="0"/>
                      <a:pt x="834" y="0"/>
                      <a:pt x="850" y="1"/>
                    </a:cubicBezTo>
                    <a:cubicBezTo>
                      <a:pt x="852" y="1"/>
                      <a:pt x="852" y="1"/>
                      <a:pt x="852" y="1"/>
                    </a:cubicBezTo>
                    <a:cubicBezTo>
                      <a:pt x="877" y="2"/>
                      <a:pt x="903" y="4"/>
                      <a:pt x="928" y="5"/>
                    </a:cubicBezTo>
                    <a:cubicBezTo>
                      <a:pt x="960" y="7"/>
                      <a:pt x="991" y="12"/>
                      <a:pt x="1026" y="18"/>
                    </a:cubicBezTo>
                    <a:cubicBezTo>
                      <a:pt x="1028" y="18"/>
                      <a:pt x="1030" y="18"/>
                      <a:pt x="1032" y="19"/>
                    </a:cubicBezTo>
                    <a:cubicBezTo>
                      <a:pt x="1033" y="19"/>
                      <a:pt x="1033" y="19"/>
                      <a:pt x="1033" y="19"/>
                    </a:cubicBezTo>
                    <a:cubicBezTo>
                      <a:pt x="1036" y="20"/>
                      <a:pt x="1037" y="21"/>
                      <a:pt x="1038" y="25"/>
                    </a:cubicBezTo>
                    <a:cubicBezTo>
                      <a:pt x="1038" y="27"/>
                      <a:pt x="1038" y="30"/>
                      <a:pt x="1038" y="32"/>
                    </a:cubicBezTo>
                    <a:cubicBezTo>
                      <a:pt x="1038" y="33"/>
                      <a:pt x="1038" y="33"/>
                      <a:pt x="1038" y="33"/>
                    </a:cubicBezTo>
                    <a:cubicBezTo>
                      <a:pt x="1039" y="38"/>
                      <a:pt x="1039" y="43"/>
                      <a:pt x="1039" y="47"/>
                    </a:cubicBezTo>
                    <a:cubicBezTo>
                      <a:pt x="1039" y="56"/>
                      <a:pt x="1039" y="64"/>
                      <a:pt x="1039" y="73"/>
                    </a:cubicBezTo>
                    <a:cubicBezTo>
                      <a:pt x="1030" y="55"/>
                      <a:pt x="1030" y="55"/>
                      <a:pt x="1030" y="55"/>
                    </a:cubicBezTo>
                    <a:cubicBezTo>
                      <a:pt x="1016" y="103"/>
                      <a:pt x="1016" y="103"/>
                      <a:pt x="1016" y="103"/>
                    </a:cubicBezTo>
                    <a:cubicBezTo>
                      <a:pt x="1016" y="103"/>
                      <a:pt x="1016" y="103"/>
                      <a:pt x="1016" y="103"/>
                    </a:cubicBezTo>
                    <a:cubicBezTo>
                      <a:pt x="1009" y="126"/>
                      <a:pt x="1009" y="126"/>
                      <a:pt x="1009" y="126"/>
                    </a:cubicBezTo>
                    <a:cubicBezTo>
                      <a:pt x="986" y="208"/>
                      <a:pt x="986" y="208"/>
                      <a:pt x="986" y="208"/>
                    </a:cubicBezTo>
                    <a:cubicBezTo>
                      <a:pt x="990" y="205"/>
                      <a:pt x="990" y="205"/>
                      <a:pt x="990" y="205"/>
                    </a:cubicBezTo>
                    <a:cubicBezTo>
                      <a:pt x="984" y="227"/>
                      <a:pt x="978" y="249"/>
                      <a:pt x="970" y="270"/>
                    </a:cubicBezTo>
                    <a:cubicBezTo>
                      <a:pt x="964" y="284"/>
                      <a:pt x="957" y="296"/>
                      <a:pt x="949" y="305"/>
                    </a:cubicBezTo>
                    <a:cubicBezTo>
                      <a:pt x="937" y="321"/>
                      <a:pt x="921" y="331"/>
                      <a:pt x="898" y="338"/>
                    </a:cubicBezTo>
                    <a:cubicBezTo>
                      <a:pt x="881" y="343"/>
                      <a:pt x="861" y="346"/>
                      <a:pt x="838" y="347"/>
                    </a:cubicBezTo>
                    <a:cubicBezTo>
                      <a:pt x="830" y="348"/>
                      <a:pt x="823" y="348"/>
                      <a:pt x="815" y="348"/>
                    </a:cubicBezTo>
                    <a:close/>
                    <a:moveTo>
                      <a:pt x="784" y="30"/>
                    </a:moveTo>
                    <a:cubicBezTo>
                      <a:pt x="775" y="30"/>
                      <a:pt x="763" y="31"/>
                      <a:pt x="751" y="31"/>
                    </a:cubicBezTo>
                    <a:cubicBezTo>
                      <a:pt x="732" y="33"/>
                      <a:pt x="711" y="35"/>
                      <a:pt x="689" y="40"/>
                    </a:cubicBezTo>
                    <a:cubicBezTo>
                      <a:pt x="676" y="42"/>
                      <a:pt x="660" y="46"/>
                      <a:pt x="645" y="51"/>
                    </a:cubicBezTo>
                    <a:cubicBezTo>
                      <a:pt x="604" y="65"/>
                      <a:pt x="604" y="65"/>
                      <a:pt x="604" y="65"/>
                    </a:cubicBezTo>
                    <a:cubicBezTo>
                      <a:pt x="601" y="108"/>
                      <a:pt x="601" y="108"/>
                      <a:pt x="601" y="108"/>
                    </a:cubicBezTo>
                    <a:cubicBezTo>
                      <a:pt x="601" y="110"/>
                      <a:pt x="601" y="113"/>
                      <a:pt x="601" y="116"/>
                    </a:cubicBezTo>
                    <a:cubicBezTo>
                      <a:pt x="600" y="132"/>
                      <a:pt x="603" y="149"/>
                      <a:pt x="607" y="168"/>
                    </a:cubicBezTo>
                    <a:cubicBezTo>
                      <a:pt x="616" y="207"/>
                      <a:pt x="632" y="240"/>
                      <a:pt x="655" y="269"/>
                    </a:cubicBezTo>
                    <a:cubicBezTo>
                      <a:pt x="674" y="293"/>
                      <a:pt x="698" y="308"/>
                      <a:pt x="727" y="314"/>
                    </a:cubicBezTo>
                    <a:cubicBezTo>
                      <a:pt x="758" y="320"/>
                      <a:pt x="786" y="324"/>
                      <a:pt x="814" y="324"/>
                    </a:cubicBezTo>
                    <a:cubicBezTo>
                      <a:pt x="817" y="324"/>
                      <a:pt x="817" y="324"/>
                      <a:pt x="817" y="324"/>
                    </a:cubicBezTo>
                    <a:cubicBezTo>
                      <a:pt x="835" y="323"/>
                      <a:pt x="856" y="323"/>
                      <a:pt x="877" y="317"/>
                    </a:cubicBezTo>
                    <a:cubicBezTo>
                      <a:pt x="896" y="312"/>
                      <a:pt x="908" y="305"/>
                      <a:pt x="919" y="295"/>
                    </a:cubicBezTo>
                    <a:cubicBezTo>
                      <a:pt x="928" y="286"/>
                      <a:pt x="936" y="274"/>
                      <a:pt x="941" y="259"/>
                    </a:cubicBezTo>
                    <a:cubicBezTo>
                      <a:pt x="953" y="227"/>
                      <a:pt x="960" y="193"/>
                      <a:pt x="961" y="156"/>
                    </a:cubicBezTo>
                    <a:cubicBezTo>
                      <a:pt x="961" y="154"/>
                      <a:pt x="961" y="154"/>
                      <a:pt x="961" y="154"/>
                    </a:cubicBezTo>
                    <a:cubicBezTo>
                      <a:pt x="961" y="142"/>
                      <a:pt x="961" y="130"/>
                      <a:pt x="960" y="118"/>
                    </a:cubicBezTo>
                    <a:cubicBezTo>
                      <a:pt x="960" y="113"/>
                      <a:pt x="960" y="113"/>
                      <a:pt x="960" y="113"/>
                    </a:cubicBezTo>
                    <a:cubicBezTo>
                      <a:pt x="960" y="108"/>
                      <a:pt x="960" y="105"/>
                      <a:pt x="959" y="102"/>
                    </a:cubicBezTo>
                    <a:cubicBezTo>
                      <a:pt x="958" y="93"/>
                      <a:pt x="958" y="93"/>
                      <a:pt x="958" y="93"/>
                    </a:cubicBezTo>
                    <a:cubicBezTo>
                      <a:pt x="955" y="84"/>
                      <a:pt x="955" y="84"/>
                      <a:pt x="955" y="84"/>
                    </a:cubicBezTo>
                    <a:cubicBezTo>
                      <a:pt x="955" y="83"/>
                      <a:pt x="954" y="82"/>
                      <a:pt x="954" y="81"/>
                    </a:cubicBezTo>
                    <a:cubicBezTo>
                      <a:pt x="941" y="53"/>
                      <a:pt x="941" y="53"/>
                      <a:pt x="941" y="53"/>
                    </a:cubicBezTo>
                    <a:cubicBezTo>
                      <a:pt x="911" y="45"/>
                      <a:pt x="911" y="45"/>
                      <a:pt x="911" y="45"/>
                    </a:cubicBezTo>
                    <a:cubicBezTo>
                      <a:pt x="877" y="35"/>
                      <a:pt x="842" y="32"/>
                      <a:pt x="798" y="30"/>
                    </a:cubicBezTo>
                    <a:cubicBezTo>
                      <a:pt x="795" y="29"/>
                      <a:pt x="795" y="29"/>
                      <a:pt x="795" y="29"/>
                    </a:cubicBezTo>
                    <a:cubicBezTo>
                      <a:pt x="784" y="30"/>
                      <a:pt x="784" y="30"/>
                      <a:pt x="784" y="30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en-US"/>
                </a:defPPr>
                <a:lvl1pPr marL="0" algn="l" defTabSz="4572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4572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4572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4572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4572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4572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4572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4572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4572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28" name="Freeform 13"/>
              <p:cNvSpPr>
                <a:spLocks noEditPoints="1"/>
              </p:cNvSpPr>
              <p:nvPr/>
            </p:nvSpPr>
            <p:spPr bwMode="auto">
              <a:xfrm>
                <a:off x="5649913" y="4264025"/>
                <a:ext cx="3127375" cy="1230313"/>
              </a:xfrm>
              <a:custGeom>
                <a:gdLst>
                  <a:gd name="T0" fmla="*/ 2002 w 2852"/>
                  <a:gd name="T1" fmla="*/ 0 h 1123"/>
                  <a:gd name="T2" fmla="*/ 1595 w 2852"/>
                  <a:gd name="T3" fmla="*/ 742 h 1123"/>
                  <a:gd name="T4" fmla="*/ 1535 w 2852"/>
                  <a:gd name="T5" fmla="*/ 565 h 1123"/>
                  <a:gd name="T6" fmla="*/ 1646 w 2852"/>
                  <a:gd name="T7" fmla="*/ 342 h 1123"/>
                  <a:gd name="T8" fmla="*/ 1423 w 2852"/>
                  <a:gd name="T9" fmla="*/ 119 h 1123"/>
                  <a:gd name="T10" fmla="*/ 1200 w 2852"/>
                  <a:gd name="T11" fmla="*/ 342 h 1123"/>
                  <a:gd name="T12" fmla="*/ 1312 w 2852"/>
                  <a:gd name="T13" fmla="*/ 565 h 1123"/>
                  <a:gd name="T14" fmla="*/ 1240 w 2852"/>
                  <a:gd name="T15" fmla="*/ 746 h 1123"/>
                  <a:gd name="T16" fmla="*/ 844 w 2852"/>
                  <a:gd name="T17" fmla="*/ 0 h 1123"/>
                  <a:gd name="T18" fmla="*/ 0 w 2852"/>
                  <a:gd name="T19" fmla="*/ 889 h 1123"/>
                  <a:gd name="T20" fmla="*/ 173 w 2852"/>
                  <a:gd name="T21" fmla="*/ 1123 h 1123"/>
                  <a:gd name="T22" fmla="*/ 2678 w 2852"/>
                  <a:gd name="T23" fmla="*/ 1123 h 1123"/>
                  <a:gd name="T24" fmla="*/ 2852 w 2852"/>
                  <a:gd name="T25" fmla="*/ 890 h 1123"/>
                  <a:gd name="T26" fmla="*/ 2002 w 2852"/>
                  <a:gd name="T27" fmla="*/ 0 h 1123"/>
                  <a:gd name="T28" fmla="*/ 2586 w 2852"/>
                  <a:gd name="T29" fmla="*/ 447 h 1123"/>
                  <a:gd name="T30" fmla="*/ 2586 w 2852"/>
                  <a:gd name="T31" fmla="*/ 447 h 1123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</a:cxnLst>
                <a:rect l="0" t="0" r="r" b="b"/>
                <a:pathLst>
                  <a:path w="2852" h="1123">
                    <a:moveTo>
                      <a:pt x="2002" y="0"/>
                    </a:moveTo>
                    <a:cubicBezTo>
                      <a:pt x="1595" y="742"/>
                      <a:pt x="1595" y="742"/>
                      <a:pt x="1595" y="742"/>
                    </a:cubicBezTo>
                    <a:cubicBezTo>
                      <a:pt x="1535" y="565"/>
                      <a:pt x="1535" y="565"/>
                      <a:pt x="1535" y="565"/>
                    </a:cubicBezTo>
                    <a:cubicBezTo>
                      <a:pt x="1646" y="342"/>
                      <a:pt x="1646" y="342"/>
                      <a:pt x="1646" y="342"/>
                    </a:cubicBezTo>
                    <a:cubicBezTo>
                      <a:pt x="1423" y="119"/>
                      <a:pt x="1423" y="119"/>
                      <a:pt x="1423" y="119"/>
                    </a:cubicBezTo>
                    <a:cubicBezTo>
                      <a:pt x="1200" y="342"/>
                      <a:pt x="1200" y="342"/>
                      <a:pt x="1200" y="342"/>
                    </a:cubicBezTo>
                    <a:cubicBezTo>
                      <a:pt x="1312" y="565"/>
                      <a:pt x="1312" y="565"/>
                      <a:pt x="1312" y="565"/>
                    </a:cubicBezTo>
                    <a:cubicBezTo>
                      <a:pt x="1240" y="746"/>
                      <a:pt x="1240" y="746"/>
                      <a:pt x="1240" y="746"/>
                    </a:cubicBezTo>
                    <a:cubicBezTo>
                      <a:pt x="844" y="0"/>
                      <a:pt x="844" y="0"/>
                      <a:pt x="844" y="0"/>
                    </a:cubicBezTo>
                    <a:cubicBezTo>
                      <a:pt x="844" y="0"/>
                      <a:pt x="0" y="447"/>
                      <a:pt x="0" y="889"/>
                    </a:cubicBezTo>
                    <a:cubicBezTo>
                      <a:pt x="0" y="1011"/>
                      <a:pt x="50" y="1123"/>
                      <a:pt x="173" y="1123"/>
                    </a:cubicBezTo>
                    <a:cubicBezTo>
                      <a:pt x="2678" y="1123"/>
                      <a:pt x="2678" y="1123"/>
                      <a:pt x="2678" y="1123"/>
                    </a:cubicBezTo>
                    <a:cubicBezTo>
                      <a:pt x="2800" y="1123"/>
                      <a:pt x="2852" y="1012"/>
                      <a:pt x="2852" y="890"/>
                    </a:cubicBezTo>
                    <a:cubicBezTo>
                      <a:pt x="2852" y="475"/>
                      <a:pt x="2002" y="0"/>
                      <a:pt x="2002" y="0"/>
                    </a:cubicBezTo>
                    <a:moveTo>
                      <a:pt x="2586" y="447"/>
                    </a:moveTo>
                    <a:cubicBezTo>
                      <a:pt x="2586" y="447"/>
                      <a:pt x="2586" y="447"/>
                      <a:pt x="2586" y="447"/>
                    </a:cubicBezTo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en-US"/>
                </a:defPPr>
                <a:lvl1pPr marL="0" algn="l" defTabSz="4572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4572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4572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4572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4572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4572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4572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4572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4572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29" name="Freeform 14"/>
              <p:cNvSpPr>
                <a:spLocks noEditPoints="1"/>
              </p:cNvSpPr>
              <p:nvPr/>
            </p:nvSpPr>
            <p:spPr bwMode="auto">
              <a:xfrm>
                <a:off x="6415088" y="2301875"/>
                <a:ext cx="1603375" cy="1984375"/>
              </a:xfrm>
              <a:custGeom>
                <a:gdLst>
                  <a:gd name="T0" fmla="*/ 1460 w 1462"/>
                  <a:gd name="T1" fmla="*/ 878 h 1812"/>
                  <a:gd name="T2" fmla="*/ 1460 w 1462"/>
                  <a:gd name="T3" fmla="*/ 844 h 1812"/>
                  <a:gd name="T4" fmla="*/ 1430 w 1462"/>
                  <a:gd name="T5" fmla="*/ 824 h 1812"/>
                  <a:gd name="T6" fmla="*/ 1420 w 1462"/>
                  <a:gd name="T7" fmla="*/ 817 h 1812"/>
                  <a:gd name="T8" fmla="*/ 764 w 1462"/>
                  <a:gd name="T9" fmla="*/ 90 h 1812"/>
                  <a:gd name="T10" fmla="*/ 193 w 1462"/>
                  <a:gd name="T11" fmla="*/ 151 h 1812"/>
                  <a:gd name="T12" fmla="*/ 61 w 1462"/>
                  <a:gd name="T13" fmla="*/ 806 h 1812"/>
                  <a:gd name="T14" fmla="*/ 31 w 1462"/>
                  <a:gd name="T15" fmla="*/ 824 h 1812"/>
                  <a:gd name="T16" fmla="*/ 2 w 1462"/>
                  <a:gd name="T17" fmla="*/ 844 h 1812"/>
                  <a:gd name="T18" fmla="*/ 2 w 1462"/>
                  <a:gd name="T19" fmla="*/ 878 h 1812"/>
                  <a:gd name="T20" fmla="*/ 36 w 1462"/>
                  <a:gd name="T21" fmla="*/ 1103 h 1812"/>
                  <a:gd name="T22" fmla="*/ 135 w 1462"/>
                  <a:gd name="T23" fmla="*/ 1219 h 1812"/>
                  <a:gd name="T24" fmla="*/ 356 w 1462"/>
                  <a:gd name="T25" fmla="*/ 1624 h 1812"/>
                  <a:gd name="T26" fmla="*/ 722 w 1462"/>
                  <a:gd name="T27" fmla="*/ 1810 h 1812"/>
                  <a:gd name="T28" fmla="*/ 734 w 1462"/>
                  <a:gd name="T29" fmla="*/ 1812 h 1812"/>
                  <a:gd name="T30" fmla="*/ 747 w 1462"/>
                  <a:gd name="T31" fmla="*/ 1810 h 1812"/>
                  <a:gd name="T32" fmla="*/ 1123 w 1462"/>
                  <a:gd name="T33" fmla="*/ 1613 h 1812"/>
                  <a:gd name="T34" fmla="*/ 1332 w 1462"/>
                  <a:gd name="T35" fmla="*/ 1216 h 1812"/>
                  <a:gd name="T36" fmla="*/ 1427 w 1462"/>
                  <a:gd name="T37" fmla="*/ 1099 h 1812"/>
                  <a:gd name="T38" fmla="*/ 1460 w 1462"/>
                  <a:gd name="T39" fmla="*/ 878 h 1812"/>
                  <a:gd name="T40" fmla="*/ 1301 w 1462"/>
                  <a:gd name="T41" fmla="*/ 1049 h 1812"/>
                  <a:gd name="T42" fmla="*/ 1252 w 1462"/>
                  <a:gd name="T43" fmla="*/ 1105 h 1812"/>
                  <a:gd name="T44" fmla="*/ 1218 w 1462"/>
                  <a:gd name="T45" fmla="*/ 1117 h 1812"/>
                  <a:gd name="T46" fmla="*/ 1209 w 1462"/>
                  <a:gd name="T47" fmla="*/ 1151 h 1812"/>
                  <a:gd name="T48" fmla="*/ 1024 w 1462"/>
                  <a:gd name="T49" fmla="*/ 1520 h 1812"/>
                  <a:gd name="T50" fmla="*/ 732 w 1462"/>
                  <a:gd name="T51" fmla="*/ 1675 h 1812"/>
                  <a:gd name="T52" fmla="*/ 454 w 1462"/>
                  <a:gd name="T53" fmla="*/ 1530 h 1812"/>
                  <a:gd name="T54" fmla="*/ 257 w 1462"/>
                  <a:gd name="T55" fmla="*/ 1153 h 1812"/>
                  <a:gd name="T56" fmla="*/ 248 w 1462"/>
                  <a:gd name="T57" fmla="*/ 1117 h 1812"/>
                  <a:gd name="T58" fmla="*/ 212 w 1462"/>
                  <a:gd name="T59" fmla="*/ 1106 h 1812"/>
                  <a:gd name="T60" fmla="*/ 162 w 1462"/>
                  <a:gd name="T61" fmla="*/ 1051 h 1812"/>
                  <a:gd name="T62" fmla="*/ 139 w 1462"/>
                  <a:gd name="T63" fmla="*/ 942 h 1812"/>
                  <a:gd name="T64" fmla="*/ 227 w 1462"/>
                  <a:gd name="T65" fmla="*/ 939 h 1812"/>
                  <a:gd name="T66" fmla="*/ 233 w 1462"/>
                  <a:gd name="T67" fmla="*/ 918 h 1812"/>
                  <a:gd name="T68" fmla="*/ 234 w 1462"/>
                  <a:gd name="T69" fmla="*/ 919 h 1812"/>
                  <a:gd name="T70" fmla="*/ 237 w 1462"/>
                  <a:gd name="T71" fmla="*/ 904 h 1812"/>
                  <a:gd name="T72" fmla="*/ 268 w 1462"/>
                  <a:gd name="T73" fmla="*/ 579 h 1812"/>
                  <a:gd name="T74" fmla="*/ 281 w 1462"/>
                  <a:gd name="T75" fmla="*/ 545 h 1812"/>
                  <a:gd name="T76" fmla="*/ 908 w 1462"/>
                  <a:gd name="T77" fmla="*/ 472 h 1812"/>
                  <a:gd name="T78" fmla="*/ 868 w 1462"/>
                  <a:gd name="T79" fmla="*/ 579 h 1812"/>
                  <a:gd name="T80" fmla="*/ 908 w 1462"/>
                  <a:gd name="T81" fmla="*/ 586 h 1812"/>
                  <a:gd name="T82" fmla="*/ 954 w 1462"/>
                  <a:gd name="T83" fmla="*/ 514 h 1812"/>
                  <a:gd name="T84" fmla="*/ 948 w 1462"/>
                  <a:gd name="T85" fmla="*/ 565 h 1812"/>
                  <a:gd name="T86" fmla="*/ 991 w 1462"/>
                  <a:gd name="T87" fmla="*/ 570 h 1812"/>
                  <a:gd name="T88" fmla="*/ 1018 w 1462"/>
                  <a:gd name="T89" fmla="*/ 488 h 1812"/>
                  <a:gd name="T90" fmla="*/ 1181 w 1462"/>
                  <a:gd name="T91" fmla="*/ 536 h 1812"/>
                  <a:gd name="T92" fmla="*/ 1220 w 1462"/>
                  <a:gd name="T93" fmla="*/ 858 h 1812"/>
                  <a:gd name="T94" fmla="*/ 1231 w 1462"/>
                  <a:gd name="T95" fmla="*/ 916 h 1812"/>
                  <a:gd name="T96" fmla="*/ 1251 w 1462"/>
                  <a:gd name="T97" fmla="*/ 915 h 1812"/>
                  <a:gd name="T98" fmla="*/ 1260 w 1462"/>
                  <a:gd name="T99" fmla="*/ 946 h 1812"/>
                  <a:gd name="T100" fmla="*/ 1323 w 1462"/>
                  <a:gd name="T101" fmla="*/ 942 h 1812"/>
                  <a:gd name="T102" fmla="*/ 1301 w 1462"/>
                  <a:gd name="T103" fmla="*/ 1049 h 181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</a:cxnLst>
                <a:rect l="0" t="0" r="r" b="b"/>
                <a:pathLst>
                  <a:path w="1462" h="1811">
                    <a:moveTo>
                      <a:pt x="1460" y="878"/>
                    </a:moveTo>
                    <a:cubicBezTo>
                      <a:pt x="1460" y="844"/>
                      <a:pt x="1460" y="844"/>
                      <a:pt x="1460" y="844"/>
                    </a:cubicBezTo>
                    <a:cubicBezTo>
                      <a:pt x="1430" y="824"/>
                      <a:pt x="1430" y="824"/>
                      <a:pt x="1430" y="824"/>
                    </a:cubicBezTo>
                    <a:cubicBezTo>
                      <a:pt x="1427" y="822"/>
                      <a:pt x="1423" y="819"/>
                      <a:pt x="1420" y="817"/>
                    </a:cubicBezTo>
                    <a:cubicBezTo>
                      <a:pt x="1360" y="303"/>
                      <a:pt x="1364" y="0"/>
                      <a:pt x="764" y="90"/>
                    </a:cubicBezTo>
                    <a:cubicBezTo>
                      <a:pt x="553" y="121"/>
                      <a:pt x="323" y="56"/>
                      <a:pt x="193" y="151"/>
                    </a:cubicBezTo>
                    <a:cubicBezTo>
                      <a:pt x="28" y="305"/>
                      <a:pt x="16" y="535"/>
                      <a:pt x="61" y="806"/>
                    </a:cubicBezTo>
                    <a:cubicBezTo>
                      <a:pt x="51" y="811"/>
                      <a:pt x="41" y="817"/>
                      <a:pt x="31" y="824"/>
                    </a:cubicBezTo>
                    <a:cubicBezTo>
                      <a:pt x="2" y="844"/>
                      <a:pt x="2" y="844"/>
                      <a:pt x="2" y="844"/>
                    </a:cubicBezTo>
                    <a:cubicBezTo>
                      <a:pt x="2" y="878"/>
                      <a:pt x="2" y="878"/>
                      <a:pt x="2" y="878"/>
                    </a:cubicBezTo>
                    <a:cubicBezTo>
                      <a:pt x="0" y="969"/>
                      <a:pt x="11" y="1045"/>
                      <a:pt x="36" y="1103"/>
                    </a:cubicBezTo>
                    <a:cubicBezTo>
                      <a:pt x="58" y="1156"/>
                      <a:pt x="91" y="1195"/>
                      <a:pt x="135" y="1219"/>
                    </a:cubicBezTo>
                    <a:cubicBezTo>
                      <a:pt x="187" y="1396"/>
                      <a:pt x="262" y="1528"/>
                      <a:pt x="356" y="1624"/>
                    </a:cubicBezTo>
                    <a:cubicBezTo>
                      <a:pt x="459" y="1728"/>
                      <a:pt x="582" y="1787"/>
                      <a:pt x="722" y="1810"/>
                    </a:cubicBezTo>
                    <a:cubicBezTo>
                      <a:pt x="734" y="1812"/>
                      <a:pt x="734" y="1812"/>
                      <a:pt x="734" y="1812"/>
                    </a:cubicBezTo>
                    <a:cubicBezTo>
                      <a:pt x="747" y="1810"/>
                      <a:pt x="747" y="1810"/>
                      <a:pt x="747" y="1810"/>
                    </a:cubicBezTo>
                    <a:cubicBezTo>
                      <a:pt x="901" y="1777"/>
                      <a:pt x="1024" y="1716"/>
                      <a:pt x="1123" y="1613"/>
                    </a:cubicBezTo>
                    <a:cubicBezTo>
                      <a:pt x="1214" y="1517"/>
                      <a:pt x="1282" y="1388"/>
                      <a:pt x="1332" y="1216"/>
                    </a:cubicBezTo>
                    <a:cubicBezTo>
                      <a:pt x="1374" y="1192"/>
                      <a:pt x="1406" y="1152"/>
                      <a:pt x="1427" y="1099"/>
                    </a:cubicBezTo>
                    <a:cubicBezTo>
                      <a:pt x="1451" y="1042"/>
                      <a:pt x="1462" y="967"/>
                      <a:pt x="1460" y="878"/>
                    </a:cubicBezTo>
                    <a:close/>
                    <a:moveTo>
                      <a:pt x="1301" y="1049"/>
                    </a:moveTo>
                    <a:cubicBezTo>
                      <a:pt x="1289" y="1078"/>
                      <a:pt x="1273" y="1098"/>
                      <a:pt x="1252" y="1105"/>
                    </a:cubicBezTo>
                    <a:cubicBezTo>
                      <a:pt x="1218" y="1117"/>
                      <a:pt x="1218" y="1117"/>
                      <a:pt x="1218" y="1117"/>
                    </a:cubicBezTo>
                    <a:cubicBezTo>
                      <a:pt x="1209" y="1151"/>
                      <a:pt x="1209" y="1151"/>
                      <a:pt x="1209" y="1151"/>
                    </a:cubicBezTo>
                    <a:cubicBezTo>
                      <a:pt x="1164" y="1316"/>
                      <a:pt x="1104" y="1436"/>
                      <a:pt x="1024" y="1520"/>
                    </a:cubicBezTo>
                    <a:cubicBezTo>
                      <a:pt x="948" y="1599"/>
                      <a:pt x="852" y="1648"/>
                      <a:pt x="732" y="1675"/>
                    </a:cubicBezTo>
                    <a:cubicBezTo>
                      <a:pt x="625" y="1655"/>
                      <a:pt x="532" y="1609"/>
                      <a:pt x="454" y="1530"/>
                    </a:cubicBezTo>
                    <a:cubicBezTo>
                      <a:pt x="370" y="1445"/>
                      <a:pt x="304" y="1322"/>
                      <a:pt x="257" y="1153"/>
                    </a:cubicBezTo>
                    <a:cubicBezTo>
                      <a:pt x="248" y="1117"/>
                      <a:pt x="248" y="1117"/>
                      <a:pt x="248" y="1117"/>
                    </a:cubicBezTo>
                    <a:cubicBezTo>
                      <a:pt x="212" y="1106"/>
                      <a:pt x="212" y="1106"/>
                      <a:pt x="212" y="1106"/>
                    </a:cubicBezTo>
                    <a:cubicBezTo>
                      <a:pt x="191" y="1099"/>
                      <a:pt x="174" y="1080"/>
                      <a:pt x="162" y="1051"/>
                    </a:cubicBezTo>
                    <a:cubicBezTo>
                      <a:pt x="150" y="1022"/>
                      <a:pt x="142" y="986"/>
                      <a:pt x="139" y="942"/>
                    </a:cubicBezTo>
                    <a:cubicBezTo>
                      <a:pt x="172" y="937"/>
                      <a:pt x="209" y="927"/>
                      <a:pt x="227" y="939"/>
                    </a:cubicBezTo>
                    <a:cubicBezTo>
                      <a:pt x="229" y="933"/>
                      <a:pt x="231" y="926"/>
                      <a:pt x="233" y="918"/>
                    </a:cubicBezTo>
                    <a:cubicBezTo>
                      <a:pt x="234" y="919"/>
                      <a:pt x="234" y="919"/>
                      <a:pt x="234" y="919"/>
                    </a:cubicBezTo>
                    <a:cubicBezTo>
                      <a:pt x="237" y="904"/>
                      <a:pt x="237" y="904"/>
                      <a:pt x="237" y="904"/>
                    </a:cubicBezTo>
                    <a:cubicBezTo>
                      <a:pt x="247" y="865"/>
                      <a:pt x="258" y="619"/>
                      <a:pt x="268" y="579"/>
                    </a:cubicBezTo>
                    <a:cubicBezTo>
                      <a:pt x="272" y="568"/>
                      <a:pt x="274" y="554"/>
                      <a:pt x="281" y="545"/>
                    </a:cubicBezTo>
                    <a:cubicBezTo>
                      <a:pt x="330" y="611"/>
                      <a:pt x="695" y="618"/>
                      <a:pt x="908" y="472"/>
                    </a:cubicBezTo>
                    <a:cubicBezTo>
                      <a:pt x="868" y="579"/>
                      <a:pt x="868" y="579"/>
                      <a:pt x="868" y="579"/>
                    </a:cubicBezTo>
                    <a:cubicBezTo>
                      <a:pt x="908" y="586"/>
                      <a:pt x="908" y="586"/>
                      <a:pt x="908" y="586"/>
                    </a:cubicBezTo>
                    <a:cubicBezTo>
                      <a:pt x="954" y="514"/>
                      <a:pt x="954" y="514"/>
                      <a:pt x="954" y="514"/>
                    </a:cubicBezTo>
                    <a:cubicBezTo>
                      <a:pt x="948" y="565"/>
                      <a:pt x="948" y="565"/>
                      <a:pt x="948" y="565"/>
                    </a:cubicBezTo>
                    <a:cubicBezTo>
                      <a:pt x="991" y="570"/>
                      <a:pt x="991" y="570"/>
                      <a:pt x="991" y="570"/>
                    </a:cubicBezTo>
                    <a:cubicBezTo>
                      <a:pt x="1018" y="488"/>
                      <a:pt x="1018" y="488"/>
                      <a:pt x="1018" y="488"/>
                    </a:cubicBezTo>
                    <a:cubicBezTo>
                      <a:pt x="1070" y="518"/>
                      <a:pt x="1129" y="558"/>
                      <a:pt x="1181" y="536"/>
                    </a:cubicBezTo>
                    <a:cubicBezTo>
                      <a:pt x="1198" y="575"/>
                      <a:pt x="1211" y="812"/>
                      <a:pt x="1220" y="858"/>
                    </a:cubicBezTo>
                    <a:cubicBezTo>
                      <a:pt x="1231" y="916"/>
                      <a:pt x="1231" y="916"/>
                      <a:pt x="1231" y="916"/>
                    </a:cubicBezTo>
                    <a:cubicBezTo>
                      <a:pt x="1251" y="915"/>
                      <a:pt x="1251" y="915"/>
                      <a:pt x="1251" y="915"/>
                    </a:cubicBezTo>
                    <a:cubicBezTo>
                      <a:pt x="1260" y="946"/>
                      <a:pt x="1260" y="946"/>
                      <a:pt x="1260" y="946"/>
                    </a:cubicBezTo>
                    <a:cubicBezTo>
                      <a:pt x="1283" y="943"/>
                      <a:pt x="1303" y="942"/>
                      <a:pt x="1323" y="942"/>
                    </a:cubicBezTo>
                    <a:cubicBezTo>
                      <a:pt x="1320" y="985"/>
                      <a:pt x="1312" y="1021"/>
                      <a:pt x="1301" y="1049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en-US"/>
                </a:defPPr>
                <a:lvl1pPr marL="0" algn="l" defTabSz="4572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4572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4572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4572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4572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4572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4572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4572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4572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pic>
        <p:nvPicPr>
          <p:cNvPr id="1026" name="Picture 2" descr="See the source image"/>
          <p:cNvPicPr>
            <a:picLocks noChangeAspect="1" noChangeArrowheads="1"/>
          </p:cNvPicPr>
          <p:nvPr/>
        </p:nvPicPr>
        <p:blipFill>
          <a:blip r:embed="rId2">
            <a:duotone>
              <a:schemeClr val="accent3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95325" y="423733"/>
            <a:ext cx="2987675" cy="7018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mc:AlternateContent>
    <mc:Choice xmlns:p14="http://schemas.microsoft.com/office/powerpoint/2010/main" Requires="p14">
      <p:transition spd="slow" p14:dur="1250"/>
    </mc:Choice>
    <mc:Fallback>
      <p:transition spd="slow"/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8" name="矩形 27"/>
          <p:cNvSpPr/>
          <p:nvPr/>
        </p:nvSpPr>
        <p:spPr>
          <a:xfrm>
            <a:off x="0" y="1624036"/>
            <a:ext cx="12192000" cy="2976343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85683" tIns="42842" rIns="85683" bIns="42842" numCol="1" spcCol="0" rtlCol="0" fromWordArt="0" anchor="ctr" anchorCtr="0" forceAA="0" compatLnSpc="1">
            <a:no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800" b="1" spc="2200"/>
          </a:p>
          <a:p>
            <a:pPr algn="ctr"/>
            <a:endParaRPr lang="zh-CN" altLang="en-US" sz="4800" b="1" spc="2200"/>
          </a:p>
          <a:p>
            <a:pPr algn="ctr"/>
            <a:r>
              <a:rPr lang="zh-CN" altLang="en-US" sz="4800" b="1" spc="2200"/>
              <a:t>第四章 残疾人社会工作概述</a:t>
            </a:r>
            <a:endParaRPr lang="zh-CN" altLang="en-US" sz="4800" b="1" spc="2200"/>
          </a:p>
          <a:p>
            <a:pPr algn="ctr"/>
            <a:endParaRPr lang="zh-CN" altLang="en-US" sz="4800" b="1" spc="2200"/>
          </a:p>
          <a:p>
            <a:pPr algn="ctr">
              <a:lnSpc>
                <a:spcPct val="150000"/>
              </a:lnSpc>
            </a:pPr>
            <a:endParaRPr lang="zh-CN" altLang="en-US" sz="2800" b="1" spc="2200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250"/>
    </mc:Choice>
    <mc:Fallback>
      <p:transition spd="slow"/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5" name="图示 4"/>
          <p:cNvGraphicFramePr/>
          <p:nvPr/>
        </p:nvGraphicFramePr>
        <p:xfrm>
          <a:off x="0" y="0"/>
          <a:ext cx="12192000" cy="2030514"/>
        </p:xfrm>
        <a:graphic>
          <a:graphicData uri="http://schemas.openxmlformats.org/drawingml/2006/diagram">
            <dgm:relIds xmlns:dgm="http://schemas.openxmlformats.org/drawingml/2006/diagram" r:dm="rId3" r:lo="rId4" r:qs="rId5" r:cs="rId6"/>
          </a:graphicData>
        </a:graphic>
      </p:graphicFrame>
      <p:grpSp>
        <p:nvGrpSpPr>
          <p:cNvPr id="9" name="组合 8"/>
          <p:cNvGrpSpPr/>
          <p:nvPr/>
        </p:nvGrpSpPr>
        <p:grpSpPr>
          <a:xfrm>
            <a:off x="2711450" y="2431415"/>
            <a:ext cx="7082156" cy="1173480"/>
            <a:chOff x="1906687" y="1239353"/>
            <a:chExt cx="3061567" cy="1173348"/>
          </a:xfrm>
        </p:grpSpPr>
        <p:sp>
          <p:nvSpPr>
            <p:cNvPr id="10" name="Rectangle 73"/>
            <p:cNvSpPr/>
            <p:nvPr/>
          </p:nvSpPr>
          <p:spPr>
            <a:xfrm>
              <a:off x="1906687" y="1239353"/>
              <a:ext cx="3061567" cy="246352"/>
            </a:xfrm>
            <a:prstGeom prst="rect">
              <a:avLst/>
            </a:prstGeom>
          </p:spPr>
          <p:txBody>
            <a:bodyPr wrap="square" lIns="144000" tIns="0" rIns="144000" bIns="0">
              <a:noAutofit/>
            </a:bodyPr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defTabSz="914400">
                <a:lnSpc>
                  <a:spcPct val="150000"/>
                </a:lnSpc>
                <a:spcBef>
                  <a:spcPts val="1000"/>
                </a:spcBef>
                <a:buClrTx/>
                <a:buSzTx/>
                <a:buFontTx/>
              </a:pPr>
              <a:r>
                <a:rPr lang="zh-CN" altLang="en-US" sz="3500" b="1">
                  <a:solidFill>
                    <a:schemeClr val="accent1"/>
                  </a:solidFill>
                  <a:latin typeface="等线" panose="02010600030101010101" pitchFamily="2" charset="-122"/>
                  <a:ea typeface="等线" panose="02010600030101010101" pitchFamily="2" charset="-122"/>
                  <a:sym typeface="+mn-lt"/>
                </a:rPr>
                <a:t>第一节 残疾人社会工作发展历史</a:t>
              </a:r>
              <a:endParaRPr lang="zh-CN" altLang="en-US" sz="2000" b="1">
                <a:solidFill>
                  <a:schemeClr val="accent1"/>
                </a:solidFill>
                <a:latin typeface="等线" panose="02010600030101010101" pitchFamily="2" charset="-122"/>
                <a:ea typeface="等线" panose="02010600030101010101" pitchFamily="2" charset="-122"/>
                <a:cs typeface="+mn-ea"/>
                <a:sym typeface="+mn-lt"/>
              </a:endParaRPr>
            </a:p>
          </p:txBody>
        </p:sp>
        <p:sp>
          <p:nvSpPr>
            <p:cNvPr id="11" name="Rectangle 73"/>
            <p:cNvSpPr/>
            <p:nvPr/>
          </p:nvSpPr>
          <p:spPr>
            <a:xfrm>
              <a:off x="1906687" y="1876690"/>
              <a:ext cx="2587220" cy="536011"/>
            </a:xfrm>
            <a:prstGeom prst="rect">
              <a:avLst/>
            </a:prstGeom>
          </p:spPr>
          <p:txBody>
            <a:bodyPr wrap="square" lIns="144000" tIns="0" rIns="144000" bIns="0">
              <a:normAutofit fontScale="85000" lnSpcReduction="20000"/>
            </a:bodyPr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defTabSz="914400">
                <a:lnSpc>
                  <a:spcPct val="150000"/>
                </a:lnSpc>
                <a:spcBef>
                  <a:spcPts val="1000"/>
                </a:spcBef>
                <a:buClrTx/>
                <a:buSzTx/>
                <a:buFontTx/>
              </a:pPr>
              <a:endParaRPr lang="zh-CN" altLang="en-US" sz="3200" b="1">
                <a:solidFill>
                  <a:schemeClr val="accent1"/>
                </a:solidFill>
                <a:latin typeface="等线" panose="02010600030101010101" pitchFamily="2" charset="-122"/>
                <a:ea typeface="等线" panose="02010600030101010101" pitchFamily="2" charset="-122"/>
                <a:sym typeface="+mn-lt"/>
              </a:endParaRPr>
            </a:p>
          </p:txBody>
        </p:sp>
      </p:grpSp>
      <p:sp>
        <p:nvSpPr>
          <p:cNvPr id="34" name="文本框 33"/>
          <p:cNvSpPr txBox="1"/>
          <p:nvPr/>
        </p:nvSpPr>
        <p:spPr>
          <a:xfrm>
            <a:off x="2104340" y="620267"/>
            <a:ext cx="8615680" cy="9220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5400">
                <a:solidFill>
                  <a:schemeClr val="bg1"/>
                </a:solidFill>
                <a:latin typeface="+mj-ea"/>
                <a:ea typeface="+mj-ea"/>
              </a:rPr>
              <a:t>第四章 残疾人社会工作概述</a:t>
            </a:r>
            <a:endParaRPr lang="zh-CN" altLang="en-US" sz="5400">
              <a:solidFill>
                <a:schemeClr val="bg1"/>
              </a:solidFill>
              <a:latin typeface="+mj-ea"/>
              <a:ea typeface="+mj-ea"/>
            </a:endParaRPr>
          </a:p>
        </p:txBody>
      </p:sp>
      <p:grpSp>
        <p:nvGrpSpPr>
          <p:cNvPr id="4" name="组合 3"/>
          <p:cNvGrpSpPr/>
          <p:nvPr/>
        </p:nvGrpSpPr>
        <p:grpSpPr>
          <a:xfrm>
            <a:off x="2711450" y="4478021"/>
            <a:ext cx="8008620" cy="1106804"/>
            <a:chOff x="1906687" y="1306021"/>
            <a:chExt cx="3462071" cy="1106680"/>
          </a:xfrm>
        </p:grpSpPr>
        <p:sp>
          <p:nvSpPr>
            <p:cNvPr id="6" name="Rectangle 73"/>
            <p:cNvSpPr/>
            <p:nvPr/>
          </p:nvSpPr>
          <p:spPr>
            <a:xfrm>
              <a:off x="1906687" y="1306021"/>
              <a:ext cx="3462071" cy="175875"/>
            </a:xfrm>
            <a:prstGeom prst="rect">
              <a:avLst/>
            </a:prstGeom>
          </p:spPr>
          <p:txBody>
            <a:bodyPr wrap="square" lIns="144000" tIns="0" rIns="144000" bIns="0">
              <a:noAutofit/>
            </a:bodyPr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defTabSz="914400">
                <a:lnSpc>
                  <a:spcPct val="150000"/>
                </a:lnSpc>
                <a:spcBef>
                  <a:spcPts val="1000"/>
                </a:spcBef>
                <a:buClrTx/>
                <a:buSzTx/>
                <a:buFontTx/>
              </a:pPr>
              <a:r>
                <a:rPr lang="zh-CN" altLang="en-US" sz="3500" b="1">
                  <a:solidFill>
                    <a:schemeClr val="bg1">
                      <a:lumMod val="50000"/>
                    </a:schemeClr>
                  </a:solidFill>
                  <a:latin typeface="等线" panose="02010600030101010101" pitchFamily="2" charset="-122"/>
                  <a:ea typeface="等线" panose="02010600030101010101" pitchFamily="2" charset="-122"/>
                  <a:sym typeface="+mn-lt"/>
                </a:rPr>
                <a:t>第三节 残疾人社会工作的服务形式</a:t>
              </a:r>
              <a:endParaRPr lang="zh-CN" altLang="en-US" sz="3500" b="1">
                <a:solidFill>
                  <a:schemeClr val="bg1">
                    <a:lumMod val="50000"/>
                  </a:schemeClr>
                </a:solidFill>
                <a:latin typeface="等线" panose="02010600030101010101" pitchFamily="2" charset="-122"/>
                <a:ea typeface="等线" panose="02010600030101010101" pitchFamily="2" charset="-122"/>
                <a:sym typeface="+mn-lt"/>
              </a:endParaRPr>
            </a:p>
            <a:p>
              <a:pPr algn="l" defTabSz="914400">
                <a:lnSpc>
                  <a:spcPct val="150000"/>
                </a:lnSpc>
                <a:spcBef>
                  <a:spcPts val="1000"/>
                </a:spcBef>
                <a:buClrTx/>
                <a:buSzTx/>
                <a:buFontTx/>
              </a:pPr>
              <a:endParaRPr lang="zh-CN" altLang="en-US" sz="3500" b="1">
                <a:solidFill>
                  <a:schemeClr val="bg1">
                    <a:lumMod val="50000"/>
                  </a:schemeClr>
                </a:solidFill>
                <a:latin typeface="等线" panose="02010600030101010101" pitchFamily="2" charset="-122"/>
                <a:ea typeface="等线" panose="02010600030101010101" pitchFamily="2" charset="-122"/>
                <a:cs typeface="+mn-ea"/>
                <a:sym typeface="+mn-lt"/>
              </a:endParaRPr>
            </a:p>
          </p:txBody>
        </p:sp>
        <p:sp>
          <p:nvSpPr>
            <p:cNvPr id="7" name="Rectangle 73"/>
            <p:cNvSpPr/>
            <p:nvPr/>
          </p:nvSpPr>
          <p:spPr>
            <a:xfrm>
              <a:off x="1906687" y="1876690"/>
              <a:ext cx="2587220" cy="536011"/>
            </a:xfrm>
            <a:prstGeom prst="rect">
              <a:avLst/>
            </a:prstGeom>
          </p:spPr>
          <p:txBody>
            <a:bodyPr wrap="square" lIns="144000" tIns="0" rIns="144000" bIns="0">
              <a:normAutofit fontScale="85000" lnSpcReduction="20000"/>
            </a:bodyPr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defTabSz="914400">
                <a:lnSpc>
                  <a:spcPct val="150000"/>
                </a:lnSpc>
                <a:spcBef>
                  <a:spcPts val="1000"/>
                </a:spcBef>
                <a:buClrTx/>
                <a:buSzTx/>
                <a:buFontTx/>
              </a:pPr>
              <a:endParaRPr lang="zh-CN" altLang="en-US" sz="3200" b="1">
                <a:solidFill>
                  <a:schemeClr val="accent1"/>
                </a:solidFill>
                <a:latin typeface="等线" panose="02010600030101010101" pitchFamily="2" charset="-122"/>
                <a:ea typeface="等线" panose="02010600030101010101" pitchFamily="2" charset="-122"/>
                <a:sym typeface="+mn-lt"/>
              </a:endParaRPr>
            </a:p>
          </p:txBody>
        </p:sp>
      </p:grpSp>
      <p:grpSp>
        <p:nvGrpSpPr>
          <p:cNvPr id="35" name="组合 1"/>
          <p:cNvGrpSpPr/>
          <p:nvPr/>
        </p:nvGrpSpPr>
        <p:grpSpPr>
          <a:xfrm>
            <a:off x="2715895" y="3390265"/>
            <a:ext cx="7906384" cy="1173480"/>
            <a:chOff x="1906687" y="1239353"/>
            <a:chExt cx="3417875" cy="1173348"/>
          </a:xfrm>
        </p:grpSpPr>
        <p:sp>
          <p:nvSpPr>
            <p:cNvPr id="8" name="Rectangle 73"/>
            <p:cNvSpPr/>
            <p:nvPr/>
          </p:nvSpPr>
          <p:spPr>
            <a:xfrm>
              <a:off x="1906687" y="1239353"/>
              <a:ext cx="3417875" cy="284448"/>
            </a:xfrm>
            <a:prstGeom prst="rect">
              <a:avLst/>
            </a:prstGeom>
          </p:spPr>
          <p:txBody>
            <a:bodyPr wrap="square" lIns="144000" tIns="0" rIns="144000" bIns="0">
              <a:noAutofit/>
            </a:bodyPr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defTabSz="914400">
                <a:lnSpc>
                  <a:spcPct val="150000"/>
                </a:lnSpc>
                <a:spcBef>
                  <a:spcPts val="1000"/>
                </a:spcBef>
                <a:buClrTx/>
                <a:buSzTx/>
                <a:buFontTx/>
              </a:pPr>
              <a:r>
                <a:rPr lang="zh-CN" altLang="en-US" sz="3500" b="1">
                  <a:solidFill>
                    <a:schemeClr val="bg1">
                      <a:lumMod val="50000"/>
                    </a:schemeClr>
                  </a:solidFill>
                  <a:latin typeface="等线" panose="02010600030101010101" pitchFamily="2" charset="-122"/>
                  <a:ea typeface="等线" panose="02010600030101010101" pitchFamily="2" charset="-122"/>
                  <a:sym typeface="+mn-lt"/>
                </a:rPr>
                <a:t>第二节 残疾人社会工作的内涵及功能</a:t>
              </a:r>
              <a:endParaRPr lang="zh-CN" altLang="en-US" sz="3500" b="1">
                <a:solidFill>
                  <a:schemeClr val="bg1">
                    <a:lumMod val="50000"/>
                  </a:schemeClr>
                </a:solidFill>
                <a:latin typeface="等线" panose="02010600030101010101" pitchFamily="2" charset="-122"/>
                <a:ea typeface="等线" panose="02010600030101010101" pitchFamily="2" charset="-122"/>
                <a:cs typeface="+mn-ea"/>
                <a:sym typeface="+mn-lt"/>
              </a:endParaRPr>
            </a:p>
          </p:txBody>
        </p:sp>
        <p:sp>
          <p:nvSpPr>
            <p:cNvPr id="12" name="Rectangle 73"/>
            <p:cNvSpPr/>
            <p:nvPr/>
          </p:nvSpPr>
          <p:spPr>
            <a:xfrm>
              <a:off x="1906687" y="1876690"/>
              <a:ext cx="2587220" cy="536011"/>
            </a:xfrm>
            <a:prstGeom prst="rect">
              <a:avLst/>
            </a:prstGeom>
          </p:spPr>
          <p:txBody>
            <a:bodyPr wrap="square" lIns="144000" tIns="0" rIns="144000" bIns="0">
              <a:normAutofit fontScale="85000" lnSpcReduction="20000"/>
            </a:bodyPr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defTabSz="914400">
                <a:lnSpc>
                  <a:spcPct val="150000"/>
                </a:lnSpc>
                <a:spcBef>
                  <a:spcPts val="1000"/>
                </a:spcBef>
                <a:buClrTx/>
                <a:buSzTx/>
                <a:buFontTx/>
              </a:pPr>
              <a:endParaRPr lang="zh-CN" altLang="en-US" sz="3200" b="1">
                <a:solidFill>
                  <a:schemeClr val="accent1"/>
                </a:solidFill>
                <a:latin typeface="等线" panose="02010600030101010101" pitchFamily="2" charset="-122"/>
                <a:ea typeface="等线" panose="02010600030101010101" pitchFamily="2" charset="-122"/>
                <a:sym typeface="+mn-lt"/>
              </a:endParaRPr>
            </a:p>
          </p:txBody>
        </p:sp>
      </p:grpSp>
    </p:spTree>
  </p:cSld>
  <p:clrMapOvr>
    <a:masterClrMapping/>
  </p:clrMapOvr>
  <mc:AlternateContent>
    <mc:Choice xmlns:p14="http://schemas.microsoft.com/office/powerpoint/2010/main" Requires="p14">
      <p:transition spd="slow" p14:dur="1600"/>
    </mc:Choice>
    <mc:Fallback>
      <p:transition spd="slow"/>
    </mc:Fallback>
  </mc:AlternateContent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1621790" y="249555"/>
            <a:ext cx="8158480" cy="738505"/>
          </a:xfrm>
        </p:spPr>
        <p:txBody>
          <a:bodyPr wrap="square"/>
          <a:lstStyle/>
          <a:p>
            <a:r>
              <a:rPr lang="zh-CN" altLang="en-US"/>
              <a:t>一、西方残疾人社会工作的发展历程</a:t>
            </a:r>
            <a:endParaRPr lang="zh-CN" altLang="en-US"/>
          </a:p>
        </p:txBody>
      </p:sp>
      <p:sp>
        <p:nvSpPr>
          <p:cNvPr id="24" name="文本框 23"/>
          <p:cNvSpPr txBox="1"/>
          <p:nvPr/>
        </p:nvSpPr>
        <p:spPr>
          <a:xfrm>
            <a:off x="1047750" y="1258631"/>
            <a:ext cx="10096500" cy="10147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914400" lvl="1" indent="-457200">
              <a:lnSpc>
                <a:spcPct val="150000"/>
              </a:lnSpc>
              <a:buFont typeface="Arial" pitchFamily="34" charset="0"/>
              <a:buChar char="•"/>
            </a:pPr>
            <a:r>
              <a:rPr lang="zh-CN" altLang="en-US" sz="20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</a:rPr>
              <a:t>残疾人社会工作是伴随社会工作的产生而逐渐成长起来的，其发展阶段与社会工作的发展阶段既相似，又具有自身的独特性</a:t>
            </a:r>
            <a:endParaRPr lang="zh-CN" altLang="en-US" sz="2000">
              <a:solidFill>
                <a:schemeClr val="tx1"/>
              </a:solidFill>
              <a:latin typeface="等线" panose="02010600030101010101" pitchFamily="2" charset="-122"/>
              <a:ea typeface="等线" panose="02010600030101010101" pitchFamily="2" charset="-122"/>
            </a:endParaRPr>
          </a:p>
        </p:txBody>
      </p:sp>
      <p:graphicFrame>
        <p:nvGraphicFramePr>
          <p:cNvPr id="7" name="图示 6"/>
          <p:cNvGraphicFramePr/>
          <p:nvPr/>
        </p:nvGraphicFramePr>
        <p:xfrm>
          <a:off x="2557145" y="2543810"/>
          <a:ext cx="7602855" cy="3594100"/>
        </p:xfrm>
        <a:graphic>
          <a:graphicData uri="http://schemas.openxmlformats.org/drawingml/2006/diagram">
            <dgm:relIds xmlns:dgm="http://schemas.openxmlformats.org/drawingml/2006/diagram" r:dm="rId3" r:lo="rId4" r:qs="rId5" r:cs="rId6"/>
          </a:graphicData>
        </a:graphic>
      </p:graphicFrame>
    </p:spTree>
  </p:cSld>
  <p:clrMapOvr>
    <a:masterClrMapping/>
  </p:clrMapOvr>
  <mc:AlternateContent>
    <mc:Choice xmlns:p14="http://schemas.microsoft.com/office/powerpoint/2010/main" Requires="p14">
      <p:transition spd="med" p14:dur="700"/>
    </mc:Choice>
    <mc:Fallback>
      <p:transition spd="med"/>
    </mc:Fallback>
  </mc:AlternateContent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1621790" y="249555"/>
            <a:ext cx="8158480" cy="738505"/>
          </a:xfrm>
        </p:spPr>
        <p:txBody>
          <a:bodyPr wrap="square"/>
          <a:lstStyle/>
          <a:p>
            <a:r>
              <a:rPr lang="zh-CN" altLang="en-US"/>
              <a:t>一、西方残疾人社会工作的发展历程</a:t>
            </a:r>
            <a:endParaRPr lang="zh-CN" altLang="en-US"/>
          </a:p>
        </p:txBody>
      </p:sp>
      <p:sp>
        <p:nvSpPr>
          <p:cNvPr id="24" name="文本框 23"/>
          <p:cNvSpPr txBox="1"/>
          <p:nvPr/>
        </p:nvSpPr>
        <p:spPr>
          <a:xfrm>
            <a:off x="1047750" y="1258631"/>
            <a:ext cx="10096500" cy="33229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914400" lvl="1" indent="-457200">
              <a:lnSpc>
                <a:spcPct val="150000"/>
              </a:lnSpc>
              <a:buFont typeface="Arial" pitchFamily="34" charset="0"/>
              <a:buChar char="•"/>
            </a:pPr>
            <a:r>
              <a:rPr lang="zh-CN" altLang="en-US" sz="2000" b="1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</a:rPr>
              <a:t>（一）第一阶段：文艺复兴时期</a:t>
            </a:r>
            <a:endParaRPr lang="zh-CN" altLang="en-US" sz="2000" b="1">
              <a:solidFill>
                <a:schemeClr val="tx1"/>
              </a:solidFill>
              <a:latin typeface="等线" panose="02010600030101010101" pitchFamily="2" charset="-122"/>
              <a:ea typeface="等线" panose="02010600030101010101" pitchFamily="2" charset="-122"/>
            </a:endParaRPr>
          </a:p>
          <a:p>
            <a:pPr marL="914400" lvl="1" indent="-457200">
              <a:lnSpc>
                <a:spcPct val="150000"/>
              </a:lnSpc>
              <a:buFont typeface="Arial" pitchFamily="34" charset="0"/>
              <a:buChar char="•"/>
            </a:pPr>
            <a:r>
              <a:rPr lang="zh-CN" altLang="en-US" sz="20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</a:rPr>
              <a:t>文艺复兴时期，宗教宣传广泛，尊重人权的宗教教义使社会工作有了发展的土壤</a:t>
            </a:r>
            <a:endParaRPr lang="zh-CN" altLang="en-US" sz="2000">
              <a:solidFill>
                <a:schemeClr val="tx1"/>
              </a:solidFill>
              <a:latin typeface="等线" panose="02010600030101010101" pitchFamily="2" charset="-122"/>
              <a:ea typeface="等线" panose="02010600030101010101" pitchFamily="2" charset="-122"/>
            </a:endParaRPr>
          </a:p>
          <a:p>
            <a:pPr marL="914400" lvl="1" indent="-457200">
              <a:lnSpc>
                <a:spcPct val="150000"/>
              </a:lnSpc>
              <a:buFont typeface="Arial" pitchFamily="34" charset="0"/>
              <a:buChar char="•"/>
            </a:pPr>
            <a:r>
              <a:rPr lang="en-US" altLang="zh-CN" sz="20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</a:rPr>
              <a:t>——</a:t>
            </a:r>
            <a:r>
              <a:rPr lang="zh-CN" altLang="en-US" sz="20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</a:rPr>
              <a:t>认为残疾人应该得到社会的特殊关怀被视为尊重人权的表现</a:t>
            </a:r>
            <a:endParaRPr lang="zh-CN" altLang="en-US" sz="2000">
              <a:solidFill>
                <a:schemeClr val="tx1"/>
              </a:solidFill>
              <a:latin typeface="等线" panose="02010600030101010101" pitchFamily="2" charset="-122"/>
              <a:ea typeface="等线" panose="02010600030101010101" pitchFamily="2" charset="-122"/>
            </a:endParaRPr>
          </a:p>
          <a:p>
            <a:pPr marL="914400" lvl="1" indent="-457200">
              <a:lnSpc>
                <a:spcPct val="150000"/>
              </a:lnSpc>
              <a:buFont typeface="Arial" pitchFamily="34" charset="0"/>
              <a:buChar char="•"/>
            </a:pPr>
            <a:r>
              <a:rPr lang="en-US" altLang="zh-CN" sz="20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</a:rPr>
              <a:t>——</a:t>
            </a:r>
            <a:r>
              <a:rPr lang="zh-CN" altLang="en-US" sz="20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</a:rPr>
              <a:t>人道主义认为，每个人的权利、价值以及尊严都得到尊重和保护，使得残疾人的地位发生转变，由被漠视甚至被歧视转变为和其他人一样享受被尊重的权利</a:t>
            </a:r>
            <a:endParaRPr lang="zh-CN" altLang="en-US" sz="2000">
              <a:solidFill>
                <a:schemeClr val="tx1"/>
              </a:solidFill>
              <a:latin typeface="等线" panose="02010600030101010101" pitchFamily="2" charset="-122"/>
              <a:ea typeface="等线" panose="02010600030101010101" pitchFamily="2" charset="-122"/>
            </a:endParaRPr>
          </a:p>
          <a:p>
            <a:pPr marL="914400" lvl="1" indent="-457200">
              <a:lnSpc>
                <a:spcPct val="150000"/>
              </a:lnSpc>
              <a:buFont typeface="Arial" pitchFamily="34" charset="0"/>
              <a:buChar char="•"/>
            </a:pPr>
            <a:r>
              <a:rPr lang="en-US" altLang="zh-CN" sz="20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</a:rPr>
              <a:t>——</a:t>
            </a:r>
            <a:r>
              <a:rPr lang="zh-CN" altLang="en-US" sz="20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</a:rPr>
              <a:t>在古希腊、古罗马时期的助人思想以及基督教的博爱思想的作用下，残疾人得到了更多的帮助</a:t>
            </a:r>
            <a:endParaRPr lang="zh-CN" altLang="en-US" sz="2000">
              <a:solidFill>
                <a:schemeClr val="tx1"/>
              </a:solidFill>
              <a:latin typeface="等线" panose="02010600030101010101" pitchFamily="2" charset="-122"/>
              <a:ea typeface="等线" panose="02010600030101010101" pitchFamily="2" charset="-122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med" p14:dur="700"/>
    </mc:Choice>
    <mc:Fallback>
      <p:transition spd="med"/>
    </mc:Fallback>
  </mc:AlternateContent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1621790" y="249555"/>
            <a:ext cx="8158480" cy="738505"/>
          </a:xfrm>
        </p:spPr>
        <p:txBody>
          <a:bodyPr wrap="square"/>
          <a:lstStyle/>
          <a:p>
            <a:r>
              <a:rPr lang="zh-CN" altLang="en-US"/>
              <a:t>一、西方残疾人社会工作的发展历程</a:t>
            </a:r>
            <a:endParaRPr lang="zh-CN" altLang="en-US"/>
          </a:p>
        </p:txBody>
      </p:sp>
      <p:sp>
        <p:nvSpPr>
          <p:cNvPr id="24" name="文本框 23"/>
          <p:cNvSpPr txBox="1"/>
          <p:nvPr/>
        </p:nvSpPr>
        <p:spPr>
          <a:xfrm>
            <a:off x="590550" y="1258570"/>
            <a:ext cx="11273790" cy="42462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914400" lvl="1" indent="-457200">
              <a:lnSpc>
                <a:spcPct val="150000"/>
              </a:lnSpc>
              <a:buFont typeface="Arial" pitchFamily="34" charset="0"/>
              <a:buChar char="•"/>
            </a:pPr>
            <a:r>
              <a:rPr lang="zh-CN" altLang="en-US" sz="2000" b="1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</a:rPr>
              <a:t>（二）第一阶段：工业革命时期</a:t>
            </a:r>
            <a:endParaRPr lang="zh-CN" altLang="en-US" sz="2000" b="1">
              <a:solidFill>
                <a:schemeClr val="tx1"/>
              </a:solidFill>
              <a:latin typeface="等线" panose="02010600030101010101" pitchFamily="2" charset="-122"/>
              <a:ea typeface="等线" panose="02010600030101010101" pitchFamily="2" charset="-122"/>
            </a:endParaRPr>
          </a:p>
          <a:p>
            <a:pPr marL="914400" lvl="1" indent="-457200">
              <a:lnSpc>
                <a:spcPct val="150000"/>
              </a:lnSpc>
              <a:buFont typeface="Arial" pitchFamily="34" charset="0"/>
              <a:buChar char="•"/>
            </a:pPr>
            <a:r>
              <a:rPr lang="zh-CN" altLang="en-US" sz="20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</a:rPr>
              <a:t>工业革命时期，人们开始关注残疾人的保障，残疾人社会工作逐渐星期</a:t>
            </a:r>
            <a:endParaRPr lang="zh-CN" altLang="en-US" sz="2000">
              <a:solidFill>
                <a:schemeClr val="tx1"/>
              </a:solidFill>
              <a:latin typeface="等线" panose="02010600030101010101" pitchFamily="2" charset="-122"/>
              <a:ea typeface="等线" panose="02010600030101010101" pitchFamily="2" charset="-122"/>
            </a:endParaRPr>
          </a:p>
          <a:p>
            <a:pPr marL="914400" lvl="1" indent="-457200">
              <a:lnSpc>
                <a:spcPct val="150000"/>
              </a:lnSpc>
              <a:buFont typeface="Arial" pitchFamily="34" charset="0"/>
              <a:buChar char="•"/>
            </a:pPr>
            <a:r>
              <a:rPr lang="en-US" altLang="zh-CN" sz="20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</a:rPr>
              <a:t>——</a:t>
            </a:r>
            <a:r>
              <a:rPr lang="zh-CN" altLang="en-US" sz="20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</a:rPr>
              <a:t>政府开始重视在困难群体的生存问题中扮演的角色</a:t>
            </a:r>
            <a:endParaRPr lang="zh-CN" altLang="en-US" sz="2000">
              <a:solidFill>
                <a:schemeClr val="tx1"/>
              </a:solidFill>
              <a:latin typeface="等线" panose="02010600030101010101" pitchFamily="2" charset="-122"/>
              <a:ea typeface="等线" panose="02010600030101010101" pitchFamily="2" charset="-122"/>
            </a:endParaRPr>
          </a:p>
          <a:p>
            <a:pPr marL="914400" lvl="1" indent="-457200">
              <a:lnSpc>
                <a:spcPct val="150000"/>
              </a:lnSpc>
              <a:buFont typeface="Arial" pitchFamily="34" charset="0"/>
              <a:buChar char="•"/>
            </a:pPr>
            <a:r>
              <a:rPr lang="en-US" altLang="zh-CN" sz="20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</a:rPr>
              <a:t>——18</a:t>
            </a:r>
            <a:r>
              <a:rPr lang="zh-CN" altLang="en-US" sz="20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</a:rPr>
              <a:t>世纪</a:t>
            </a:r>
            <a:r>
              <a:rPr lang="en-US" altLang="zh-CN" sz="20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</a:rPr>
              <a:t>80</a:t>
            </a:r>
            <a:r>
              <a:rPr lang="zh-CN" altLang="en-US" sz="20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</a:rPr>
              <a:t>年代，瑞士人奥比，创立了世界上第一家专门为残疾人服务的机构。</a:t>
            </a:r>
            <a:endParaRPr lang="zh-CN" altLang="en-US" sz="2000">
              <a:solidFill>
                <a:schemeClr val="tx1"/>
              </a:solidFill>
              <a:latin typeface="等线" panose="02010600030101010101" pitchFamily="2" charset="-122"/>
              <a:ea typeface="等线" panose="02010600030101010101" pitchFamily="2" charset="-122"/>
            </a:endParaRPr>
          </a:p>
          <a:p>
            <a:pPr marL="914400" lvl="1" indent="-457200">
              <a:lnSpc>
                <a:spcPct val="150000"/>
              </a:lnSpc>
              <a:buFont typeface="Arial" pitchFamily="34" charset="0"/>
              <a:buChar char="•"/>
            </a:pPr>
            <a:r>
              <a:rPr lang="en-US" altLang="zh-CN" sz="20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</a:rPr>
              <a:t>——19</a:t>
            </a:r>
            <a:r>
              <a:rPr lang="zh-CN" altLang="en-US" sz="20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</a:rPr>
              <a:t>世纪</a:t>
            </a:r>
            <a:r>
              <a:rPr lang="en-US" altLang="zh-CN" sz="20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</a:rPr>
              <a:t>20</a:t>
            </a:r>
            <a:r>
              <a:rPr lang="zh-CN" altLang="en-US" sz="20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</a:rPr>
              <a:t>年代，第一个</a:t>
            </a:r>
            <a:r>
              <a:rPr lang="en-US" altLang="zh-CN" sz="20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</a:rPr>
              <a:t>“</a:t>
            </a:r>
            <a:r>
              <a:rPr lang="zh-CN" altLang="en-US" sz="20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</a:rPr>
              <a:t>残疾人之家</a:t>
            </a:r>
            <a:r>
              <a:rPr lang="en-US" altLang="zh-CN" sz="20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</a:rPr>
              <a:t>”</a:t>
            </a:r>
            <a:r>
              <a:rPr lang="zh-CN" altLang="en-US" sz="20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</a:rPr>
              <a:t>在德国成立</a:t>
            </a:r>
            <a:endParaRPr lang="zh-CN" altLang="en-US" sz="2000">
              <a:solidFill>
                <a:schemeClr val="tx1"/>
              </a:solidFill>
              <a:latin typeface="等线" panose="02010600030101010101" pitchFamily="2" charset="-122"/>
              <a:ea typeface="等线" panose="02010600030101010101" pitchFamily="2" charset="-122"/>
            </a:endParaRPr>
          </a:p>
          <a:p>
            <a:pPr marL="914400" lvl="1" indent="-457200">
              <a:lnSpc>
                <a:spcPct val="150000"/>
              </a:lnSpc>
              <a:buFont typeface="Arial" pitchFamily="34" charset="0"/>
              <a:buChar char="•"/>
            </a:pPr>
            <a:r>
              <a:rPr lang="en-US" altLang="zh-CN" sz="20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</a:rPr>
              <a:t>——1922</a:t>
            </a:r>
            <a:r>
              <a:rPr lang="zh-CN" altLang="en-US" sz="20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</a:rPr>
              <a:t>年，国际康复会成立，成为第一个服务于残疾人的国际组织。</a:t>
            </a:r>
            <a:endParaRPr lang="zh-CN" altLang="en-US" sz="2000">
              <a:solidFill>
                <a:schemeClr val="tx1"/>
              </a:solidFill>
              <a:latin typeface="等线" panose="02010600030101010101" pitchFamily="2" charset="-122"/>
              <a:ea typeface="等线" panose="02010600030101010101" pitchFamily="2" charset="-122"/>
            </a:endParaRPr>
          </a:p>
          <a:p>
            <a:pPr marL="914400" lvl="1" indent="-457200">
              <a:lnSpc>
                <a:spcPct val="150000"/>
              </a:lnSpc>
              <a:buFont typeface="Arial" pitchFamily="34" charset="0"/>
              <a:buChar char="•"/>
            </a:pPr>
            <a:r>
              <a:rPr lang="en-US" altLang="zh-CN" sz="20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</a:rPr>
              <a:t>——1942</a:t>
            </a:r>
            <a:r>
              <a:rPr lang="zh-CN" altLang="en-US" sz="20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</a:rPr>
              <a:t>年，英国发布《贝弗里奇报告》，提出对每个公民提供儿童补助、养老金制度、残疾津贴、失业救济、丧葬补助、妇女福利和贫困救济等七个方面的保障。</a:t>
            </a:r>
            <a:endParaRPr lang="zh-CN" altLang="en-US" sz="2000">
              <a:solidFill>
                <a:schemeClr val="tx1"/>
              </a:solidFill>
              <a:latin typeface="等线" panose="02010600030101010101" pitchFamily="2" charset="-122"/>
              <a:ea typeface="等线" panose="02010600030101010101" pitchFamily="2" charset="-122"/>
            </a:endParaRPr>
          </a:p>
          <a:p>
            <a:pPr marL="914400" lvl="1" indent="-457200">
              <a:lnSpc>
                <a:spcPct val="150000"/>
              </a:lnSpc>
              <a:buFont typeface="Arial" pitchFamily="34" charset="0"/>
              <a:buChar char="•"/>
            </a:pPr>
            <a:r>
              <a:rPr lang="zh-CN" altLang="en-US" sz="20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</a:rPr>
              <a:t>各国建立残疾人社会保险机制</a:t>
            </a:r>
            <a:endParaRPr lang="zh-CN" altLang="en-US" sz="2000">
              <a:solidFill>
                <a:schemeClr val="tx1"/>
              </a:solidFill>
              <a:latin typeface="等线" panose="02010600030101010101" pitchFamily="2" charset="-122"/>
              <a:ea typeface="等线" panose="02010600030101010101" pitchFamily="2" charset="-122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med" p14:dur="700"/>
    </mc:Choice>
    <mc:Fallback>
      <p:transition spd="med"/>
    </mc:Fallback>
  </mc:AlternateContent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1621790" y="249555"/>
            <a:ext cx="8158480" cy="738505"/>
          </a:xfrm>
        </p:spPr>
        <p:txBody>
          <a:bodyPr wrap="square"/>
          <a:lstStyle/>
          <a:p>
            <a:r>
              <a:rPr lang="zh-CN" altLang="en-US"/>
              <a:t>一、西方残疾人社会工作的发展历程</a:t>
            </a:r>
            <a:endParaRPr lang="zh-CN" altLang="en-US"/>
          </a:p>
        </p:txBody>
      </p:sp>
      <p:sp>
        <p:nvSpPr>
          <p:cNvPr id="24" name="文本框 23"/>
          <p:cNvSpPr txBox="1"/>
          <p:nvPr/>
        </p:nvSpPr>
        <p:spPr>
          <a:xfrm>
            <a:off x="590550" y="1258570"/>
            <a:ext cx="11273790" cy="33229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914400" lvl="1" indent="-457200">
              <a:lnSpc>
                <a:spcPct val="150000"/>
              </a:lnSpc>
              <a:buFont typeface="Arial" pitchFamily="34" charset="0"/>
              <a:buChar char="•"/>
            </a:pPr>
            <a:r>
              <a:rPr lang="zh-CN" altLang="en-US" sz="2000" b="1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</a:rPr>
              <a:t>（三）第三阶段：第二次世界大战后至</a:t>
            </a:r>
            <a:r>
              <a:rPr lang="en-US" altLang="zh-CN" sz="2000" b="1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</a:rPr>
              <a:t>20</a:t>
            </a:r>
            <a:r>
              <a:rPr lang="zh-CN" altLang="en-US" sz="2000" b="1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</a:rPr>
              <a:t>世纪</a:t>
            </a:r>
            <a:r>
              <a:rPr lang="en-US" altLang="zh-CN" sz="2000" b="1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</a:rPr>
              <a:t>80</a:t>
            </a:r>
            <a:r>
              <a:rPr lang="zh-CN" altLang="en-US" sz="2000" b="1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</a:rPr>
              <a:t>年代</a:t>
            </a:r>
            <a:endParaRPr lang="zh-CN" altLang="en-US" sz="2000" b="1">
              <a:solidFill>
                <a:schemeClr val="tx1"/>
              </a:solidFill>
              <a:latin typeface="等线" panose="02010600030101010101" pitchFamily="2" charset="-122"/>
              <a:ea typeface="等线" panose="02010600030101010101" pitchFamily="2" charset="-122"/>
            </a:endParaRPr>
          </a:p>
          <a:p>
            <a:pPr marL="914400" lvl="1" indent="-457200">
              <a:lnSpc>
                <a:spcPct val="150000"/>
              </a:lnSpc>
              <a:buFont typeface="Arial" pitchFamily="34" charset="0"/>
              <a:buChar char="•"/>
            </a:pPr>
            <a:r>
              <a:rPr lang="zh-CN" altLang="en-US" sz="20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</a:rPr>
              <a:t>残疾人社会工作进入发展期，战争导致了大批伤残军人的问题引起了各国政府和社会的重视。</a:t>
            </a:r>
            <a:endParaRPr lang="zh-CN" altLang="en-US" sz="2000">
              <a:solidFill>
                <a:schemeClr val="tx1"/>
              </a:solidFill>
              <a:latin typeface="等线" panose="02010600030101010101" pitchFamily="2" charset="-122"/>
              <a:ea typeface="等线" panose="02010600030101010101" pitchFamily="2" charset="-122"/>
            </a:endParaRPr>
          </a:p>
          <a:p>
            <a:pPr marL="914400" lvl="1" indent="-457200">
              <a:lnSpc>
                <a:spcPct val="150000"/>
              </a:lnSpc>
              <a:buFont typeface="Arial" pitchFamily="34" charset="0"/>
              <a:buChar char="•"/>
            </a:pPr>
            <a:r>
              <a:rPr lang="zh-CN" altLang="en-US" sz="20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</a:rPr>
              <a:t>伤残军人面临的除了生存问题还有回归社会的问题，由于他们身份的特殊性，其发起的残疾人权利运动也得到了公众的支持，人们逐渐改变对残疾人的看法，残疾人逐步被社会大众所接纳，残疾人的权利保障也开始提上日程。</a:t>
            </a:r>
            <a:endParaRPr lang="zh-CN" altLang="en-US" sz="2000">
              <a:solidFill>
                <a:schemeClr val="tx1"/>
              </a:solidFill>
              <a:latin typeface="等线" panose="02010600030101010101" pitchFamily="2" charset="-122"/>
              <a:ea typeface="等线" panose="02010600030101010101" pitchFamily="2" charset="-122"/>
            </a:endParaRPr>
          </a:p>
          <a:p>
            <a:pPr marL="914400" lvl="1" indent="-457200">
              <a:lnSpc>
                <a:spcPct val="150000"/>
              </a:lnSpc>
              <a:buFont typeface="Arial" pitchFamily="34" charset="0"/>
              <a:buChar char="•"/>
            </a:pPr>
            <a:r>
              <a:rPr lang="en-US" altLang="zh-CN" sz="20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</a:rPr>
              <a:t>——1948</a:t>
            </a:r>
            <a:r>
              <a:rPr lang="zh-CN" altLang="en-US" sz="20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</a:rPr>
              <a:t>年</a:t>
            </a:r>
            <a:r>
              <a:rPr lang="en-US" altLang="zh-CN" sz="20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</a:rPr>
              <a:t>12</a:t>
            </a:r>
            <a:r>
              <a:rPr lang="zh-CN" altLang="en-US" sz="20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</a:rPr>
              <a:t>月</a:t>
            </a:r>
            <a:r>
              <a:rPr lang="en-US" altLang="zh-CN" sz="20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</a:rPr>
              <a:t>10</a:t>
            </a:r>
            <a:r>
              <a:rPr lang="zh-CN" altLang="en-US" sz="20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</a:rPr>
              <a:t>日，联合国大会颁布《世界人权宣言》，明确规定</a:t>
            </a:r>
            <a:r>
              <a:rPr lang="en-US" altLang="zh-CN" sz="20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</a:rPr>
              <a:t>“</a:t>
            </a:r>
            <a:r>
              <a:rPr lang="zh-CN" altLang="en-US" sz="20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</a:rPr>
              <a:t>残疾人有接受社会保障的权利</a:t>
            </a:r>
            <a:r>
              <a:rPr lang="en-US" altLang="zh-CN" sz="20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</a:rPr>
              <a:t>”</a:t>
            </a:r>
            <a:endParaRPr lang="zh-CN" altLang="en-US" sz="2000">
              <a:solidFill>
                <a:schemeClr val="tx1"/>
              </a:solidFill>
              <a:latin typeface="等线" panose="02010600030101010101" pitchFamily="2" charset="-122"/>
              <a:ea typeface="等线" panose="02010600030101010101" pitchFamily="2" charset="-122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med" p14:dur="700"/>
    </mc:Choice>
    <mc:Fallback>
      <p:transition spd="med"/>
    </mc:Fallback>
  </mc:AlternateContent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1621790" y="249555"/>
            <a:ext cx="8158480" cy="738505"/>
          </a:xfrm>
        </p:spPr>
        <p:txBody>
          <a:bodyPr wrap="square"/>
          <a:lstStyle/>
          <a:p>
            <a:r>
              <a:rPr lang="zh-CN" altLang="en-US"/>
              <a:t>一、西方残疾人社会工作的发展历程</a:t>
            </a:r>
            <a:endParaRPr lang="zh-CN" altLang="en-US"/>
          </a:p>
        </p:txBody>
      </p:sp>
      <p:sp>
        <p:nvSpPr>
          <p:cNvPr id="24" name="文本框 23"/>
          <p:cNvSpPr txBox="1"/>
          <p:nvPr/>
        </p:nvSpPr>
        <p:spPr>
          <a:xfrm>
            <a:off x="590550" y="1258570"/>
            <a:ext cx="11273790" cy="33229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914400" lvl="1" indent="-457200">
              <a:lnSpc>
                <a:spcPct val="150000"/>
              </a:lnSpc>
              <a:buFont typeface="Arial" pitchFamily="34" charset="0"/>
              <a:buChar char="•"/>
            </a:pPr>
            <a:r>
              <a:rPr lang="zh-CN" altLang="en-US" sz="2000" b="1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</a:rPr>
              <a:t>（四）第四阶段：</a:t>
            </a:r>
            <a:r>
              <a:rPr lang="en-US" altLang="zh-CN" sz="2000" b="1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</a:rPr>
              <a:t>20</a:t>
            </a:r>
            <a:r>
              <a:rPr lang="zh-CN" altLang="en-US" sz="2000" b="1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</a:rPr>
              <a:t>世纪</a:t>
            </a:r>
            <a:r>
              <a:rPr lang="en-US" altLang="zh-CN" sz="2000" b="1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</a:rPr>
              <a:t>80</a:t>
            </a:r>
            <a:r>
              <a:rPr lang="zh-CN" altLang="en-US" sz="2000" b="1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</a:rPr>
              <a:t>年代以后</a:t>
            </a:r>
            <a:endParaRPr lang="zh-CN" altLang="en-US" sz="2000" b="1">
              <a:solidFill>
                <a:schemeClr val="tx1"/>
              </a:solidFill>
              <a:latin typeface="等线" panose="02010600030101010101" pitchFamily="2" charset="-122"/>
              <a:ea typeface="等线" panose="02010600030101010101" pitchFamily="2" charset="-122"/>
            </a:endParaRPr>
          </a:p>
          <a:p>
            <a:pPr marL="914400" lvl="1" indent="-457200">
              <a:lnSpc>
                <a:spcPct val="150000"/>
              </a:lnSpc>
              <a:buFont typeface="Arial" pitchFamily="34" charset="0"/>
              <a:buChar char="•"/>
            </a:pPr>
            <a:r>
              <a:rPr lang="zh-CN" altLang="en-US" sz="20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</a:rPr>
              <a:t>残疾人社会工作在快速发展之后步入了一个新的时期</a:t>
            </a:r>
            <a:endParaRPr lang="zh-CN" altLang="en-US" sz="2000">
              <a:solidFill>
                <a:schemeClr val="tx1"/>
              </a:solidFill>
              <a:latin typeface="等线" panose="02010600030101010101" pitchFamily="2" charset="-122"/>
              <a:ea typeface="等线" panose="02010600030101010101" pitchFamily="2" charset="-122"/>
            </a:endParaRPr>
          </a:p>
          <a:p>
            <a:pPr marL="914400" lvl="1" indent="-457200">
              <a:lnSpc>
                <a:spcPct val="150000"/>
              </a:lnSpc>
              <a:buFont typeface="Arial" pitchFamily="34" charset="0"/>
              <a:buChar char="•"/>
            </a:pPr>
            <a:r>
              <a:rPr lang="en-US" altLang="zh-CN" sz="20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</a:rPr>
              <a:t>——</a:t>
            </a:r>
            <a:r>
              <a:rPr lang="zh-CN" altLang="en-US" sz="20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</a:rPr>
              <a:t>联合国大会相继通过了《禁止一切无视残疾人的社会条件的决议》《弱智人权利宣言》和《残疾人权利宣言》</a:t>
            </a:r>
            <a:endParaRPr lang="zh-CN" altLang="en-US" sz="2000">
              <a:solidFill>
                <a:schemeClr val="tx1"/>
              </a:solidFill>
              <a:latin typeface="等线" panose="02010600030101010101" pitchFamily="2" charset="-122"/>
              <a:ea typeface="等线" panose="02010600030101010101" pitchFamily="2" charset="-122"/>
            </a:endParaRPr>
          </a:p>
          <a:p>
            <a:pPr marL="914400" lvl="1" indent="-457200">
              <a:lnSpc>
                <a:spcPct val="150000"/>
              </a:lnSpc>
              <a:buFont typeface="Arial" pitchFamily="34" charset="0"/>
              <a:buChar char="•"/>
            </a:pPr>
            <a:r>
              <a:rPr lang="en-US" altLang="zh-CN" sz="20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</a:rPr>
              <a:t>——1981</a:t>
            </a:r>
            <a:r>
              <a:rPr lang="zh-CN" altLang="en-US" sz="20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</a:rPr>
              <a:t>年</a:t>
            </a:r>
            <a:r>
              <a:rPr lang="en-US" altLang="zh-CN" sz="20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</a:rPr>
              <a:t>12</a:t>
            </a:r>
            <a:r>
              <a:rPr lang="zh-CN" altLang="en-US" sz="20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</a:rPr>
              <a:t>月，在新加坡成立国际性残疾人组织</a:t>
            </a:r>
            <a:r>
              <a:rPr lang="en-US" altLang="zh-CN" sz="20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</a:rPr>
              <a:t>——</a:t>
            </a:r>
            <a:r>
              <a:rPr lang="zh-CN" altLang="en-US" sz="20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</a:rPr>
              <a:t>残疾人国际，得到联合国的支持并在联合国享有咨询地位，旨在呼吁世界各国政府重视残疾人权益的保障，帮助残疾人平等地参与社会生活，享受社会发展的成果。</a:t>
            </a:r>
            <a:endParaRPr lang="zh-CN" altLang="en-US" sz="2000">
              <a:solidFill>
                <a:schemeClr val="tx1"/>
              </a:solidFill>
              <a:latin typeface="等线" panose="02010600030101010101" pitchFamily="2" charset="-122"/>
              <a:ea typeface="等线" panose="02010600030101010101" pitchFamily="2" charset="-122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med" p14:dur="700"/>
    </mc:Choice>
    <mc:Fallback>
      <p:transition spd="med"/>
    </mc:Fallback>
  </mc:AlternateContent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1621790" y="249555"/>
            <a:ext cx="8158480" cy="738505"/>
          </a:xfrm>
        </p:spPr>
        <p:txBody>
          <a:bodyPr wrap="square"/>
          <a:lstStyle/>
          <a:p>
            <a:r>
              <a:rPr lang="zh-CN" altLang="en-US"/>
              <a:t>二、中国残疾人社会工作的发展历程</a:t>
            </a:r>
            <a:endParaRPr lang="zh-CN" altLang="en-US"/>
          </a:p>
        </p:txBody>
      </p:sp>
      <p:sp>
        <p:nvSpPr>
          <p:cNvPr id="24" name="文本框 23"/>
          <p:cNvSpPr txBox="1"/>
          <p:nvPr/>
        </p:nvSpPr>
        <p:spPr>
          <a:xfrm>
            <a:off x="590550" y="1258570"/>
            <a:ext cx="11273790" cy="2399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914400" lvl="1" indent="-457200">
              <a:lnSpc>
                <a:spcPct val="150000"/>
              </a:lnSpc>
              <a:buFont typeface="Arial" pitchFamily="34" charset="0"/>
              <a:buChar char="•"/>
            </a:pPr>
            <a:r>
              <a:rPr lang="zh-CN" sz="20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</a:rPr>
              <a:t>我国残疾人社会工作的发展带有较为明显的政府色彩，其发展繁荣离不开政府的大力推动，残疾人社会工作在经历了</a:t>
            </a:r>
            <a:r>
              <a:rPr lang="en-US" altLang="zh-CN" sz="20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</a:rPr>
              <a:t>“</a:t>
            </a:r>
            <a:r>
              <a:rPr lang="zh-CN" altLang="en-US" sz="20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</a:rPr>
              <a:t>舶来化</a:t>
            </a:r>
            <a:r>
              <a:rPr lang="en-US" altLang="zh-CN" sz="20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</a:rPr>
              <a:t>”</a:t>
            </a:r>
            <a:r>
              <a:rPr lang="zh-CN" altLang="en-US" sz="20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</a:rPr>
              <a:t>和</a:t>
            </a:r>
            <a:r>
              <a:rPr lang="en-US" altLang="zh-CN" sz="20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</a:rPr>
              <a:t>“</a:t>
            </a:r>
            <a:r>
              <a:rPr lang="zh-CN" altLang="en-US" sz="20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</a:rPr>
              <a:t>行政化</a:t>
            </a:r>
            <a:r>
              <a:rPr lang="en-US" altLang="zh-CN" sz="20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</a:rPr>
              <a:t>”</a:t>
            </a:r>
            <a:r>
              <a:rPr lang="zh-CN" altLang="en-US" sz="20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</a:rPr>
              <a:t>的过渡阶段后，也在逐步迈入</a:t>
            </a:r>
            <a:r>
              <a:rPr lang="en-US" altLang="zh-CN" sz="20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</a:rPr>
              <a:t>“</a:t>
            </a:r>
            <a:r>
              <a:rPr lang="zh-CN" altLang="en-US" sz="20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</a:rPr>
              <a:t>专业化</a:t>
            </a:r>
            <a:r>
              <a:rPr lang="en-US" altLang="zh-CN" sz="20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</a:rPr>
              <a:t>”</a:t>
            </a:r>
            <a:r>
              <a:rPr lang="zh-CN" altLang="en-US" sz="20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</a:rPr>
              <a:t>阶段。</a:t>
            </a:r>
            <a:endParaRPr lang="zh-CN" altLang="en-US" sz="2000">
              <a:solidFill>
                <a:schemeClr val="tx1"/>
              </a:solidFill>
              <a:latin typeface="等线" panose="02010600030101010101" pitchFamily="2" charset="-122"/>
              <a:ea typeface="等线" panose="02010600030101010101" pitchFamily="2" charset="-122"/>
            </a:endParaRPr>
          </a:p>
          <a:p>
            <a:pPr marL="914400" lvl="1" indent="-457200">
              <a:lnSpc>
                <a:spcPct val="150000"/>
              </a:lnSpc>
              <a:buFont typeface="Arial" pitchFamily="34" charset="0"/>
              <a:buChar char="•"/>
            </a:pPr>
            <a:r>
              <a:rPr lang="zh-CN" altLang="en-US" sz="20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</a:rPr>
              <a:t>在此过程中，政府管理者的角色在削弱，服务者的角色在增强，残疾人社会组织也在朝着专业化、多样化的方向发展，残疾人社会工作呈现出新的</a:t>
            </a:r>
            <a:r>
              <a:rPr lang="en-US" altLang="zh-CN" sz="20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</a:rPr>
              <a:t>“</a:t>
            </a:r>
            <a:r>
              <a:rPr lang="zh-CN" altLang="en-US" sz="20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</a:rPr>
              <a:t>行业化</a:t>
            </a:r>
            <a:r>
              <a:rPr lang="en-US" altLang="zh-CN" sz="20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</a:rPr>
              <a:t>”</a:t>
            </a:r>
            <a:r>
              <a:rPr lang="zh-CN" altLang="en-US" sz="20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</a:rPr>
              <a:t>面貌。</a:t>
            </a:r>
            <a:endParaRPr lang="zh-CN" altLang="en-US" sz="2000">
              <a:solidFill>
                <a:schemeClr val="tx1"/>
              </a:solidFill>
              <a:latin typeface="等线" panose="02010600030101010101" pitchFamily="2" charset="-122"/>
              <a:ea typeface="等线" panose="02010600030101010101" pitchFamily="2" charset="-122"/>
            </a:endParaRPr>
          </a:p>
          <a:p>
            <a:pPr marL="914400" lvl="1" indent="-457200">
              <a:lnSpc>
                <a:spcPct val="150000"/>
              </a:lnSpc>
              <a:buFont typeface="Arial" pitchFamily="34" charset="0"/>
              <a:buChar char="•"/>
            </a:pPr>
            <a:r>
              <a:rPr lang="zh-CN" altLang="en-US" sz="20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</a:rPr>
              <a:t>其具体过程可划分为</a:t>
            </a:r>
            <a:r>
              <a:rPr lang="zh-CN" altLang="en-US" sz="2000" b="1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</a:rPr>
              <a:t>四个阶段</a:t>
            </a:r>
            <a:endParaRPr lang="zh-CN" altLang="en-US" sz="2000" b="1">
              <a:solidFill>
                <a:schemeClr val="tx1"/>
              </a:solidFill>
              <a:latin typeface="等线" panose="02010600030101010101" pitchFamily="2" charset="-122"/>
              <a:ea typeface="等线" panose="02010600030101010101" pitchFamily="2" charset="-122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med" p14:dur="700"/>
    </mc:Choice>
    <mc:Fallback>
      <p:transition spd="med"/>
    </mc:Fallback>
  </mc:AlternateContent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1621790" y="249555"/>
            <a:ext cx="8158480" cy="738505"/>
          </a:xfrm>
        </p:spPr>
        <p:txBody>
          <a:bodyPr wrap="square"/>
          <a:lstStyle/>
          <a:p>
            <a:r>
              <a:rPr lang="zh-CN" altLang="en-US"/>
              <a:t>二、中国残疾人社会工作的发展历程</a:t>
            </a:r>
            <a:endParaRPr lang="zh-CN" altLang="en-US"/>
          </a:p>
        </p:txBody>
      </p:sp>
      <p:sp>
        <p:nvSpPr>
          <p:cNvPr id="24" name="文本框 23"/>
          <p:cNvSpPr txBox="1"/>
          <p:nvPr/>
        </p:nvSpPr>
        <p:spPr>
          <a:xfrm>
            <a:off x="590550" y="1258570"/>
            <a:ext cx="11273790" cy="42462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914400" lvl="1" indent="-457200">
              <a:lnSpc>
                <a:spcPct val="150000"/>
              </a:lnSpc>
              <a:buFont typeface="Arial" pitchFamily="34" charset="0"/>
              <a:buChar char="•"/>
            </a:pPr>
            <a:r>
              <a:rPr lang="zh-CN" sz="2000" b="1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</a:rPr>
              <a:t>（一）社会工作思想的引入及残疾人保障政策发展</a:t>
            </a:r>
            <a:endParaRPr lang="zh-CN" sz="2000" b="1">
              <a:solidFill>
                <a:schemeClr val="tx1"/>
              </a:solidFill>
              <a:latin typeface="等线" panose="02010600030101010101" pitchFamily="2" charset="-122"/>
              <a:ea typeface="等线" panose="02010600030101010101" pitchFamily="2" charset="-122"/>
            </a:endParaRPr>
          </a:p>
          <a:p>
            <a:pPr marL="914400" lvl="1" indent="-457200">
              <a:lnSpc>
                <a:spcPct val="150000"/>
              </a:lnSpc>
              <a:buFont typeface="Arial" pitchFamily="34" charset="0"/>
              <a:buChar char="•"/>
            </a:pPr>
            <a:r>
              <a:rPr lang="en-US" altLang="zh-CN" sz="20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</a:rPr>
              <a:t>20</a:t>
            </a:r>
            <a:r>
              <a:rPr lang="zh-CN" altLang="en-US" sz="20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</a:rPr>
              <a:t>世纪</a:t>
            </a:r>
            <a:r>
              <a:rPr lang="en-US" altLang="zh-CN" sz="20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</a:rPr>
              <a:t>20</a:t>
            </a:r>
            <a:r>
              <a:rPr lang="zh-CN" altLang="en-US" sz="20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</a:rPr>
              <a:t>年代，社会工作实践开始在中国发展，美国医务社会工作者蒲爱德女士，北平协和医院创立社会服务部，开始社会工作</a:t>
            </a:r>
            <a:endParaRPr lang="zh-CN" altLang="en-US" sz="2000">
              <a:solidFill>
                <a:schemeClr val="tx1"/>
              </a:solidFill>
              <a:latin typeface="等线" panose="02010600030101010101" pitchFamily="2" charset="-122"/>
              <a:ea typeface="等线" panose="02010600030101010101" pitchFamily="2" charset="-122"/>
            </a:endParaRPr>
          </a:p>
          <a:p>
            <a:pPr marL="914400" lvl="1" indent="-457200">
              <a:lnSpc>
                <a:spcPct val="150000"/>
              </a:lnSpc>
              <a:buFont typeface="Arial" pitchFamily="34" charset="0"/>
              <a:buChar char="•"/>
            </a:pPr>
            <a:r>
              <a:rPr lang="zh-CN" altLang="en-US" sz="20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</a:rPr>
              <a:t>抗日战争、解放战争时期，针对从伤残军人颁布实施抚恤条例</a:t>
            </a:r>
            <a:endParaRPr lang="zh-CN" altLang="en-US" sz="2000">
              <a:solidFill>
                <a:schemeClr val="tx1"/>
              </a:solidFill>
              <a:latin typeface="等线" panose="02010600030101010101" pitchFamily="2" charset="-122"/>
              <a:ea typeface="等线" panose="02010600030101010101" pitchFamily="2" charset="-122"/>
            </a:endParaRPr>
          </a:p>
          <a:p>
            <a:pPr marL="914400" lvl="1" indent="-457200">
              <a:lnSpc>
                <a:spcPct val="150000"/>
              </a:lnSpc>
              <a:buFont typeface="Arial" pitchFamily="34" charset="0"/>
              <a:buChar char="•"/>
            </a:pPr>
            <a:r>
              <a:rPr lang="en-US" altLang="zh-CN" sz="20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</a:rPr>
              <a:t>1949</a:t>
            </a:r>
            <a:r>
              <a:rPr lang="zh-CN" altLang="en-US" sz="20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</a:rPr>
              <a:t>年之后，残疾人在政治上获得了基本的权利。</a:t>
            </a:r>
            <a:endParaRPr lang="zh-CN" altLang="en-US" sz="2000">
              <a:solidFill>
                <a:schemeClr val="tx1"/>
              </a:solidFill>
              <a:latin typeface="等线" panose="02010600030101010101" pitchFamily="2" charset="-122"/>
              <a:ea typeface="等线" panose="02010600030101010101" pitchFamily="2" charset="-122"/>
            </a:endParaRPr>
          </a:p>
          <a:p>
            <a:pPr marL="914400" lvl="1" indent="-457200">
              <a:lnSpc>
                <a:spcPct val="150000"/>
              </a:lnSpc>
              <a:buFont typeface="Arial" pitchFamily="34" charset="0"/>
              <a:buChar char="•"/>
            </a:pPr>
            <a:r>
              <a:rPr lang="zh-CN" altLang="en-US" sz="20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</a:rPr>
              <a:t>为开展残疾人工作，</a:t>
            </a:r>
            <a:r>
              <a:rPr lang="en-US" altLang="zh-CN" sz="20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</a:rPr>
              <a:t>1953</a:t>
            </a:r>
            <a:r>
              <a:rPr lang="zh-CN" altLang="en-US" sz="20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</a:rPr>
              <a:t>年成立了中国盲人福利会，</a:t>
            </a:r>
            <a:r>
              <a:rPr lang="en-US" altLang="zh-CN" sz="20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</a:rPr>
              <a:t>1960</a:t>
            </a:r>
            <a:r>
              <a:rPr lang="zh-CN" altLang="en-US" sz="20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</a:rPr>
              <a:t>年成立了中国盲人聋哑人协会，大部分地区建立起地方协会和基层组织，残疾人社会工作取得初步发展。</a:t>
            </a:r>
            <a:endParaRPr lang="zh-CN" altLang="en-US" sz="2000">
              <a:solidFill>
                <a:schemeClr val="tx1"/>
              </a:solidFill>
              <a:latin typeface="等线" panose="02010600030101010101" pitchFamily="2" charset="-122"/>
              <a:ea typeface="等线" panose="02010600030101010101" pitchFamily="2" charset="-122"/>
            </a:endParaRPr>
          </a:p>
          <a:p>
            <a:pPr marL="914400" lvl="1" indent="-457200">
              <a:lnSpc>
                <a:spcPct val="150000"/>
              </a:lnSpc>
              <a:buFont typeface="Arial" pitchFamily="34" charset="0"/>
              <a:buChar char="•"/>
            </a:pPr>
            <a:r>
              <a:rPr lang="zh-CN" altLang="en-US" sz="20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</a:rPr>
              <a:t>文化大革命时期，残疾人社会工作再次中断</a:t>
            </a:r>
            <a:endParaRPr lang="zh-CN" altLang="en-US" sz="2000">
              <a:solidFill>
                <a:schemeClr val="tx1"/>
              </a:solidFill>
              <a:latin typeface="等线" panose="02010600030101010101" pitchFamily="2" charset="-122"/>
              <a:ea typeface="等线" panose="02010600030101010101" pitchFamily="2" charset="-122"/>
            </a:endParaRPr>
          </a:p>
          <a:p>
            <a:pPr marL="914400" lvl="1" indent="-457200">
              <a:lnSpc>
                <a:spcPct val="150000"/>
              </a:lnSpc>
              <a:buFont typeface="Arial" pitchFamily="34" charset="0"/>
              <a:buChar char="•"/>
            </a:pPr>
            <a:endParaRPr lang="zh-CN" altLang="en-US" sz="2000">
              <a:solidFill>
                <a:schemeClr val="tx1"/>
              </a:solidFill>
              <a:latin typeface="等线" panose="02010600030101010101" pitchFamily="2" charset="-122"/>
              <a:ea typeface="等线" panose="02010600030101010101" pitchFamily="2" charset="-122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med" p14:dur="700"/>
    </mc:Choice>
    <mc:Fallback>
      <p:transition spd="med"/>
    </mc:Fallback>
  </mc:AlternateContent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1621790" y="249555"/>
            <a:ext cx="8158480" cy="738505"/>
          </a:xfrm>
        </p:spPr>
        <p:txBody>
          <a:bodyPr wrap="square"/>
          <a:lstStyle/>
          <a:p>
            <a:r>
              <a:rPr lang="zh-CN" altLang="en-US"/>
              <a:t>二、中国残疾人社会工作的发展历程</a:t>
            </a:r>
            <a:endParaRPr lang="zh-CN" altLang="en-US"/>
          </a:p>
        </p:txBody>
      </p:sp>
      <p:sp>
        <p:nvSpPr>
          <p:cNvPr id="24" name="文本框 23"/>
          <p:cNvSpPr txBox="1"/>
          <p:nvPr/>
        </p:nvSpPr>
        <p:spPr>
          <a:xfrm>
            <a:off x="590550" y="1258570"/>
            <a:ext cx="11273790" cy="42462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914400" lvl="1" indent="-457200">
              <a:lnSpc>
                <a:spcPct val="150000"/>
              </a:lnSpc>
              <a:buFont typeface="Arial" pitchFamily="34" charset="0"/>
              <a:buChar char="•"/>
            </a:pPr>
            <a:r>
              <a:rPr lang="zh-CN" sz="2000" b="1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</a:rPr>
              <a:t>（二）本土化发展</a:t>
            </a:r>
            <a:endParaRPr lang="zh-CN" sz="2000" b="1">
              <a:solidFill>
                <a:schemeClr val="tx1"/>
              </a:solidFill>
              <a:latin typeface="等线" panose="02010600030101010101" pitchFamily="2" charset="-122"/>
              <a:ea typeface="等线" panose="02010600030101010101" pitchFamily="2" charset="-122"/>
            </a:endParaRPr>
          </a:p>
          <a:p>
            <a:pPr marL="914400" lvl="1" indent="-457200">
              <a:lnSpc>
                <a:spcPct val="150000"/>
              </a:lnSpc>
              <a:buFont typeface="Arial" pitchFamily="34" charset="0"/>
              <a:buChar char="•"/>
            </a:pPr>
            <a:r>
              <a:rPr lang="zh-CN" sz="20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</a:rPr>
              <a:t>改革开放以来，</a:t>
            </a:r>
            <a:r>
              <a:rPr lang="en-US" altLang="zh-CN" sz="20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</a:rPr>
              <a:t>“</a:t>
            </a:r>
            <a:r>
              <a:rPr lang="zh-CN" altLang="en-US" sz="20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</a:rPr>
              <a:t>大政府、小社会</a:t>
            </a:r>
            <a:r>
              <a:rPr lang="en-US" altLang="zh-CN" sz="20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</a:rPr>
              <a:t>”</a:t>
            </a:r>
            <a:r>
              <a:rPr lang="zh-CN" altLang="en-US" sz="20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</a:rPr>
              <a:t>向</a:t>
            </a:r>
            <a:r>
              <a:rPr lang="en-US" altLang="zh-CN" sz="20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</a:rPr>
              <a:t>“</a:t>
            </a:r>
            <a:r>
              <a:rPr lang="zh-CN" altLang="en-US" sz="20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</a:rPr>
              <a:t>小政府、大社会</a:t>
            </a:r>
            <a:r>
              <a:rPr lang="en-US" altLang="zh-CN" sz="20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</a:rPr>
              <a:t>”</a:t>
            </a:r>
            <a:r>
              <a:rPr lang="zh-CN" altLang="en-US" sz="20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</a:rPr>
              <a:t>转变，政府购买社会工作服务成为一种新的公共服务的实现方式</a:t>
            </a:r>
            <a:endParaRPr lang="zh-CN" altLang="en-US" sz="2000">
              <a:solidFill>
                <a:schemeClr val="tx1"/>
              </a:solidFill>
              <a:latin typeface="等线" panose="02010600030101010101" pitchFamily="2" charset="-122"/>
              <a:ea typeface="等线" panose="02010600030101010101" pitchFamily="2" charset="-122"/>
            </a:endParaRPr>
          </a:p>
          <a:p>
            <a:pPr marL="914400" lvl="1" indent="-457200">
              <a:lnSpc>
                <a:spcPct val="150000"/>
              </a:lnSpc>
              <a:buFont typeface="Arial" pitchFamily="34" charset="0"/>
              <a:buChar char="•"/>
            </a:pPr>
            <a:r>
              <a:rPr lang="en-US" altLang="zh-CN" sz="20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</a:rPr>
              <a:t>1979</a:t>
            </a:r>
            <a:r>
              <a:rPr lang="zh-CN" altLang="en-US" sz="20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</a:rPr>
              <a:t>年，第一个智力障碍儿童学习班在上海开办。</a:t>
            </a:r>
            <a:endParaRPr lang="zh-CN" altLang="en-US" sz="2000">
              <a:solidFill>
                <a:schemeClr val="tx1"/>
              </a:solidFill>
              <a:latin typeface="等线" panose="02010600030101010101" pitchFamily="2" charset="-122"/>
              <a:ea typeface="等线" panose="02010600030101010101" pitchFamily="2" charset="-122"/>
            </a:endParaRPr>
          </a:p>
          <a:p>
            <a:pPr marL="914400" lvl="1" indent="-457200">
              <a:lnSpc>
                <a:spcPct val="150000"/>
              </a:lnSpc>
              <a:buFont typeface="Arial" pitchFamily="34" charset="0"/>
              <a:buChar char="•"/>
            </a:pPr>
            <a:r>
              <a:rPr lang="en-US" altLang="zh-CN" sz="20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</a:rPr>
              <a:t>1984</a:t>
            </a:r>
            <a:r>
              <a:rPr lang="zh-CN" altLang="en-US" sz="20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</a:rPr>
              <a:t>年</a:t>
            </a:r>
            <a:r>
              <a:rPr lang="en-US" altLang="zh-CN" sz="20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</a:rPr>
              <a:t>3</a:t>
            </a:r>
            <a:r>
              <a:rPr lang="zh-CN" altLang="en-US" sz="20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</a:rPr>
              <a:t>月</a:t>
            </a:r>
            <a:r>
              <a:rPr lang="en-US" altLang="zh-CN" sz="20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</a:rPr>
              <a:t>15</a:t>
            </a:r>
            <a:r>
              <a:rPr lang="zh-CN" altLang="en-US" sz="20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</a:rPr>
              <a:t>日，中国残疾人福利基金会成立，</a:t>
            </a:r>
            <a:r>
              <a:rPr lang="en-US" altLang="zh-CN" sz="20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</a:rPr>
              <a:t>1988</a:t>
            </a:r>
            <a:r>
              <a:rPr lang="zh-CN" altLang="en-US" sz="20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</a:rPr>
              <a:t>年</a:t>
            </a:r>
            <a:r>
              <a:rPr lang="en-US" altLang="zh-CN" sz="20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</a:rPr>
              <a:t>3</a:t>
            </a:r>
            <a:r>
              <a:rPr lang="zh-CN" altLang="en-US" sz="20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</a:rPr>
              <a:t>月</a:t>
            </a:r>
            <a:r>
              <a:rPr lang="en-US" altLang="zh-CN" sz="20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</a:rPr>
              <a:t>11</a:t>
            </a:r>
            <a:r>
              <a:rPr lang="zh-CN" altLang="en-US" sz="20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</a:rPr>
              <a:t>日，以中国盲人聋哑人协会和中国残疾人福利基金会为基础，中国残疾人联合会在北京成立。之后，全国各地省、市、县也相继成立地方分会。</a:t>
            </a:r>
            <a:endParaRPr lang="zh-CN" altLang="en-US" sz="2000">
              <a:solidFill>
                <a:schemeClr val="tx1"/>
              </a:solidFill>
              <a:latin typeface="等线" panose="02010600030101010101" pitchFamily="2" charset="-122"/>
              <a:ea typeface="等线" panose="02010600030101010101" pitchFamily="2" charset="-122"/>
            </a:endParaRPr>
          </a:p>
          <a:p>
            <a:pPr marL="914400" lvl="1" indent="-457200">
              <a:lnSpc>
                <a:spcPct val="150000"/>
              </a:lnSpc>
              <a:buFont typeface="Arial" pitchFamily="34" charset="0"/>
              <a:buChar char="•"/>
            </a:pPr>
            <a:r>
              <a:rPr lang="en-US" altLang="zh-CN" sz="20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</a:rPr>
              <a:t>1990</a:t>
            </a:r>
            <a:r>
              <a:rPr lang="zh-CN" altLang="en-US" sz="20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</a:rPr>
              <a:t>年，通过《残疾人保障法》</a:t>
            </a:r>
            <a:r>
              <a:rPr lang="en-US" altLang="zh-CN" sz="20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</a:rPr>
              <a:t>“</a:t>
            </a:r>
            <a:r>
              <a:rPr lang="zh-CN" altLang="en-US" sz="20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</a:rPr>
              <a:t>残疾人事业五年规划纲要</a:t>
            </a:r>
            <a:r>
              <a:rPr lang="en-US" altLang="zh-CN" sz="20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</a:rPr>
              <a:t>”</a:t>
            </a:r>
            <a:r>
              <a:rPr lang="zh-CN" altLang="en-US" sz="20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</a:rPr>
              <a:t>。</a:t>
            </a:r>
            <a:endParaRPr lang="zh-CN" altLang="en-US" sz="2000">
              <a:solidFill>
                <a:schemeClr val="tx1"/>
              </a:solidFill>
              <a:latin typeface="等线" panose="02010600030101010101" pitchFamily="2" charset="-122"/>
              <a:ea typeface="等线" panose="02010600030101010101" pitchFamily="2" charset="-122"/>
            </a:endParaRPr>
          </a:p>
          <a:p>
            <a:pPr marL="914400" lvl="1" indent="-457200">
              <a:lnSpc>
                <a:spcPct val="150000"/>
              </a:lnSpc>
              <a:buFont typeface="Arial" pitchFamily="34" charset="0"/>
              <a:buChar char="•"/>
            </a:pPr>
            <a:r>
              <a:rPr lang="zh-CN" altLang="en-US" sz="20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</a:rPr>
              <a:t>残疾人社会工作专业化、职业化发展受到当时政治、经济、文化及社会发展水平的制约。</a:t>
            </a:r>
            <a:endParaRPr lang="zh-CN" altLang="en-US" sz="2000">
              <a:solidFill>
                <a:schemeClr val="tx1"/>
              </a:solidFill>
              <a:latin typeface="等线" panose="02010600030101010101" pitchFamily="2" charset="-122"/>
              <a:ea typeface="等线" panose="02010600030101010101" pitchFamily="2" charset="-122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med" p14:dur="700"/>
    </mc:Choice>
    <mc:Fallback>
      <p:transition spd="med"/>
    </mc:Fallback>
  </mc:AlternateContent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1621790" y="249555"/>
            <a:ext cx="8158480" cy="738505"/>
          </a:xfrm>
        </p:spPr>
        <p:txBody>
          <a:bodyPr wrap="square"/>
          <a:lstStyle/>
          <a:p>
            <a:r>
              <a:rPr lang="zh-CN" altLang="en-US"/>
              <a:t>二、中国残疾人社会工作的发展历程</a:t>
            </a:r>
            <a:endParaRPr lang="zh-CN" altLang="en-US"/>
          </a:p>
        </p:txBody>
      </p:sp>
      <p:sp>
        <p:nvSpPr>
          <p:cNvPr id="24" name="文本框 23"/>
          <p:cNvSpPr txBox="1"/>
          <p:nvPr/>
        </p:nvSpPr>
        <p:spPr>
          <a:xfrm>
            <a:off x="590550" y="1258570"/>
            <a:ext cx="11273790" cy="19380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914400" lvl="1" indent="-457200">
              <a:lnSpc>
                <a:spcPct val="150000"/>
              </a:lnSpc>
              <a:buFont typeface="Arial" pitchFamily="34" charset="0"/>
              <a:buChar char="•"/>
            </a:pPr>
            <a:r>
              <a:rPr lang="zh-CN" sz="2000" b="1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</a:rPr>
              <a:t>（三）教育和实践快速发展</a:t>
            </a:r>
            <a:endParaRPr lang="zh-CN" sz="2000" b="1">
              <a:solidFill>
                <a:schemeClr val="tx1"/>
              </a:solidFill>
              <a:latin typeface="等线" panose="02010600030101010101" pitchFamily="2" charset="-122"/>
              <a:ea typeface="等线" panose="02010600030101010101" pitchFamily="2" charset="-122"/>
            </a:endParaRPr>
          </a:p>
          <a:p>
            <a:pPr marL="914400" lvl="1" indent="-457200">
              <a:lnSpc>
                <a:spcPct val="150000"/>
              </a:lnSpc>
              <a:buFont typeface="Arial" pitchFamily="34" charset="0"/>
              <a:buChar char="•"/>
            </a:pPr>
            <a:r>
              <a:rPr lang="zh-CN" sz="20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</a:rPr>
              <a:t>随着</a:t>
            </a:r>
            <a:r>
              <a:rPr lang="en-US" altLang="zh-CN" sz="20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</a:rPr>
              <a:t>20</a:t>
            </a:r>
            <a:r>
              <a:rPr lang="zh-CN" altLang="en-US" sz="20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</a:rPr>
              <a:t>世纪八九十年代社会工作教育的恢复和发展，推动了残疾人社会工作的发展。</a:t>
            </a:r>
            <a:endParaRPr lang="zh-CN" altLang="en-US" sz="2000">
              <a:solidFill>
                <a:schemeClr val="tx1"/>
              </a:solidFill>
              <a:latin typeface="等线" panose="02010600030101010101" pitchFamily="2" charset="-122"/>
              <a:ea typeface="等线" panose="02010600030101010101" pitchFamily="2" charset="-122"/>
            </a:endParaRPr>
          </a:p>
          <a:p>
            <a:pPr marL="914400" lvl="1" indent="-457200">
              <a:lnSpc>
                <a:spcPct val="150000"/>
              </a:lnSpc>
              <a:buFont typeface="Arial" pitchFamily="34" charset="0"/>
              <a:buChar char="•"/>
            </a:pPr>
            <a:r>
              <a:rPr lang="zh-CN" altLang="en-US" sz="20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</a:rPr>
              <a:t>各地残疾人康复工作的实践取得了很大的成绩，积累了宝贵的经验。</a:t>
            </a:r>
            <a:endParaRPr lang="zh-CN" altLang="en-US" sz="2000">
              <a:solidFill>
                <a:schemeClr val="tx1"/>
              </a:solidFill>
              <a:latin typeface="等线" panose="02010600030101010101" pitchFamily="2" charset="-122"/>
              <a:ea typeface="等线" panose="02010600030101010101" pitchFamily="2" charset="-122"/>
            </a:endParaRPr>
          </a:p>
          <a:p>
            <a:pPr marL="914400" lvl="1" indent="-457200">
              <a:lnSpc>
                <a:spcPct val="150000"/>
              </a:lnSpc>
              <a:buFont typeface="Arial" pitchFamily="34" charset="0"/>
              <a:buChar char="•"/>
            </a:pPr>
            <a:endParaRPr lang="en-US" altLang="zh-CN" sz="2000">
              <a:solidFill>
                <a:schemeClr val="tx1"/>
              </a:solidFill>
              <a:latin typeface="等线" panose="02010600030101010101" pitchFamily="2" charset="-122"/>
              <a:ea typeface="等线" panose="02010600030101010101" pitchFamily="2" charset="-122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med" p14:dur="700"/>
    </mc:Choice>
    <mc:Fallback>
      <p:transition spd="med"/>
    </mc:Fallback>
  </mc:AlternateContent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1621790" y="249555"/>
            <a:ext cx="8158480" cy="738505"/>
          </a:xfrm>
        </p:spPr>
        <p:txBody>
          <a:bodyPr wrap="square"/>
          <a:lstStyle/>
          <a:p>
            <a:r>
              <a:rPr lang="zh-CN" altLang="en-US"/>
              <a:t>二、中国残疾人社会工作的发展历程</a:t>
            </a:r>
            <a:endParaRPr lang="zh-CN" altLang="en-US"/>
          </a:p>
        </p:txBody>
      </p:sp>
      <p:sp>
        <p:nvSpPr>
          <p:cNvPr id="24" name="文本框 23"/>
          <p:cNvSpPr txBox="1"/>
          <p:nvPr/>
        </p:nvSpPr>
        <p:spPr>
          <a:xfrm>
            <a:off x="590550" y="1258570"/>
            <a:ext cx="11273790" cy="37846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914400" lvl="1" indent="-457200">
              <a:lnSpc>
                <a:spcPct val="150000"/>
              </a:lnSpc>
              <a:buFont typeface="Arial" pitchFamily="34" charset="0"/>
              <a:buChar char="•"/>
            </a:pPr>
            <a:r>
              <a:rPr lang="zh-CN" sz="2000" b="1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</a:rPr>
              <a:t>（四）专业化与规范化发展</a:t>
            </a:r>
            <a:endParaRPr lang="zh-CN" sz="2000" b="1">
              <a:solidFill>
                <a:schemeClr val="tx1"/>
              </a:solidFill>
              <a:latin typeface="等线" panose="02010600030101010101" pitchFamily="2" charset="-122"/>
              <a:ea typeface="等线" panose="02010600030101010101" pitchFamily="2" charset="-122"/>
            </a:endParaRPr>
          </a:p>
          <a:p>
            <a:pPr marL="914400" lvl="1" indent="-457200">
              <a:lnSpc>
                <a:spcPct val="150000"/>
              </a:lnSpc>
              <a:buFont typeface="Arial" pitchFamily="34" charset="0"/>
              <a:buChar char="•"/>
            </a:pPr>
            <a:r>
              <a:rPr lang="zh-CN" altLang="en-US" sz="20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</a:rPr>
              <a:t>近十几年，国家陆续出台了相关法律法规，保障残疾人康复、教育、就业以及生活等方方面面的权益，规范残疾人社会工作。</a:t>
            </a:r>
            <a:endParaRPr lang="zh-CN" altLang="en-US" sz="2000">
              <a:solidFill>
                <a:schemeClr val="tx1"/>
              </a:solidFill>
              <a:latin typeface="等线" panose="02010600030101010101" pitchFamily="2" charset="-122"/>
              <a:ea typeface="等线" panose="02010600030101010101" pitchFamily="2" charset="-122"/>
            </a:endParaRPr>
          </a:p>
          <a:p>
            <a:pPr marL="914400" lvl="1" indent="-457200">
              <a:lnSpc>
                <a:spcPct val="150000"/>
              </a:lnSpc>
              <a:buFont typeface="Arial" pitchFamily="34" charset="0"/>
              <a:buChar char="•"/>
            </a:pPr>
            <a:r>
              <a:rPr lang="zh-CN" altLang="en-US" sz="20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</a:rPr>
              <a:t>在残疾人社会工作机构和设置方面，国家更加注重建立健全运行机制，使残疾人社会工作开展制度化、规范化。</a:t>
            </a:r>
            <a:endParaRPr lang="zh-CN" altLang="en-US" sz="2000">
              <a:solidFill>
                <a:schemeClr val="tx1"/>
              </a:solidFill>
              <a:latin typeface="等线" panose="02010600030101010101" pitchFamily="2" charset="-122"/>
              <a:ea typeface="等线" panose="02010600030101010101" pitchFamily="2" charset="-122"/>
            </a:endParaRPr>
          </a:p>
          <a:p>
            <a:pPr marL="914400" lvl="1" indent="-457200">
              <a:lnSpc>
                <a:spcPct val="150000"/>
              </a:lnSpc>
              <a:buFont typeface="Arial" pitchFamily="34" charset="0"/>
              <a:buChar char="•"/>
            </a:pPr>
            <a:r>
              <a:rPr lang="zh-CN" altLang="en-US" sz="20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</a:rPr>
              <a:t>在社会工作专业领域，更加注重专业人才的培育，运用专业方法和技巧介入</a:t>
            </a:r>
            <a:endParaRPr lang="zh-CN" altLang="en-US" sz="2000">
              <a:solidFill>
                <a:schemeClr val="tx1"/>
              </a:solidFill>
              <a:latin typeface="等线" panose="02010600030101010101" pitchFamily="2" charset="-122"/>
              <a:ea typeface="等线" panose="02010600030101010101" pitchFamily="2" charset="-122"/>
            </a:endParaRPr>
          </a:p>
          <a:p>
            <a:pPr marL="914400" lvl="1" indent="-457200">
              <a:lnSpc>
                <a:spcPct val="150000"/>
              </a:lnSpc>
              <a:buFont typeface="Arial" pitchFamily="34" charset="0"/>
              <a:buChar char="•"/>
            </a:pPr>
            <a:r>
              <a:rPr lang="zh-CN" altLang="en-US" sz="20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</a:rPr>
              <a:t>政府购买社会工作服务规划化，鼓励了一些列社会工作服务机构从事专业化服务。</a:t>
            </a:r>
            <a:endParaRPr lang="zh-CN" altLang="en-US" sz="2000">
              <a:solidFill>
                <a:schemeClr val="tx1"/>
              </a:solidFill>
              <a:latin typeface="等线" panose="02010600030101010101" pitchFamily="2" charset="-122"/>
              <a:ea typeface="等线" panose="02010600030101010101" pitchFamily="2" charset="-122"/>
            </a:endParaRPr>
          </a:p>
          <a:p>
            <a:pPr marL="914400" lvl="1" indent="-457200">
              <a:lnSpc>
                <a:spcPct val="150000"/>
              </a:lnSpc>
              <a:buFont typeface="Arial" pitchFamily="34" charset="0"/>
              <a:buChar char="•"/>
            </a:pPr>
            <a:endParaRPr lang="en-US" altLang="zh-CN" sz="2000">
              <a:solidFill>
                <a:schemeClr val="tx1"/>
              </a:solidFill>
              <a:latin typeface="等线" panose="02010600030101010101" pitchFamily="2" charset="-122"/>
              <a:ea typeface="等线" panose="02010600030101010101" pitchFamily="2" charset="-122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med" p14:dur="700"/>
    </mc:Choice>
    <mc:Fallback>
      <p:transition spd="med"/>
    </mc:Fallback>
  </mc:AlternateContent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5" name="图示 4"/>
          <p:cNvGraphicFramePr/>
          <p:nvPr/>
        </p:nvGraphicFramePr>
        <p:xfrm>
          <a:off x="0" y="0"/>
          <a:ext cx="12192000" cy="2030514"/>
        </p:xfrm>
        <a:graphic>
          <a:graphicData uri="http://schemas.openxmlformats.org/drawingml/2006/diagram">
            <dgm:relIds xmlns:dgm="http://schemas.openxmlformats.org/drawingml/2006/diagram" r:dm="rId3" r:lo="rId4" r:qs="rId5" r:cs="rId6"/>
          </a:graphicData>
        </a:graphic>
      </p:graphicFrame>
      <p:grpSp>
        <p:nvGrpSpPr>
          <p:cNvPr id="9" name="组合 8"/>
          <p:cNvGrpSpPr/>
          <p:nvPr/>
        </p:nvGrpSpPr>
        <p:grpSpPr>
          <a:xfrm>
            <a:off x="2797175" y="2348865"/>
            <a:ext cx="7082156" cy="1173480"/>
            <a:chOff x="1906687" y="1239353"/>
            <a:chExt cx="3061567" cy="1173348"/>
          </a:xfrm>
        </p:grpSpPr>
        <p:sp>
          <p:nvSpPr>
            <p:cNvPr id="10" name="Rectangle 73"/>
            <p:cNvSpPr/>
            <p:nvPr/>
          </p:nvSpPr>
          <p:spPr>
            <a:xfrm>
              <a:off x="1906687" y="1239353"/>
              <a:ext cx="3061567" cy="246352"/>
            </a:xfrm>
            <a:prstGeom prst="rect">
              <a:avLst/>
            </a:prstGeom>
          </p:spPr>
          <p:txBody>
            <a:bodyPr wrap="square" lIns="144000" tIns="0" rIns="144000" bIns="0">
              <a:noAutofit/>
            </a:bodyPr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defTabSz="914400">
                <a:lnSpc>
                  <a:spcPct val="150000"/>
                </a:lnSpc>
                <a:spcBef>
                  <a:spcPts val="1000"/>
                </a:spcBef>
                <a:buClrTx/>
                <a:buSzTx/>
                <a:buFontTx/>
              </a:pPr>
              <a:r>
                <a:rPr lang="zh-CN" altLang="en-US" sz="3500" b="1">
                  <a:solidFill>
                    <a:schemeClr val="bg1">
                      <a:lumMod val="50000"/>
                    </a:schemeClr>
                  </a:solidFill>
                  <a:latin typeface="等线" panose="02010600030101010101" pitchFamily="2" charset="-122"/>
                  <a:ea typeface="等线" panose="02010600030101010101" pitchFamily="2" charset="-122"/>
                  <a:sym typeface="+mn-lt"/>
                </a:rPr>
                <a:t>第一节 残疾人社会工作发展历史</a:t>
              </a:r>
              <a:endParaRPr lang="zh-CN" altLang="en-US" sz="2000" b="1">
                <a:solidFill>
                  <a:schemeClr val="accent1"/>
                </a:solidFill>
                <a:latin typeface="等线" panose="02010600030101010101" pitchFamily="2" charset="-122"/>
                <a:ea typeface="等线" panose="02010600030101010101" pitchFamily="2" charset="-122"/>
                <a:cs typeface="+mn-ea"/>
                <a:sym typeface="+mn-lt"/>
              </a:endParaRPr>
            </a:p>
          </p:txBody>
        </p:sp>
        <p:sp>
          <p:nvSpPr>
            <p:cNvPr id="11" name="Rectangle 73"/>
            <p:cNvSpPr/>
            <p:nvPr/>
          </p:nvSpPr>
          <p:spPr>
            <a:xfrm>
              <a:off x="1906687" y="1876690"/>
              <a:ext cx="2587220" cy="536011"/>
            </a:xfrm>
            <a:prstGeom prst="rect">
              <a:avLst/>
            </a:prstGeom>
          </p:spPr>
          <p:txBody>
            <a:bodyPr wrap="square" lIns="144000" tIns="0" rIns="144000" bIns="0">
              <a:normAutofit fontScale="85000" lnSpcReduction="20000"/>
            </a:bodyPr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defTabSz="914400">
                <a:lnSpc>
                  <a:spcPct val="150000"/>
                </a:lnSpc>
                <a:spcBef>
                  <a:spcPts val="1000"/>
                </a:spcBef>
                <a:buClrTx/>
                <a:buSzTx/>
                <a:buFontTx/>
              </a:pPr>
              <a:endParaRPr lang="zh-CN" altLang="en-US" sz="3200" b="1">
                <a:solidFill>
                  <a:schemeClr val="accent1"/>
                </a:solidFill>
                <a:latin typeface="等线" panose="02010600030101010101" pitchFamily="2" charset="-122"/>
                <a:ea typeface="等线" panose="02010600030101010101" pitchFamily="2" charset="-122"/>
                <a:sym typeface="+mn-lt"/>
              </a:endParaRPr>
            </a:p>
          </p:txBody>
        </p:sp>
      </p:grpSp>
      <p:sp>
        <p:nvSpPr>
          <p:cNvPr id="34" name="文本框 33"/>
          <p:cNvSpPr txBox="1"/>
          <p:nvPr/>
        </p:nvSpPr>
        <p:spPr>
          <a:xfrm>
            <a:off x="2104340" y="620267"/>
            <a:ext cx="8615680" cy="9220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5400">
                <a:solidFill>
                  <a:schemeClr val="bg1"/>
                </a:solidFill>
                <a:latin typeface="+mj-ea"/>
                <a:ea typeface="+mj-ea"/>
              </a:rPr>
              <a:t>第四章 残疾人社会工作概述</a:t>
            </a:r>
            <a:endParaRPr lang="zh-CN" altLang="en-US" sz="5400">
              <a:solidFill>
                <a:schemeClr val="bg1"/>
              </a:solidFill>
              <a:latin typeface="+mj-ea"/>
              <a:ea typeface="+mj-ea"/>
            </a:endParaRPr>
          </a:p>
        </p:txBody>
      </p:sp>
      <p:grpSp>
        <p:nvGrpSpPr>
          <p:cNvPr id="4" name="组合 3"/>
          <p:cNvGrpSpPr/>
          <p:nvPr/>
        </p:nvGrpSpPr>
        <p:grpSpPr>
          <a:xfrm>
            <a:off x="2797175" y="4395471"/>
            <a:ext cx="8008620" cy="1106804"/>
            <a:chOff x="1906687" y="1306021"/>
            <a:chExt cx="3462071" cy="1106680"/>
          </a:xfrm>
        </p:grpSpPr>
        <p:sp>
          <p:nvSpPr>
            <p:cNvPr id="6" name="Rectangle 73"/>
            <p:cNvSpPr/>
            <p:nvPr/>
          </p:nvSpPr>
          <p:spPr>
            <a:xfrm>
              <a:off x="1906687" y="1306021"/>
              <a:ext cx="3462071" cy="175875"/>
            </a:xfrm>
            <a:prstGeom prst="rect">
              <a:avLst/>
            </a:prstGeom>
          </p:spPr>
          <p:txBody>
            <a:bodyPr wrap="square" lIns="144000" tIns="0" rIns="144000" bIns="0">
              <a:noAutofit/>
            </a:bodyPr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defTabSz="914400">
                <a:lnSpc>
                  <a:spcPct val="150000"/>
                </a:lnSpc>
                <a:spcBef>
                  <a:spcPts val="1000"/>
                </a:spcBef>
                <a:buClrTx/>
                <a:buSzTx/>
                <a:buFontTx/>
              </a:pPr>
              <a:r>
                <a:rPr lang="zh-CN" altLang="en-US" sz="3500" b="1">
                  <a:solidFill>
                    <a:schemeClr val="bg1">
                      <a:lumMod val="50000"/>
                    </a:schemeClr>
                  </a:solidFill>
                  <a:latin typeface="等线" panose="02010600030101010101" pitchFamily="2" charset="-122"/>
                  <a:ea typeface="等线" panose="02010600030101010101" pitchFamily="2" charset="-122"/>
                  <a:sym typeface="+mn-lt"/>
                </a:rPr>
                <a:t>第三节 残疾人社会工作的服务形式</a:t>
              </a:r>
              <a:endParaRPr lang="zh-CN" altLang="en-US" sz="3500" b="1">
                <a:solidFill>
                  <a:schemeClr val="bg1">
                    <a:lumMod val="50000"/>
                  </a:schemeClr>
                </a:solidFill>
                <a:latin typeface="等线" panose="02010600030101010101" pitchFamily="2" charset="-122"/>
                <a:ea typeface="等线" panose="02010600030101010101" pitchFamily="2" charset="-122"/>
                <a:sym typeface="+mn-lt"/>
              </a:endParaRPr>
            </a:p>
            <a:p>
              <a:pPr algn="l" defTabSz="914400">
                <a:lnSpc>
                  <a:spcPct val="150000"/>
                </a:lnSpc>
                <a:spcBef>
                  <a:spcPts val="1000"/>
                </a:spcBef>
                <a:buClrTx/>
                <a:buSzTx/>
                <a:buFontTx/>
              </a:pPr>
              <a:endParaRPr lang="zh-CN" altLang="en-US" sz="3500" b="1">
                <a:solidFill>
                  <a:schemeClr val="bg1">
                    <a:lumMod val="50000"/>
                  </a:schemeClr>
                </a:solidFill>
                <a:latin typeface="等线" panose="02010600030101010101" pitchFamily="2" charset="-122"/>
                <a:ea typeface="等线" panose="02010600030101010101" pitchFamily="2" charset="-122"/>
                <a:cs typeface="+mn-ea"/>
                <a:sym typeface="+mn-lt"/>
              </a:endParaRPr>
            </a:p>
          </p:txBody>
        </p:sp>
        <p:sp>
          <p:nvSpPr>
            <p:cNvPr id="7" name="Rectangle 73"/>
            <p:cNvSpPr/>
            <p:nvPr/>
          </p:nvSpPr>
          <p:spPr>
            <a:xfrm>
              <a:off x="1906687" y="1876690"/>
              <a:ext cx="2587220" cy="536011"/>
            </a:xfrm>
            <a:prstGeom prst="rect">
              <a:avLst/>
            </a:prstGeom>
          </p:spPr>
          <p:txBody>
            <a:bodyPr wrap="square" lIns="144000" tIns="0" rIns="144000" bIns="0">
              <a:normAutofit fontScale="85000" lnSpcReduction="20000"/>
            </a:bodyPr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defTabSz="914400">
                <a:lnSpc>
                  <a:spcPct val="150000"/>
                </a:lnSpc>
                <a:spcBef>
                  <a:spcPts val="1000"/>
                </a:spcBef>
                <a:buClrTx/>
                <a:buSzTx/>
                <a:buFontTx/>
              </a:pPr>
              <a:endParaRPr lang="zh-CN" altLang="en-US" sz="3200" b="1">
                <a:solidFill>
                  <a:schemeClr val="accent1"/>
                </a:solidFill>
                <a:latin typeface="等线" panose="02010600030101010101" pitchFamily="2" charset="-122"/>
                <a:ea typeface="等线" panose="02010600030101010101" pitchFamily="2" charset="-122"/>
                <a:sym typeface="+mn-lt"/>
              </a:endParaRPr>
            </a:p>
          </p:txBody>
        </p:sp>
      </p:grpSp>
      <p:grpSp>
        <p:nvGrpSpPr>
          <p:cNvPr id="35" name="组合 1"/>
          <p:cNvGrpSpPr/>
          <p:nvPr/>
        </p:nvGrpSpPr>
        <p:grpSpPr>
          <a:xfrm>
            <a:off x="2801620" y="3307715"/>
            <a:ext cx="7906384" cy="1173480"/>
            <a:chOff x="1906687" y="1239353"/>
            <a:chExt cx="3417875" cy="1173348"/>
          </a:xfrm>
        </p:grpSpPr>
        <p:sp>
          <p:nvSpPr>
            <p:cNvPr id="8" name="Rectangle 73"/>
            <p:cNvSpPr/>
            <p:nvPr/>
          </p:nvSpPr>
          <p:spPr>
            <a:xfrm>
              <a:off x="1906687" y="1239353"/>
              <a:ext cx="3417875" cy="284448"/>
            </a:xfrm>
            <a:prstGeom prst="rect">
              <a:avLst/>
            </a:prstGeom>
          </p:spPr>
          <p:txBody>
            <a:bodyPr wrap="square" lIns="144000" tIns="0" rIns="144000" bIns="0">
              <a:noAutofit/>
            </a:bodyPr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defTabSz="914400">
                <a:lnSpc>
                  <a:spcPct val="150000"/>
                </a:lnSpc>
                <a:spcBef>
                  <a:spcPts val="1000"/>
                </a:spcBef>
                <a:buClrTx/>
                <a:buSzTx/>
                <a:buFontTx/>
              </a:pPr>
              <a:r>
                <a:rPr lang="zh-CN" altLang="en-US" sz="3500" b="1">
                  <a:solidFill>
                    <a:schemeClr val="accent1"/>
                  </a:solidFill>
                  <a:latin typeface="等线" panose="02010600030101010101" pitchFamily="2" charset="-122"/>
                  <a:ea typeface="等线" panose="02010600030101010101" pitchFamily="2" charset="-122"/>
                  <a:sym typeface="+mn-lt"/>
                </a:rPr>
                <a:t>第二节 残疾人社会工作的内涵及功能</a:t>
              </a:r>
              <a:endParaRPr lang="zh-CN" altLang="en-US" sz="3500" b="1">
                <a:solidFill>
                  <a:schemeClr val="bg1">
                    <a:lumMod val="50000"/>
                  </a:schemeClr>
                </a:solidFill>
                <a:latin typeface="等线" panose="02010600030101010101" pitchFamily="2" charset="-122"/>
                <a:ea typeface="等线" panose="02010600030101010101" pitchFamily="2" charset="-122"/>
                <a:cs typeface="+mn-ea"/>
                <a:sym typeface="+mn-lt"/>
              </a:endParaRPr>
            </a:p>
          </p:txBody>
        </p:sp>
        <p:sp>
          <p:nvSpPr>
            <p:cNvPr id="12" name="Rectangle 73"/>
            <p:cNvSpPr/>
            <p:nvPr/>
          </p:nvSpPr>
          <p:spPr>
            <a:xfrm>
              <a:off x="1906687" y="1876690"/>
              <a:ext cx="2587220" cy="536011"/>
            </a:xfrm>
            <a:prstGeom prst="rect">
              <a:avLst/>
            </a:prstGeom>
          </p:spPr>
          <p:txBody>
            <a:bodyPr wrap="square" lIns="144000" tIns="0" rIns="144000" bIns="0">
              <a:normAutofit fontScale="85000" lnSpcReduction="20000"/>
            </a:bodyPr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defTabSz="914400">
                <a:lnSpc>
                  <a:spcPct val="150000"/>
                </a:lnSpc>
                <a:spcBef>
                  <a:spcPts val="1000"/>
                </a:spcBef>
                <a:buClrTx/>
                <a:buSzTx/>
                <a:buFontTx/>
              </a:pPr>
              <a:endParaRPr lang="zh-CN" altLang="en-US" sz="3200" b="1">
                <a:solidFill>
                  <a:schemeClr val="accent1"/>
                </a:solidFill>
                <a:latin typeface="等线" panose="02010600030101010101" pitchFamily="2" charset="-122"/>
                <a:ea typeface="等线" panose="02010600030101010101" pitchFamily="2" charset="-122"/>
                <a:sym typeface="+mn-lt"/>
              </a:endParaRPr>
            </a:p>
          </p:txBody>
        </p:sp>
      </p:grpSp>
    </p:spTree>
  </p:cSld>
  <p:clrMapOvr>
    <a:masterClrMapping/>
  </p:clrMapOvr>
  <mc:AlternateContent>
    <mc:Choice xmlns:p14="http://schemas.microsoft.com/office/powerpoint/2010/main" Requires="p14">
      <p:transition spd="slow" p14:dur="1600"/>
    </mc:Choice>
    <mc:Fallback>
      <p:transition spd="slow"/>
    </mc:Fallback>
  </mc:AlternateContent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1621790" y="249555"/>
            <a:ext cx="8158480" cy="738505"/>
          </a:xfrm>
        </p:spPr>
        <p:txBody>
          <a:bodyPr wrap="square"/>
          <a:lstStyle/>
          <a:p>
            <a:r>
              <a:rPr lang="zh-CN" altLang="en-US"/>
              <a:t>一、残疾人社会工作的内涵</a:t>
            </a:r>
            <a:endParaRPr lang="zh-CN" altLang="en-US"/>
          </a:p>
        </p:txBody>
      </p:sp>
      <p:sp>
        <p:nvSpPr>
          <p:cNvPr id="24" name="文本框 23"/>
          <p:cNvSpPr txBox="1"/>
          <p:nvPr/>
        </p:nvSpPr>
        <p:spPr>
          <a:xfrm>
            <a:off x="590550" y="1258570"/>
            <a:ext cx="11273790" cy="2399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914400" lvl="1" indent="-457200">
              <a:lnSpc>
                <a:spcPct val="150000"/>
              </a:lnSpc>
              <a:buFont typeface="Arial" pitchFamily="34" charset="0"/>
              <a:buChar char="•"/>
            </a:pPr>
            <a:r>
              <a:rPr lang="zh-CN" sz="2000" b="1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</a:rPr>
              <a:t>内涵：</a:t>
            </a:r>
            <a:endParaRPr lang="zh-CN" sz="2000" b="1">
              <a:solidFill>
                <a:schemeClr val="tx1"/>
              </a:solidFill>
              <a:latin typeface="等线" panose="02010600030101010101" pitchFamily="2" charset="-122"/>
              <a:ea typeface="等线" panose="02010600030101010101" pitchFamily="2" charset="-122"/>
            </a:endParaRPr>
          </a:p>
          <a:p>
            <a:pPr marL="914400" lvl="1" indent="-457200">
              <a:lnSpc>
                <a:spcPct val="150000"/>
              </a:lnSpc>
              <a:buFont typeface="Arial" pitchFamily="34" charset="0"/>
              <a:buChar char="•"/>
            </a:pPr>
            <a:r>
              <a:rPr lang="zh-CN" altLang="en-US" sz="20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</a:rPr>
              <a:t>是以社会工作者为服务主体，社区和组织为服务平台，残疾人为服务对象，运用专业的社会工作知识与方法，帮助残疾人解决身体、心理以及行为上的问题，弥补其自身缺陷，使其能够正确认识自我，在社会生活中，享受平等参与的权利，共同分享社会发展成果。</a:t>
            </a:r>
            <a:endParaRPr lang="zh-CN" altLang="en-US" sz="2000">
              <a:solidFill>
                <a:schemeClr val="tx1"/>
              </a:solidFill>
              <a:latin typeface="等线" panose="02010600030101010101" pitchFamily="2" charset="-122"/>
              <a:ea typeface="等线" panose="02010600030101010101" pitchFamily="2" charset="-122"/>
            </a:endParaRPr>
          </a:p>
          <a:p>
            <a:pPr marL="914400" lvl="1" indent="-457200">
              <a:lnSpc>
                <a:spcPct val="150000"/>
              </a:lnSpc>
              <a:buFont typeface="Arial" pitchFamily="34" charset="0"/>
              <a:buChar char="•"/>
            </a:pPr>
            <a:endParaRPr lang="en-US" altLang="zh-CN" sz="2000">
              <a:solidFill>
                <a:schemeClr val="tx1"/>
              </a:solidFill>
              <a:latin typeface="等线" panose="02010600030101010101" pitchFamily="2" charset="-122"/>
              <a:ea typeface="等线" panose="02010600030101010101" pitchFamily="2" charset="-122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med" p14:dur="700"/>
    </mc:Choice>
    <mc:Fallback>
      <p:transition spd="med"/>
    </mc:Fallback>
  </mc:AlternateContent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https://d.book118.com/835243313044011101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交大蓝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025483"/>
      </a:accent1>
      <a:accent2>
        <a:srgbClr val="025483"/>
      </a:accent2>
      <a:accent3>
        <a:srgbClr val="025483"/>
      </a:accent3>
      <a:accent4>
        <a:srgbClr val="025483"/>
      </a:accent4>
      <a:accent5>
        <a:srgbClr val="025483"/>
      </a:accent5>
      <a:accent6>
        <a:srgbClr val="025483"/>
      </a:accent6>
      <a:hlink>
        <a:srgbClr val="0563C1"/>
      </a:hlink>
      <a:folHlink>
        <a:srgbClr val="954F72"/>
      </a:folHlink>
    </a:clrScheme>
    <a:fontScheme name="自定义 1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 主题​​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5">
      <vt:lpstr>Arial</vt:lpstr>
      <vt:lpstr>Calibri</vt:lpstr>
      <vt:lpstr>微软雅黑</vt:lpstr>
      <vt:lpstr>Wingdings</vt:lpstr>
      <vt:lpstr>等线</vt:lpstr>
      <vt:lpstr>宋体</vt:lpstr>
      <vt:lpstr>华文新魏</vt:lpstr>
      <vt:lpstr>楷体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2024-09-09T12:43:51.527</cp:lastPrinted>
  <dcterms:created xsi:type="dcterms:W3CDTF">2024-09-09T04:43:51Z</dcterms:created>
  <dcterms:modified xsi:type="dcterms:W3CDTF">2024-09-09T04:43:53Z</dcterms:modified>
</cp:coreProperties>
</file>