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.xml" /><Relationship Id="rId11" Type="http://schemas.openxmlformats.org/officeDocument/2006/relationships/image" Target="../media/image6.png" /><Relationship Id="rId12" Type="http://schemas.openxmlformats.org/officeDocument/2006/relationships/tags" Target="../tags/tag6.xml" /><Relationship Id="rId13" Type="http://schemas.openxmlformats.org/officeDocument/2006/relationships/image" Target="../media/image7.png" /><Relationship Id="rId14" Type="http://schemas.openxmlformats.org/officeDocument/2006/relationships/tags" Target="../tags/tag7.xml" /><Relationship Id="rId15" Type="http://schemas.openxmlformats.org/officeDocument/2006/relationships/image" Target="../media/image8.png" /><Relationship Id="rId16" Type="http://schemas.openxmlformats.org/officeDocument/2006/relationships/tags" Target="../tags/tag8.xml" /><Relationship Id="rId17" Type="http://schemas.openxmlformats.org/officeDocument/2006/relationships/tags" Target="../tags/tag9.xml" /><Relationship Id="rId18" Type="http://schemas.openxmlformats.org/officeDocument/2006/relationships/tags" Target="../tags/tag10.xml" /><Relationship Id="rId19" Type="http://schemas.openxmlformats.org/officeDocument/2006/relationships/tags" Target="../tags/tag11.xml" /><Relationship Id="rId2" Type="http://schemas.openxmlformats.org/officeDocument/2006/relationships/tags" Target="../tags/tag1.xml" /><Relationship Id="rId20" Type="http://schemas.openxmlformats.org/officeDocument/2006/relationships/tags" Target="../tags/tag12.xml" /><Relationship Id="rId21" Type="http://schemas.openxmlformats.org/officeDocument/2006/relationships/tags" Target="../tags/tag13.xml" /><Relationship Id="rId22" Type="http://schemas.openxmlformats.org/officeDocument/2006/relationships/tags" Target="../tags/tag14.xml" /><Relationship Id="rId23" Type="http://schemas.openxmlformats.org/officeDocument/2006/relationships/tags" Target="../tags/tag15.xml" /><Relationship Id="rId24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10" Type="http://schemas.openxmlformats.org/officeDocument/2006/relationships/tags" Target="../tags/tag2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7.xml" /><Relationship Id="rId4" Type="http://schemas.openxmlformats.org/officeDocument/2006/relationships/image" Target="../media/image10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png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7.xml" /><Relationship Id="rId11" Type="http://schemas.openxmlformats.org/officeDocument/2006/relationships/tags" Target="../tags/tag3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31.xml" /><Relationship Id="rId4" Type="http://schemas.openxmlformats.org/officeDocument/2006/relationships/image" Target="../media/image10.png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0.xml" /><Relationship Id="rId4" Type="http://schemas.openxmlformats.org/officeDocument/2006/relationships/image" Target="../media/image10.png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tags" Target="../tags/tag58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12.png" /><Relationship Id="rId4" Type="http://schemas.openxmlformats.org/officeDocument/2006/relationships/tags" Target="../tags/tag52.xml" /><Relationship Id="rId5" Type="http://schemas.openxmlformats.org/officeDocument/2006/relationships/image" Target="../media/image13.png" /><Relationship Id="rId6" Type="http://schemas.openxmlformats.org/officeDocument/2006/relationships/tags" Target="../tags/tag53.xml" /><Relationship Id="rId7" Type="http://schemas.openxmlformats.org/officeDocument/2006/relationships/image" Target="../media/image14.png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5.png" /><Relationship Id="rId3" Type="http://schemas.openxmlformats.org/officeDocument/2006/relationships/tags" Target="../tags/tag63.xml" /><Relationship Id="rId4" Type="http://schemas.openxmlformats.org/officeDocument/2006/relationships/image" Target="../media/image16.png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image" Target="../media/image17.png" /><Relationship Id="rId5" Type="http://schemas.openxmlformats.org/officeDocument/2006/relationships/tags" Target="../tags/tag74.xml" /><Relationship Id="rId6" Type="http://schemas.openxmlformats.org/officeDocument/2006/relationships/image" Target="../media/image18.png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image" Target="../media/image17.png" /><Relationship Id="rId5" Type="http://schemas.openxmlformats.org/officeDocument/2006/relationships/tags" Target="../tags/tag84.xml" /><Relationship Id="rId6" Type="http://schemas.openxmlformats.org/officeDocument/2006/relationships/image" Target="../media/image1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png" /><Relationship Id="rId10" Type="http://schemas.openxmlformats.org/officeDocument/2006/relationships/tags" Target="../tags/tag94.xml" /><Relationship Id="rId11" Type="http://schemas.openxmlformats.org/officeDocument/2006/relationships/image" Target="../media/image6.png" /><Relationship Id="rId12" Type="http://schemas.openxmlformats.org/officeDocument/2006/relationships/tags" Target="../tags/tag95.xml" /><Relationship Id="rId13" Type="http://schemas.openxmlformats.org/officeDocument/2006/relationships/image" Target="../media/image7.png" /><Relationship Id="rId14" Type="http://schemas.openxmlformats.org/officeDocument/2006/relationships/tags" Target="../tags/tag96.xml" /><Relationship Id="rId15" Type="http://schemas.openxmlformats.org/officeDocument/2006/relationships/image" Target="../media/image8.png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90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image" Target="../media/image3.png" /><Relationship Id="rId6" Type="http://schemas.openxmlformats.org/officeDocument/2006/relationships/tags" Target="../tags/tag92.xml" /><Relationship Id="rId7" Type="http://schemas.openxmlformats.org/officeDocument/2006/relationships/image" Target="../media/image4.png" /><Relationship Id="rId8" Type="http://schemas.openxmlformats.org/officeDocument/2006/relationships/tags" Target="../tags/tag93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image" Target="../media/image21.png" /><Relationship Id="rId5" Type="http://schemas.openxmlformats.org/officeDocument/2006/relationships/tags" Target="../tags/tag105.xml" /><Relationship Id="rId6" Type="http://schemas.openxmlformats.org/officeDocument/2006/relationships/image" Target="../media/image22.png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1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12.xml" /><Relationship Id="rId3" Type="http://schemas.openxmlformats.org/officeDocument/2006/relationships/image" Target="../media/image17.png" /><Relationship Id="rId4" Type="http://schemas.openxmlformats.org/officeDocument/2006/relationships/tags" Target="../tags/tag113.xml" /><Relationship Id="rId5" Type="http://schemas.openxmlformats.org/officeDocument/2006/relationships/image" Target="../media/image18.png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0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54.xml" /><Relationship Id="rId3" Type="http://schemas.openxmlformats.org/officeDocument/2006/relationships/image" Target="../media/image24.png" /><Relationship Id="rId4" Type="http://schemas.openxmlformats.org/officeDocument/2006/relationships/tags" Target="../tags/tag155.xml" /><Relationship Id="rId5" Type="http://schemas.openxmlformats.org/officeDocument/2006/relationships/image" Target="../media/image25.png" /><Relationship Id="rId6" Type="http://schemas.openxmlformats.org/officeDocument/2006/relationships/tags" Target="../tags/tag156.xml" /><Relationship Id="rId7" Type="http://schemas.openxmlformats.org/officeDocument/2006/relationships/image" Target="../media/image26.png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F6B71E-2FC8-4B21-BDA4-6625A41D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0E8F2-CB71-42CF-A43C-1371923F0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D45E1-9AA7-4ECB-922B-D8362182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635DE3-1990-4A84-AF20-2F13A6A2D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5393F8-429F-4A2C-BBB8-70C292D63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19880-1DE1-433A-B425-570DF64C8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BD5DB4-F058-4D3B-9F14-5CBD565E5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98E42-B546-4D96-B1CC-4D1BF8216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56E2B-2A9F-463D-BE10-A78B04A80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32051-C8C6-42DB-9A29-A4FA011F16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1CD5A-24ED-4E50-A5C4-91853B0AE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6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32" Type="http://schemas.openxmlformats.org/officeDocument/2006/relationships/tags" Target="../tags/tag201.xml" /><Relationship Id="rId33" Type="http://schemas.openxmlformats.org/officeDocument/2006/relationships/tags" Target="../tags/tag202.xml" /><Relationship Id="rId34" Type="http://schemas.openxmlformats.org/officeDocument/2006/relationships/tags" Target="../tags/tag203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12.xml" /><Relationship Id="rId17" Type="http://schemas.openxmlformats.org/officeDocument/2006/relationships/tags" Target="../tags/tag2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0.png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image" Target="../media/image21.png" /><Relationship Id="rId7" Type="http://schemas.openxmlformats.org/officeDocument/2006/relationships/tags" Target="../tags/tag206.xml" /><Relationship Id="rId8" Type="http://schemas.openxmlformats.org/officeDocument/2006/relationships/image" Target="../media/image22.png" /><Relationship Id="rId9" Type="http://schemas.openxmlformats.org/officeDocument/2006/relationships/tags" Target="../tags/tag2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4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32" Type="http://schemas.openxmlformats.org/officeDocument/2006/relationships/tags" Target="../tags/tag242.xml" /><Relationship Id="rId33" Type="http://schemas.openxmlformats.org/officeDocument/2006/relationships/tags" Target="../tags/tag243.xml" /><Relationship Id="rId34" Type="http://schemas.openxmlformats.org/officeDocument/2006/relationships/tags" Target="../tags/tag244.xml" /><Relationship Id="rId35" Type="http://schemas.openxmlformats.org/officeDocument/2006/relationships/tags" Target="../tags/tag245.xml" /><Relationship Id="rId36" Type="http://schemas.openxmlformats.org/officeDocument/2006/relationships/tags" Target="../tags/tag246.xml" /><Relationship Id="rId37" Type="http://schemas.openxmlformats.org/officeDocument/2006/relationships/tags" Target="../tags/tag247.xml" /><Relationship Id="rId38" Type="http://schemas.openxmlformats.org/officeDocument/2006/relationships/tags" Target="../tags/tag248.xml" /><Relationship Id="rId39" Type="http://schemas.openxmlformats.org/officeDocument/2006/relationships/tags" Target="../tags/tag249.xml" /><Relationship Id="rId4" Type="http://schemas.openxmlformats.org/officeDocument/2006/relationships/tags" Target="../tags/tag215.xml" /><Relationship Id="rId40" Type="http://schemas.openxmlformats.org/officeDocument/2006/relationships/tags" Target="../tags/tag250.xml" /><Relationship Id="rId41" Type="http://schemas.openxmlformats.org/officeDocument/2006/relationships/tags" Target="../tags/tag251.xml" /><Relationship Id="rId42" Type="http://schemas.openxmlformats.org/officeDocument/2006/relationships/tags" Target="../tags/tag252.xml" /><Relationship Id="rId43" Type="http://schemas.openxmlformats.org/officeDocument/2006/relationships/tags" Target="../tags/tag253.xml" /><Relationship Id="rId44" Type="http://schemas.openxmlformats.org/officeDocument/2006/relationships/tags" Target="../tags/tag254.xml" /><Relationship Id="rId45" Type="http://schemas.openxmlformats.org/officeDocument/2006/relationships/tags" Target="../tags/tag255.xml" /><Relationship Id="rId46" Type="http://schemas.openxmlformats.org/officeDocument/2006/relationships/tags" Target="../tags/tag256.xml" /><Relationship Id="rId47" Type="http://schemas.openxmlformats.org/officeDocument/2006/relationships/tags" Target="../tags/tag257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2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2.xml" /><Relationship Id="rId11" Type="http://schemas.openxmlformats.org/officeDocument/2006/relationships/tags" Target="../tags/tag263.xml" /><Relationship Id="rId12" Type="http://schemas.openxmlformats.org/officeDocument/2006/relationships/tags" Target="../tags/tag264.xml" /><Relationship Id="rId13" Type="http://schemas.openxmlformats.org/officeDocument/2006/relationships/tags" Target="../tags/tag265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0.png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image" Target="../media/image21.png" /><Relationship Id="rId7" Type="http://schemas.openxmlformats.org/officeDocument/2006/relationships/tags" Target="../tags/tag260.xml" /><Relationship Id="rId8" Type="http://schemas.openxmlformats.org/officeDocument/2006/relationships/image" Target="../media/image22.png" /><Relationship Id="rId9" Type="http://schemas.openxmlformats.org/officeDocument/2006/relationships/tags" Target="../tags/tag26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0.png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image" Target="../media/image21.png" /><Relationship Id="rId7" Type="http://schemas.openxmlformats.org/officeDocument/2006/relationships/tags" Target="../tags/tag270.xml" /><Relationship Id="rId8" Type="http://schemas.openxmlformats.org/officeDocument/2006/relationships/image" Target="../media/image22.png" /><Relationship Id="rId9" Type="http://schemas.openxmlformats.org/officeDocument/2006/relationships/tags" Target="../tags/tag27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0.png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image" Target="../media/image21.png" /><Relationship Id="rId7" Type="http://schemas.openxmlformats.org/officeDocument/2006/relationships/tags" Target="../tags/tag277.xml" /><Relationship Id="rId8" Type="http://schemas.openxmlformats.org/officeDocument/2006/relationships/image" Target="../media/image22.png" /><Relationship Id="rId9" Type="http://schemas.openxmlformats.org/officeDocument/2006/relationships/tags" Target="../tags/tag27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290.xml" /><Relationship Id="rId17" Type="http://schemas.openxmlformats.org/officeDocument/2006/relationships/tags" Target="../tags/tag291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0.png" /><Relationship Id="rId4" Type="http://schemas.openxmlformats.org/officeDocument/2006/relationships/tags" Target="../tags/tag282.xml" /><Relationship Id="rId5" Type="http://schemas.openxmlformats.org/officeDocument/2006/relationships/tags" Target="../tags/tag283.xml" /><Relationship Id="rId6" Type="http://schemas.openxmlformats.org/officeDocument/2006/relationships/image" Target="../media/image21.png" /><Relationship Id="rId7" Type="http://schemas.openxmlformats.org/officeDocument/2006/relationships/tags" Target="../tags/tag284.xml" /><Relationship Id="rId8" Type="http://schemas.openxmlformats.org/officeDocument/2006/relationships/image" Target="../media/image22.png" /><Relationship Id="rId9" Type="http://schemas.openxmlformats.org/officeDocument/2006/relationships/tags" Target="../tags/tag28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6.xml" /><Relationship Id="rId11" Type="http://schemas.openxmlformats.org/officeDocument/2006/relationships/tags" Target="../tags/tag297.xml" /><Relationship Id="rId12" Type="http://schemas.openxmlformats.org/officeDocument/2006/relationships/image" Target="../media/image30.png" /><Relationship Id="rId13" Type="http://schemas.openxmlformats.org/officeDocument/2006/relationships/tags" Target="../tags/tag29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0.png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21.png" /><Relationship Id="rId7" Type="http://schemas.openxmlformats.org/officeDocument/2006/relationships/tags" Target="../tags/tag294.xml" /><Relationship Id="rId8" Type="http://schemas.openxmlformats.org/officeDocument/2006/relationships/image" Target="../media/image22.png" /><Relationship Id="rId9" Type="http://schemas.openxmlformats.org/officeDocument/2006/relationships/tags" Target="../tags/tag2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image" Target="../media/image30.png" /><Relationship Id="rId13" Type="http://schemas.openxmlformats.org/officeDocument/2006/relationships/tags" Target="../tags/tag30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0.png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image" Target="../media/image21.png" /><Relationship Id="rId7" Type="http://schemas.openxmlformats.org/officeDocument/2006/relationships/tags" Target="../tags/tag301.xml" /><Relationship Id="rId8" Type="http://schemas.openxmlformats.org/officeDocument/2006/relationships/image" Target="../media/image22.png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0.xml" /><Relationship Id="rId11" Type="http://schemas.openxmlformats.org/officeDocument/2006/relationships/tags" Target="../tags/tag311.xml" /><Relationship Id="rId12" Type="http://schemas.openxmlformats.org/officeDocument/2006/relationships/image" Target="../media/image30.png" /><Relationship Id="rId13" Type="http://schemas.openxmlformats.org/officeDocument/2006/relationships/tags" Target="../tags/tag3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0.png" /><Relationship Id="rId4" Type="http://schemas.openxmlformats.org/officeDocument/2006/relationships/tags" Target="../tags/tag306.xml" /><Relationship Id="rId5" Type="http://schemas.openxmlformats.org/officeDocument/2006/relationships/tags" Target="../tags/tag307.xml" /><Relationship Id="rId6" Type="http://schemas.openxmlformats.org/officeDocument/2006/relationships/image" Target="../media/image21.png" /><Relationship Id="rId7" Type="http://schemas.openxmlformats.org/officeDocument/2006/relationships/tags" Target="../tags/tag308.xml" /><Relationship Id="rId8" Type="http://schemas.openxmlformats.org/officeDocument/2006/relationships/image" Target="../media/image22.png" /><Relationship Id="rId9" Type="http://schemas.openxmlformats.org/officeDocument/2006/relationships/tags" Target="../tags/tag30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image" Target="../media/image30.png" /><Relationship Id="rId13" Type="http://schemas.openxmlformats.org/officeDocument/2006/relationships/tags" Target="../tags/tag319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0.png" /><Relationship Id="rId4" Type="http://schemas.openxmlformats.org/officeDocument/2006/relationships/tags" Target="../tags/tag313.xml" /><Relationship Id="rId5" Type="http://schemas.openxmlformats.org/officeDocument/2006/relationships/tags" Target="../tags/tag314.xml" /><Relationship Id="rId6" Type="http://schemas.openxmlformats.org/officeDocument/2006/relationships/image" Target="../media/image21.png" /><Relationship Id="rId7" Type="http://schemas.openxmlformats.org/officeDocument/2006/relationships/tags" Target="../tags/tag315.xml" /><Relationship Id="rId8" Type="http://schemas.openxmlformats.org/officeDocument/2006/relationships/image" Target="../media/image22.png" /><Relationship Id="rId9" Type="http://schemas.openxmlformats.org/officeDocument/2006/relationships/tags" Target="../tags/tag3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24.xml" /><Relationship Id="rId11" Type="http://schemas.openxmlformats.org/officeDocument/2006/relationships/tags" Target="../tags/tag325.xml" /><Relationship Id="rId12" Type="http://schemas.openxmlformats.org/officeDocument/2006/relationships/image" Target="../media/image30.png" /><Relationship Id="rId13" Type="http://schemas.openxmlformats.org/officeDocument/2006/relationships/tags" Target="../tags/tag32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0.png" /><Relationship Id="rId4" Type="http://schemas.openxmlformats.org/officeDocument/2006/relationships/tags" Target="../tags/tag320.xml" /><Relationship Id="rId5" Type="http://schemas.openxmlformats.org/officeDocument/2006/relationships/tags" Target="../tags/tag321.xml" /><Relationship Id="rId6" Type="http://schemas.openxmlformats.org/officeDocument/2006/relationships/image" Target="../media/image21.png" /><Relationship Id="rId7" Type="http://schemas.openxmlformats.org/officeDocument/2006/relationships/tags" Target="../tags/tag322.xml" /><Relationship Id="rId8" Type="http://schemas.openxmlformats.org/officeDocument/2006/relationships/image" Target="../media/image22.png" /><Relationship Id="rId9" Type="http://schemas.openxmlformats.org/officeDocument/2006/relationships/tags" Target="../tags/tag32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1.xml" /><Relationship Id="rId11" Type="http://schemas.openxmlformats.org/officeDocument/2006/relationships/tags" Target="../tags/tag332.xml" /><Relationship Id="rId12" Type="http://schemas.openxmlformats.org/officeDocument/2006/relationships/image" Target="../media/image30.png" /><Relationship Id="rId13" Type="http://schemas.openxmlformats.org/officeDocument/2006/relationships/tags" Target="../tags/tag33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0.png" /><Relationship Id="rId4" Type="http://schemas.openxmlformats.org/officeDocument/2006/relationships/tags" Target="../tags/tag327.xml" /><Relationship Id="rId5" Type="http://schemas.openxmlformats.org/officeDocument/2006/relationships/tags" Target="../tags/tag328.xml" /><Relationship Id="rId6" Type="http://schemas.openxmlformats.org/officeDocument/2006/relationships/image" Target="../media/image21.png" /><Relationship Id="rId7" Type="http://schemas.openxmlformats.org/officeDocument/2006/relationships/tags" Target="../tags/tag329.xml" /><Relationship Id="rId8" Type="http://schemas.openxmlformats.org/officeDocument/2006/relationships/image" Target="../media/image22.png" /><Relationship Id="rId9" Type="http://schemas.openxmlformats.org/officeDocument/2006/relationships/tags" Target="../tags/tag3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12" Type="http://schemas.openxmlformats.org/officeDocument/2006/relationships/tags" Target="../tags/tag340.xml" /><Relationship Id="rId13" Type="http://schemas.openxmlformats.org/officeDocument/2006/relationships/tags" Target="../tags/tag341.xml" /><Relationship Id="rId14" Type="http://schemas.openxmlformats.org/officeDocument/2006/relationships/image" Target="../media/image27.png" /><Relationship Id="rId15" Type="http://schemas.openxmlformats.org/officeDocument/2006/relationships/image" Target="../media/image28.svg" /><Relationship Id="rId16" Type="http://schemas.openxmlformats.org/officeDocument/2006/relationships/tags" Target="../tags/tag342.xml" /><Relationship Id="rId17" Type="http://schemas.openxmlformats.org/officeDocument/2006/relationships/tags" Target="../tags/tag3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0.png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image" Target="../media/image21.png" /><Relationship Id="rId7" Type="http://schemas.openxmlformats.org/officeDocument/2006/relationships/tags" Target="../tags/tag336.xml" /><Relationship Id="rId8" Type="http://schemas.openxmlformats.org/officeDocument/2006/relationships/image" Target="../media/image22.png" /><Relationship Id="rId9" Type="http://schemas.openxmlformats.org/officeDocument/2006/relationships/tags" Target="../tags/tag33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333323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《回到起初的爱》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6" name="副标题 5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3190288" y="3271167"/>
            <a:ext cx="5821200" cy="414000"/>
          </a:xfrm>
        </p:spPr>
        <p:txBody>
          <a:bodyPr>
            <a:noAutofit/>
          </a:bodyPr>
          <a:lstStyle/>
          <a:p>
            <a:r>
              <a:rPr lang="zh-CN" altLang="zh-CN" sz="2400">
                <a:solidFill>
                  <a:schemeClr val="tx1"/>
                </a:solidFill>
                <a:latin typeface="仿宋" panose="02010609060101010101" charset="-122"/>
              </a:rPr>
              <a:t>读书笔记</a:t>
            </a:r>
            <a:endParaRPr lang="zh-CN" altLang="zh-CN" sz="2400">
              <a:solidFill>
                <a:schemeClr val="tx1"/>
              </a:solidFill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238C3B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回到起初的爱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38C3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理解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真正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意义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需求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回到起初的爱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建议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挑战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08834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需要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何去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找到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价值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爱在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重新审视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这些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文本框 49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《回到起初的爱》是一部深刻探讨爱的本质与意义的作品。作者以独特的笔触，通过生动的例子和深刻的见解，带领读者重新审视和思考爱在我们生活中的地位和价值。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首先提出了一个问题：“什么是爱？”在日常生活中，我们常常把爱当作一种自然的感情，一种不需要思考和审视的感受。但作者却提醒我们，真正的爱并不仅仅是表面上的感觉，它需要付出、理解和包容。爱是一种责任，也是一种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着，书中分析了现代社会中爱的困境与挑战。在快节奏的生活和工作压力下，许多人往往忽略了爱的存在和意义。他们迷失在物质的追求和社交媒体的虚幻中，忘记了如何去关心和爱护身边的人。作者通过这些现实生活中的例子，引发我们对于爱的思考和反思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为了帮助读者更好地理解爱的本质，书中还提供了一些实用的建议和方法。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例如，如何培养和维系一段亲密关系、如何平衡自己的需求和他人的需求、如何在冲突和分歧中找到共同的解决方案等。这些建议并非空洞的理论，而是基于作者多年的心理咨询经验和对于爱的深入研究。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《回到起初的爱》强调了爱在人类生活中的重要性。爱不仅是我们与生俱来的情感需求，更是我们成长和发展的动力源泉。只有当我们真正理解和体验到爱的真谛时，才能在生活中找到真正的幸福和满足。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回到起初的爱》是一部关于爱的思考和探索的作品。它不仅教会我们如何去爱，更让我们明白爱的价值和意义。在这个充满挑战和不确定性的时代，我们需要重新审视和珍惜身边的爱，让爱成为我们生活中最美好的力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在生活的旅途中，我们时常迷失在繁华的尘世中，忘记了自己最初对爱的那份纯真与深情。此时，一本名为《回到起初的爱》的书，如同明灯一般，指引我们找回那份最初的、最纯粹的爱。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爱是恒久忍耐，又有恩慈；爱是不嫉妒，爱是不自夸，不张狂，不做害羞的事，不求自己的益处，不轻易发怒，不计算人的恶，不喜欢不义，只喜欢真理；凡事包容，凡事相信，凡事盼望，凡事忍耐。爱是永不止息。”这段文字精准地描绘了爱的真谛。它告诉我们，真正的爱不仅仅是情感的表达，更是一种深沉的承诺和持久的付出。它需要我们有耐心、包容心、信任和期盼。只有如此，我们才能在爱的旅途上走得更远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一段话令人印象深刻：“爱是永恒的，因为它源于内心深处最纯净的部分，不受时间和空间的限制。无论我们身处何方，爱始终如一。它让我们在困境中坚持，在挫折中不屈，在孤独中寻找力量。”这段话告诉我们，爱的力量无比强大，它能让我们在任何困难面前都不退缩。只要我们坚守内心的爱，就能找到前进的动力和勇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的另一段文字则以另一种方式诠释了爱的内涵：“爱是无私的付出，是不求回报的奉献。当我们真正理解爱的真谛时，我们会发现，真正的爱是无私的。它不计较得失，不追求个人的满足和利益。爱是给予，是关心，是理解，是包容。”这段话提醒我们，在爱的过程中，我们应该放下个人的得失和欲望，全心全意地去关心和照顾他人。只有这样，我们才能真正体验到爱的美好和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阅读《回到起初的爱》的过程中，我们不仅能感受到作者对爱的深入思考和理解，还能从中汲取到生活的智慧和力量。这本书就像一面镜子，让我们看清自己内心的真实面貌；又像一盏明灯，照亮我们前行的道路。通过阅读这本书的精彩摘录，我们不仅能更好地理解爱的真谛，还能在日常生活中更加坚定地践行爱的理念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8307d220a7d0a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533400">
              <a:lnSpc>
                <a:spcPct val="140000"/>
              </a:lnSpc>
              <a:buBlip>
                <a:blip r:embed="rId12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让我们一起回到起初的爱，用一颗纯净的心去感受、去付出、去珍惜。只有这样，我们才能在爱的旅途上不断成长和进步，让生活变得更加美好和有意义。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4" name="组合 3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10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微软雅黑"/>
                <a:ea typeface="微软雅黑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/>
              <a:ea typeface="微软雅黑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11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4" name="圆角矩形 43"/>
          <p:cNvSpPr/>
          <p:nvPr>
            <p:custDataLst>
              <p:tags r:id="rId12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sp>
        <p:nvSpPr>
          <p:cNvPr id="45" name="椭圆 44"/>
          <p:cNvSpPr/>
          <p:nvPr>
            <p:custDataLst>
              <p:tags r:id="rId13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/>
              <a:ea typeface="微软雅黑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https://d.book118.com/835243333234011104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custom20177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树叶手绘风总结报告"/>
  <p:tag name="KSO_WM_UNIT_TYPE" val="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1"/>
  <p:tag name="KSO_WM_UNIT_DIAGRAM_ISNUMVISUAL" val="0"/>
  <p:tag name="KSO_WM_UNIT_DIAGRAM_ISREFERUNIT" val="0"/>
  <p:tag name="KSO_WM_UNIT_HIGHLIGHT" val="0"/>
  <p:tag name="KSO_WM_UNIT_ID" val="custom20177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15"/>
  <p:tag name="KSO_WM_UNIT_TEXT_FILL_TYPE" val="1"/>
  <p:tag name="KSO_WM_UNIT_TYPE" val="b"/>
  <p:tag name="KSO_WM_UNIT_VALUE" val="22"/>
</p:tagLst>
</file>

<file path=ppt/tags/tag171.xml><?xml version="1.0" encoding="utf-8"?>
<p:tagLst xmlns:p="http://schemas.openxmlformats.org/presentationml/2006/main">
  <p:tag name="KSO_WM_BEAUTIFY_FLAG" val="#wm#"/>
  <p:tag name="KSO_WM_COMBINE_RELATE_SLIDE_ID" val="background20176890_1"/>
  <p:tag name="KSO_WM_SLIDE_ID" val="custom20177418_1"/>
  <p:tag name="KSO_WM_SLIDE_INDEX" val="1"/>
  <p:tag name="KSO_WM_SLIDE_ITEM_CNT" val="0"/>
  <p:tag name="KSO_WM_SLIDE_LAYOUT" val="a_b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2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2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2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2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2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2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2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2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2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2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2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2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2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2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2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2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2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2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2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2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2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2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2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5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0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2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3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3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120">
      <a:dk1>
        <a:srgbClr val="000000"/>
      </a:dk1>
      <a:lt1>
        <a:srgbClr val="FFFFFF"/>
      </a:lt1>
      <a:dk2>
        <a:srgbClr val="ECF4EC"/>
      </a:dk2>
      <a:lt2>
        <a:srgbClr val="FFFFFF"/>
      </a:lt2>
      <a:accent1>
        <a:srgbClr val="238C3B"/>
      </a:accent1>
      <a:accent2>
        <a:srgbClr val="508834"/>
      </a:accent2>
      <a:accent3>
        <a:srgbClr val="63822C"/>
      </a:accent3>
      <a:accent4>
        <a:srgbClr val="727C27"/>
      </a:accent4>
      <a:accent5>
        <a:srgbClr val="7E7427"/>
      </a:accent5>
      <a:accent6>
        <a:srgbClr val="896D2A"/>
      </a:accent6>
      <a:hlink>
        <a:srgbClr val="1371ED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《回到起初的爱》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2024-09-14T14:28:03.742</cp:lastPrinted>
  <dcterms:created xsi:type="dcterms:W3CDTF">2024-09-14T06:28:03Z</dcterms:created>
  <dcterms:modified xsi:type="dcterms:W3CDTF">2024-09-14T06:28:11Z</dcterms:modified>
</cp:coreProperties>
</file>