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6A78F-E3FF-42EB-A3CB-51DFB4187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917E5-552A-4038-95B2-86AD1376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6C440-8C9E-4DCF-9F7C-A8B867F4D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B4AE2-FBD7-4254-A31F-1F3A074B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324DC-214D-4738-B077-9E31D59A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5E96DF-635F-4087-82A0-0689C2B2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14147-FA5D-461E-909B-280E76BD6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8D6A9-5957-48D5-8477-80F9714A2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56297-06FD-484F-9B56-EEEC1024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30B84-DD87-4306-BEDD-6D2F366AB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A2FE1-1DFF-4039-B26A-233E8E1A1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4012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传染和感染类poct未来发展趋势报告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传染和感染类POCT的当前状况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传染和感染类POCT的未来发展趋势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对未来发展的影响和推动因素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分析传染和感染类POCT（即时检验）的未来发展趋势，为相关企业和研究机构提供决策依据。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随着医疗技术的进步，传染和感染类POCT在临床诊断中的应用越来越广泛，对于早期诊断、快速治疗和降低传染风险具有重要意义。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本报告主要关注传染和感染类POCT的发展趋势，包括技术进步、市场动态和应用前景等方面。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由于信息收集的局限性，本报告可能无法涵盖所有相关领域，且预测结果可能与实际情况存在偏差。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传染和感染类POCT的当前状况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传染和感染类POCT市场主要集中在医院、诊所、实验室等医疗机构，同时也在家庭医疗领域得到广泛应用。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全球传染和感染类POCT市场规模持续增长，预计未来几年将保持稳定增长态势。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不同地区的市场规模和发展速度存在差异，北美、欧洲和亚太地区的市场规模较大。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当前市场状况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传染和感染类POCT技术不断发展，检测灵敏度、特异性、快速性等方面得到显著提升。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新型检测技术如生物传感器、纳米技术、微流控技术等在传染和感染类POCT中得到广泛应用。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432" b="643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智能化、便携式、自动化等方向成为技术发展的新趋势，为传染和感染类POCT的应用提供了更多可能性。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99" b="7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当前技术水平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检测准确性和灵敏度是传染和感染类POCT面临的重要挑战，需要不断提高检测技术的准确性和特异性。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检测速度和便携性也是当前面临的重要挑战，需要不断优化检测流程和提高检测设备的便携性。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成本和价格也是制约传染和感染类POCT广泛应用的重要因素，需要不断降低生产成本和提高性价比。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传染和感染类POCT的未来发展趋势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6875" b="68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随着人工智能和机器学习技术的发展，传染和感染类POCT将更加智能化，能够实现自动化检测、数据分析与解读等功能。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随着移动医疗的兴起，便携式POCT设备的需求将不断增加，传染和感染类POCT将更加便携，便于在基层医疗单位、现场急救等场景下使用。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便携化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随着基因组学、蛋白质组学等技术的发展，传染和感染类POCT的检测精度和灵敏度将得到进一步提升，能够更早、更准确地检测出病原体。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精准化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https://d.book118.com/835244012222011111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2024-09-17T12:22:30.861</cp:lastPrinted>
  <dcterms:created xsi:type="dcterms:W3CDTF">2024-09-17T04:22:30Z</dcterms:created>
  <dcterms:modified xsi:type="dcterms:W3CDTF">2024-09-17T04:22:32Z</dcterms:modified>
</cp:coreProperties>
</file>