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835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148" name="Rectangle 4"/>
          <p:cNvSpPr/>
          <p:nvPr>
            <p:ph type="sldImg" idx="2"/>
          </p:nvPr>
        </p:nvSpPr>
        <p:spPr>
          <a:xfrm>
            <a:off x="379413" y="685800"/>
            <a:ext cx="6099175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第二级</a:t>
            </a: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第三级</a:t>
            </a: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第四级</a:t>
            </a: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第五级</a:t>
            </a:r>
            <a:endParaRPr kumimoji="1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/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219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922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solidFill>
                  <a:srgbClr val="000000"/>
                </a:solidFill>
                <a:latin typeface="Times New Roman" panose="02020603050405020304" pitchFamily="18" charset="0"/>
              </a:rPr>
              <a:t>1</a:t>
            </a:fld>
            <a:endParaRPr lang="zh-CN" altLang="en-US" sz="1200" b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126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solidFill>
                  <a:srgbClr val="000000"/>
                </a:solidFill>
                <a:latin typeface="Times New Roman" panose="02020603050405020304" pitchFamily="18" charset="0"/>
              </a:rPr>
              <a:t>2</a:t>
            </a:fld>
            <a:endParaRPr lang="zh-CN" altLang="en-US" sz="1200" b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3315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331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3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4</a:t>
            </a:fld>
            <a:endParaRPr lang="zh-CN" altLang="en-US"/>
          </a:p>
        </p:txBody>
      </p:sp>
      <p:sp>
        <p:nvSpPr>
          <p:cNvPr id="15363" name="Rectangle 2"/>
          <p:cNvSpPr>
            <a:spLocks noTextEdit="1"/>
          </p:cNvSpPr>
          <p:nvPr>
            <p:ph type="sldImg" idx="2"/>
          </p:nvPr>
        </p:nvSpPr>
        <p:spPr>
          <a:solidFill>
            <a:srgbClr val="FFFFFF">
              <a:alpha val="100000"/>
            </a:srgbClr>
          </a:solidFill>
        </p:spPr>
      </p:sp>
      <p:sp>
        <p:nvSpPr>
          <p:cNvPr id="15364" name="Rectangle 3"/>
          <p:cNvSpPr/>
          <p:nvPr>
            <p:ph type="body" idx="1"/>
          </p:nvPr>
        </p:nvSpPr>
        <p:spPr>
          <a:solidFill>
            <a:srgbClr val="FFFFFF">
              <a:alpha val="100000"/>
            </a:srgbClr>
          </a:solidFill>
          <a:ln>
            <a:solidFill>
              <a:srgbClr val="000000">
                <a:alpha val="100000"/>
              </a:srgbClr>
            </a:solidFill>
            <a:miter/>
          </a:ln>
        </p:spPr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7411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741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5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9459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1946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6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1507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2150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7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3555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2355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8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5603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2560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9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7651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2765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10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9699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297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11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1747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3174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12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3795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3379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13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5843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3584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14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7891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3789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15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9939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3994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16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1987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198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17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4035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403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18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6083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608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19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8131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813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 b="0">
                <a:latin typeface="Times New Roman" panose="02020603050405020304" pitchFamily="18" charset="0"/>
              </a:rPr>
              <a:t>20</a:t>
            </a:fld>
            <a:endParaRPr lang="zh-CN" altLang="en-US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audio" Target="../media/chimes1.wav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audio" Target="../media/chimes1.wav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audio" Target="../media/chimes1.wav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audio" Target="../media/chimes1.wav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87562-F0AD-4F3D-BE88-380E0905E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3A121-540D-4E7A-8409-96C18C1EC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AD822-AA4B-4FB3-83F7-ECC909593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8D1E9-465C-45BB-B06D-4FD537641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C90722-E7D2-4553-97E2-603F8DFE9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38454-E09D-4377-B7B6-E7FBC26D3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D49AC4-1C23-46F1-9D85-62CC504A3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7AA38-1D7F-4FC8-9896-132011224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047F5-01D5-4853-BEBD-EA91779EB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CF41A-F008-4A82-843A-2EE855504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83E9A-FD46-4B3E-89C7-25A558AA2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535113" y="381000"/>
            <a:ext cx="10396537" cy="6096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577975" y="1905000"/>
            <a:ext cx="10367963" cy="18288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2"/>
          </p:nvPr>
        </p:nvSpPr>
        <p:spPr>
          <a:xfrm>
            <a:off x="1219200" y="6324600"/>
            <a:ext cx="2541588" cy="4572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3"/>
          </p:nvPr>
        </p:nvSpPr>
        <p:spPr>
          <a:xfrm>
            <a:off x="4471988" y="6324600"/>
            <a:ext cx="3863975" cy="4572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4"/>
          </p:nvPr>
        </p:nvSpPr>
        <p:spPr>
          <a:xfrm>
            <a:off x="9047163" y="6324600"/>
            <a:ext cx="2541588" cy="4572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med">
    <p:random/>
    <p:sndAc>
      <p:stSnd>
        <p:snd r:embed="rId2" name="chimes.wav"/>
      </p:stSnd>
    </p:sndAc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585" y="4406901"/>
            <a:ext cx="10368598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585" y="2906713"/>
            <a:ext cx="10368598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2"/>
          </p:nvPr>
        </p:nvSpPr>
        <p:spPr>
          <a:xfrm>
            <a:off x="1219200" y="6324600"/>
            <a:ext cx="2541588" cy="4572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3"/>
          </p:nvPr>
        </p:nvSpPr>
        <p:spPr>
          <a:xfrm>
            <a:off x="4471988" y="6324600"/>
            <a:ext cx="3863975" cy="4572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4"/>
          </p:nvPr>
        </p:nvSpPr>
        <p:spPr>
          <a:xfrm>
            <a:off x="9047163" y="6324600"/>
            <a:ext cx="2541588" cy="4572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med">
    <p:random/>
    <p:sndAc>
      <p:stSnd>
        <p:snd r:embed="rId2" name="chimes.wav"/>
      </p:stSnd>
    </p:sndAc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11"/>
          <p:cNvSpPr>
            <a:spLocks noGrp="1" noChangeArrowheads="1"/>
          </p:cNvSpPr>
          <p:nvPr>
            <p:ph type="dt" sz="half" idx="2"/>
          </p:nvPr>
        </p:nvSpPr>
        <p:spPr>
          <a:xfrm>
            <a:off x="1219200" y="6324600"/>
            <a:ext cx="2541588" cy="4572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3"/>
          </p:nvPr>
        </p:nvSpPr>
        <p:spPr>
          <a:xfrm>
            <a:off x="4471988" y="6324600"/>
            <a:ext cx="3863975" cy="4572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4"/>
          </p:nvPr>
        </p:nvSpPr>
        <p:spPr>
          <a:xfrm>
            <a:off x="9047163" y="6324600"/>
            <a:ext cx="2541588" cy="4572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med">
    <p:random/>
    <p:sndAc>
      <p:stSnd>
        <p:snd r:embed="rId2" name="chimes.wav"/>
      </p:stSnd>
    </p:sndAc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random/>
    <p:sndAc>
      <p:stSnd>
        <p:snd r:embed="rId2" name="chimes.wav"/>
      </p:stSnd>
    </p:sndAc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3.jpeg" /><Relationship Id="rId6" Type="http://schemas.openxmlformats.org/officeDocument/2006/relationships/image" Target="../media/image1.jpeg" /><Relationship Id="rId7" Type="http://schemas.openxmlformats.org/officeDocument/2006/relationships/audio" Target="../media/chimes1.wav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1026" name="图片 2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79300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 spd="med">
    <p:random/>
    <p:sndAc>
      <p:stSnd>
        <p:snd r:embed="rId7" name="chimes.wav"/>
      </p:stSnd>
    </p:sndAc>
  </p:transition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audio" Target="../media/chimes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gif" /><Relationship Id="rId4" Type="http://schemas.openxmlformats.org/officeDocument/2006/relationships/audio" Target="../media/chimes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5.xml" /><Relationship Id="rId4" Type="http://schemas.openxmlformats.org/officeDocument/2006/relationships/audio" Target="../media/chimes1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audio" Target="../media/chimes1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Relationship Id="rId3" Type="http://schemas.openxmlformats.org/officeDocument/2006/relationships/audio" Target="../media/chimes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8.xml" /><Relationship Id="rId3" Type="http://schemas.openxmlformats.org/officeDocument/2006/relationships/audio" Target="../media/chimes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9.xml" /><Relationship Id="rId3" Type="http://schemas.openxmlformats.org/officeDocument/2006/relationships/audio" Target="../media/chimes1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0.xml" /><Relationship Id="rId3" Type="http://schemas.openxmlformats.org/officeDocument/2006/relationships/audio" Target="../media/chimes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1.xml" /><Relationship Id="rId3" Type="http://schemas.openxmlformats.org/officeDocument/2006/relationships/audio" Target="../media/chimes1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2.xml" /><Relationship Id="rId3" Type="http://schemas.openxmlformats.org/officeDocument/2006/relationships/audio" Target="../media/chimes1.wav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Relationship Id="rId3" Type="http://schemas.openxmlformats.org/officeDocument/2006/relationships/audio" Target="../media/chimes1.wav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4.xml" /><Relationship Id="rId3" Type="http://schemas.openxmlformats.org/officeDocument/2006/relationships/audio" Target="../media/chimes1.wav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5.xml" /><Relationship Id="rId3" Type="http://schemas.openxmlformats.org/officeDocument/2006/relationships/audio" Target="../media/chimes1.wav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6.xml" /><Relationship Id="rId3" Type="http://schemas.openxmlformats.org/officeDocument/2006/relationships/audio" Target="../media/chimes1.wav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7.xml" /><Relationship Id="rId3" Type="http://schemas.openxmlformats.org/officeDocument/2006/relationships/audio" Target="../media/chimes1.wav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8.xml" /><Relationship Id="rId3" Type="http://schemas.openxmlformats.org/officeDocument/2006/relationships/audio" Target="../media/chimes1.wav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9.xml" /><Relationship Id="rId3" Type="http://schemas.openxmlformats.org/officeDocument/2006/relationships/audio" Target="../media/chimes1.wav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0.xml" /><Relationship Id="rId3" Type="http://schemas.openxmlformats.org/officeDocument/2006/relationships/audio" Target="../media/chimes1.wav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440411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" y="1588"/>
            <a:ext cx="12176125" cy="6854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2" name="Freeform 7"/>
          <p:cNvSpPr/>
          <p:nvPr/>
        </p:nvSpPr>
        <p:spPr bwMode="auto">
          <a:xfrm>
            <a:off x="3276600" y="4470400"/>
            <a:ext cx="503238" cy="442913"/>
          </a:xfrm>
          <a:custGeom>
            <a:gdLst>
              <a:gd name="T0" fmla="*/ 472 w 613"/>
              <a:gd name="T1" fmla="*/ 18 h 537"/>
              <a:gd name="T2" fmla="*/ 539 w 613"/>
              <a:gd name="T3" fmla="*/ 134 h 537"/>
              <a:gd name="T4" fmla="*/ 605 w 613"/>
              <a:gd name="T5" fmla="*/ 248 h 537"/>
              <a:gd name="T6" fmla="*/ 606 w 613"/>
              <a:gd name="T7" fmla="*/ 287 h 537"/>
              <a:gd name="T8" fmla="*/ 539 w 613"/>
              <a:gd name="T9" fmla="*/ 403 h 537"/>
              <a:gd name="T10" fmla="*/ 474 w 613"/>
              <a:gd name="T11" fmla="*/ 517 h 537"/>
              <a:gd name="T12" fmla="*/ 440 w 613"/>
              <a:gd name="T13" fmla="*/ 537 h 537"/>
              <a:gd name="T14" fmla="*/ 307 w 613"/>
              <a:gd name="T15" fmla="*/ 537 h 537"/>
              <a:gd name="T16" fmla="*/ 175 w 613"/>
              <a:gd name="T17" fmla="*/ 537 h 537"/>
              <a:gd name="T18" fmla="*/ 141 w 613"/>
              <a:gd name="T19" fmla="*/ 519 h 537"/>
              <a:gd name="T20" fmla="*/ 74 w 613"/>
              <a:gd name="T21" fmla="*/ 403 h 537"/>
              <a:gd name="T22" fmla="*/ 8 w 613"/>
              <a:gd name="T23" fmla="*/ 289 h 537"/>
              <a:gd name="T24" fmla="*/ 7 w 613"/>
              <a:gd name="T25" fmla="*/ 250 h 537"/>
              <a:gd name="T26" fmla="*/ 74 w 613"/>
              <a:gd name="T27" fmla="*/ 134 h 537"/>
              <a:gd name="T28" fmla="*/ 139 w 613"/>
              <a:gd name="T29" fmla="*/ 20 h 537"/>
              <a:gd name="T30" fmla="*/ 173 w 613"/>
              <a:gd name="T31" fmla="*/ 0 h 537"/>
              <a:gd name="T32" fmla="*/ 307 w 613"/>
              <a:gd name="T33" fmla="*/ 0 h 537"/>
              <a:gd name="T34" fmla="*/ 438 w 613"/>
              <a:gd name="T35" fmla="*/ 0 h 537"/>
              <a:gd name="T36" fmla="*/ 472 w 613"/>
              <a:gd name="T37" fmla="*/ 18 h 53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13" h="537">
                <a:moveTo>
                  <a:pt x="472" y="18"/>
                </a:moveTo>
                <a:lnTo>
                  <a:pt x="539" y="134"/>
                </a:lnTo>
                <a:cubicBezTo>
                  <a:pt x="561" y="172"/>
                  <a:pt x="583" y="210"/>
                  <a:pt x="605" y="248"/>
                </a:cubicBezTo>
                <a:cubicBezTo>
                  <a:pt x="612" y="260"/>
                  <a:pt x="613" y="273"/>
                  <a:pt x="606" y="287"/>
                </a:cubicBezTo>
                <a:lnTo>
                  <a:pt x="539" y="403"/>
                </a:lnTo>
                <a:cubicBezTo>
                  <a:pt x="518" y="441"/>
                  <a:pt x="496" y="479"/>
                  <a:pt x="474" y="517"/>
                </a:cubicBezTo>
                <a:cubicBezTo>
                  <a:pt x="466" y="529"/>
                  <a:pt x="456" y="536"/>
                  <a:pt x="440" y="537"/>
                </a:cubicBezTo>
                <a:lnTo>
                  <a:pt x="307" y="537"/>
                </a:lnTo>
                <a:cubicBezTo>
                  <a:pt x="263" y="537"/>
                  <a:pt x="219" y="537"/>
                  <a:pt x="175" y="537"/>
                </a:cubicBezTo>
                <a:cubicBezTo>
                  <a:pt x="161" y="537"/>
                  <a:pt x="149" y="532"/>
                  <a:pt x="141" y="519"/>
                </a:cubicBezTo>
                <a:lnTo>
                  <a:pt x="74" y="403"/>
                </a:lnTo>
                <a:cubicBezTo>
                  <a:pt x="52" y="365"/>
                  <a:pt x="30" y="327"/>
                  <a:pt x="8" y="289"/>
                </a:cubicBezTo>
                <a:cubicBezTo>
                  <a:pt x="1" y="277"/>
                  <a:pt x="0" y="264"/>
                  <a:pt x="7" y="250"/>
                </a:cubicBezTo>
                <a:lnTo>
                  <a:pt x="74" y="134"/>
                </a:lnTo>
                <a:cubicBezTo>
                  <a:pt x="96" y="96"/>
                  <a:pt x="117" y="58"/>
                  <a:pt x="139" y="20"/>
                </a:cubicBezTo>
                <a:cubicBezTo>
                  <a:pt x="147" y="8"/>
                  <a:pt x="157" y="1"/>
                  <a:pt x="173" y="0"/>
                </a:cubicBezTo>
                <a:lnTo>
                  <a:pt x="307" y="0"/>
                </a:lnTo>
                <a:cubicBezTo>
                  <a:pt x="350" y="0"/>
                  <a:pt x="394" y="0"/>
                  <a:pt x="438" y="0"/>
                </a:cubicBezTo>
                <a:cubicBezTo>
                  <a:pt x="452" y="0"/>
                  <a:pt x="464" y="5"/>
                  <a:pt x="472" y="18"/>
                </a:cubicBezTo>
                <a:close/>
              </a:path>
            </a:pathLst>
          </a:custGeom>
          <a:solidFill>
            <a:srgbClr val="1AA1DB"/>
          </a:solidFill>
          <a:ln>
            <a:noFill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73" name="Freeform 8"/>
          <p:cNvSpPr>
            <a:spLocks noEditPoints="1"/>
          </p:cNvSpPr>
          <p:nvPr/>
        </p:nvSpPr>
        <p:spPr bwMode="auto">
          <a:xfrm>
            <a:off x="3398838" y="4595813"/>
            <a:ext cx="265113" cy="192088"/>
          </a:xfrm>
          <a:custGeom>
            <a:gdLst>
              <a:gd name="T0" fmla="*/ 269 w 322"/>
              <a:gd name="T1" fmla="*/ 0 h 233"/>
              <a:gd name="T2" fmla="*/ 53 w 322"/>
              <a:gd name="T3" fmla="*/ 0 h 233"/>
              <a:gd name="T4" fmla="*/ 0 w 322"/>
              <a:gd name="T5" fmla="*/ 52 h 233"/>
              <a:gd name="T6" fmla="*/ 0 w 322"/>
              <a:gd name="T7" fmla="*/ 181 h 233"/>
              <a:gd name="T8" fmla="*/ 53 w 322"/>
              <a:gd name="T9" fmla="*/ 233 h 233"/>
              <a:gd name="T10" fmla="*/ 269 w 322"/>
              <a:gd name="T11" fmla="*/ 233 h 233"/>
              <a:gd name="T12" fmla="*/ 322 w 322"/>
              <a:gd name="T13" fmla="*/ 181 h 233"/>
              <a:gd name="T14" fmla="*/ 322 w 322"/>
              <a:gd name="T15" fmla="*/ 52 h 233"/>
              <a:gd name="T16" fmla="*/ 269 w 322"/>
              <a:gd name="T17" fmla="*/ 0 h 233"/>
              <a:gd name="T18" fmla="*/ 101 w 322"/>
              <a:gd name="T19" fmla="*/ 101 h 233"/>
              <a:gd name="T20" fmla="*/ 124 w 322"/>
              <a:gd name="T21" fmla="*/ 78 h 233"/>
              <a:gd name="T22" fmla="*/ 101 w 322"/>
              <a:gd name="T23" fmla="*/ 55 h 233"/>
              <a:gd name="T24" fmla="*/ 78 w 322"/>
              <a:gd name="T25" fmla="*/ 78 h 233"/>
              <a:gd name="T26" fmla="*/ 101 w 322"/>
              <a:gd name="T27" fmla="*/ 101 h 233"/>
              <a:gd name="T28" fmla="*/ 141 w 322"/>
              <a:gd name="T29" fmla="*/ 166 h 233"/>
              <a:gd name="T30" fmla="*/ 144 w 322"/>
              <a:gd name="T31" fmla="*/ 128 h 233"/>
              <a:gd name="T32" fmla="*/ 121 w 322"/>
              <a:gd name="T33" fmla="*/ 108 h 233"/>
              <a:gd name="T34" fmla="*/ 109 w 322"/>
              <a:gd name="T35" fmla="*/ 108 h 233"/>
              <a:gd name="T36" fmla="*/ 106 w 322"/>
              <a:gd name="T37" fmla="*/ 117 h 233"/>
              <a:gd name="T38" fmla="*/ 109 w 322"/>
              <a:gd name="T39" fmla="*/ 151 h 233"/>
              <a:gd name="T40" fmla="*/ 100 w 322"/>
              <a:gd name="T41" fmla="*/ 163 h 233"/>
              <a:gd name="T42" fmla="*/ 92 w 322"/>
              <a:gd name="T43" fmla="*/ 151 h 233"/>
              <a:gd name="T44" fmla="*/ 97 w 322"/>
              <a:gd name="T45" fmla="*/ 117 h 233"/>
              <a:gd name="T46" fmla="*/ 94 w 322"/>
              <a:gd name="T47" fmla="*/ 108 h 233"/>
              <a:gd name="T48" fmla="*/ 80 w 322"/>
              <a:gd name="T49" fmla="*/ 108 h 233"/>
              <a:gd name="T50" fmla="*/ 57 w 322"/>
              <a:gd name="T51" fmla="*/ 129 h 233"/>
              <a:gd name="T52" fmla="*/ 60 w 322"/>
              <a:gd name="T53" fmla="*/ 166 h 233"/>
              <a:gd name="T54" fmla="*/ 101 w 322"/>
              <a:gd name="T55" fmla="*/ 176 h 233"/>
              <a:gd name="T56" fmla="*/ 141 w 322"/>
              <a:gd name="T57" fmla="*/ 166 h 233"/>
              <a:gd name="T58" fmla="*/ 165 w 322"/>
              <a:gd name="T59" fmla="*/ 191 h 233"/>
              <a:gd name="T60" fmla="*/ 165 w 322"/>
              <a:gd name="T61" fmla="*/ 191 h 233"/>
              <a:gd name="T62" fmla="*/ 36 w 322"/>
              <a:gd name="T63" fmla="*/ 191 h 233"/>
              <a:gd name="T64" fmla="*/ 36 w 322"/>
              <a:gd name="T65" fmla="*/ 42 h 233"/>
              <a:gd name="T66" fmla="*/ 165 w 322"/>
              <a:gd name="T67" fmla="*/ 42 h 233"/>
              <a:gd name="T68" fmla="*/ 165 w 322"/>
              <a:gd name="T69" fmla="*/ 191 h 233"/>
              <a:gd name="T70" fmla="*/ 249 w 322"/>
              <a:gd name="T71" fmla="*/ 73 h 233"/>
              <a:gd name="T72" fmla="*/ 249 w 322"/>
              <a:gd name="T73" fmla="*/ 73 h 233"/>
              <a:gd name="T74" fmla="*/ 193 w 322"/>
              <a:gd name="T75" fmla="*/ 73 h 233"/>
              <a:gd name="T76" fmla="*/ 181 w 322"/>
              <a:gd name="T77" fmla="*/ 60 h 233"/>
              <a:gd name="T78" fmla="*/ 193 w 322"/>
              <a:gd name="T79" fmla="*/ 48 h 233"/>
              <a:gd name="T80" fmla="*/ 249 w 322"/>
              <a:gd name="T81" fmla="*/ 48 h 233"/>
              <a:gd name="T82" fmla="*/ 261 w 322"/>
              <a:gd name="T83" fmla="*/ 60 h 233"/>
              <a:gd name="T84" fmla="*/ 249 w 322"/>
              <a:gd name="T85" fmla="*/ 73 h 233"/>
              <a:gd name="T86" fmla="*/ 302 w 322"/>
              <a:gd name="T87" fmla="*/ 123 h 233"/>
              <a:gd name="T88" fmla="*/ 302 w 322"/>
              <a:gd name="T89" fmla="*/ 123 h 233"/>
              <a:gd name="T90" fmla="*/ 292 w 322"/>
              <a:gd name="T91" fmla="*/ 133 h 233"/>
              <a:gd name="T92" fmla="*/ 191 w 322"/>
              <a:gd name="T93" fmla="*/ 133 h 233"/>
              <a:gd name="T94" fmla="*/ 181 w 322"/>
              <a:gd name="T95" fmla="*/ 123 h 233"/>
              <a:gd name="T96" fmla="*/ 191 w 322"/>
              <a:gd name="T97" fmla="*/ 113 h 233"/>
              <a:gd name="T98" fmla="*/ 292 w 322"/>
              <a:gd name="T99" fmla="*/ 113 h 233"/>
              <a:gd name="T100" fmla="*/ 302 w 322"/>
              <a:gd name="T101" fmla="*/ 123 h 233"/>
              <a:gd name="T102" fmla="*/ 302 w 322"/>
              <a:gd name="T103" fmla="*/ 163 h 233"/>
              <a:gd name="T104" fmla="*/ 302 w 322"/>
              <a:gd name="T105" fmla="*/ 163 h 233"/>
              <a:gd name="T106" fmla="*/ 292 w 322"/>
              <a:gd name="T107" fmla="*/ 173 h 233"/>
              <a:gd name="T108" fmla="*/ 191 w 322"/>
              <a:gd name="T109" fmla="*/ 173 h 233"/>
              <a:gd name="T110" fmla="*/ 181 w 322"/>
              <a:gd name="T111" fmla="*/ 163 h 233"/>
              <a:gd name="T112" fmla="*/ 191 w 322"/>
              <a:gd name="T113" fmla="*/ 153 h 233"/>
              <a:gd name="T114" fmla="*/ 292 w 322"/>
              <a:gd name="T115" fmla="*/ 153 h 233"/>
              <a:gd name="T116" fmla="*/ 302 w 322"/>
              <a:gd name="T117" fmla="*/ 163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322" h="233">
                <a:moveTo>
                  <a:pt x="269" y="0"/>
                </a:moveTo>
                <a:lnTo>
                  <a:pt x="53" y="0"/>
                </a:lnTo>
                <a:cubicBezTo>
                  <a:pt x="24" y="0"/>
                  <a:pt x="0" y="23"/>
                  <a:pt x="0" y="52"/>
                </a:cubicBezTo>
                <a:lnTo>
                  <a:pt x="0" y="181"/>
                </a:lnTo>
                <a:cubicBezTo>
                  <a:pt x="0" y="210"/>
                  <a:pt x="24" y="233"/>
                  <a:pt x="53" y="233"/>
                </a:cubicBezTo>
                <a:lnTo>
                  <a:pt x="269" y="233"/>
                </a:lnTo>
                <a:cubicBezTo>
                  <a:pt x="298" y="233"/>
                  <a:pt x="322" y="210"/>
                  <a:pt x="322" y="181"/>
                </a:cubicBezTo>
                <a:lnTo>
                  <a:pt x="322" y="52"/>
                </a:lnTo>
                <a:cubicBezTo>
                  <a:pt x="322" y="23"/>
                  <a:pt x="298" y="0"/>
                  <a:pt x="269" y="0"/>
                </a:cubicBezTo>
                <a:close/>
                <a:moveTo>
                  <a:pt x="101" y="101"/>
                </a:moveTo>
                <a:cubicBezTo>
                  <a:pt x="113" y="101"/>
                  <a:pt x="124" y="91"/>
                  <a:pt x="124" y="78"/>
                </a:cubicBezTo>
                <a:cubicBezTo>
                  <a:pt x="124" y="65"/>
                  <a:pt x="113" y="55"/>
                  <a:pt x="101" y="55"/>
                </a:cubicBezTo>
                <a:cubicBezTo>
                  <a:pt x="88" y="55"/>
                  <a:pt x="78" y="65"/>
                  <a:pt x="78" y="78"/>
                </a:cubicBezTo>
                <a:cubicBezTo>
                  <a:pt x="78" y="91"/>
                  <a:pt x="88" y="101"/>
                  <a:pt x="101" y="101"/>
                </a:cubicBezTo>
                <a:close/>
                <a:moveTo>
                  <a:pt x="141" y="166"/>
                </a:moveTo>
                <a:lnTo>
                  <a:pt x="144" y="128"/>
                </a:lnTo>
                <a:cubicBezTo>
                  <a:pt x="145" y="117"/>
                  <a:pt x="134" y="108"/>
                  <a:pt x="121" y="108"/>
                </a:cubicBezTo>
                <a:lnTo>
                  <a:pt x="109" y="108"/>
                </a:lnTo>
                <a:cubicBezTo>
                  <a:pt x="109" y="109"/>
                  <a:pt x="109" y="114"/>
                  <a:pt x="106" y="117"/>
                </a:cubicBezTo>
                <a:cubicBezTo>
                  <a:pt x="106" y="117"/>
                  <a:pt x="111" y="142"/>
                  <a:pt x="109" y="151"/>
                </a:cubicBezTo>
                <a:cubicBezTo>
                  <a:pt x="108" y="154"/>
                  <a:pt x="104" y="163"/>
                  <a:pt x="100" y="163"/>
                </a:cubicBezTo>
                <a:cubicBezTo>
                  <a:pt x="96" y="163"/>
                  <a:pt x="93" y="154"/>
                  <a:pt x="92" y="151"/>
                </a:cubicBezTo>
                <a:cubicBezTo>
                  <a:pt x="91" y="142"/>
                  <a:pt x="97" y="117"/>
                  <a:pt x="97" y="117"/>
                </a:cubicBezTo>
                <a:cubicBezTo>
                  <a:pt x="96" y="116"/>
                  <a:pt x="94" y="115"/>
                  <a:pt x="94" y="108"/>
                </a:cubicBezTo>
                <a:lnTo>
                  <a:pt x="80" y="108"/>
                </a:lnTo>
                <a:cubicBezTo>
                  <a:pt x="68" y="108"/>
                  <a:pt x="56" y="117"/>
                  <a:pt x="57" y="129"/>
                </a:cubicBezTo>
                <a:lnTo>
                  <a:pt x="60" y="166"/>
                </a:lnTo>
                <a:cubicBezTo>
                  <a:pt x="70" y="176"/>
                  <a:pt x="86" y="176"/>
                  <a:pt x="101" y="176"/>
                </a:cubicBezTo>
                <a:cubicBezTo>
                  <a:pt x="115" y="176"/>
                  <a:pt x="132" y="175"/>
                  <a:pt x="141" y="166"/>
                </a:cubicBezTo>
                <a:close/>
                <a:moveTo>
                  <a:pt x="165" y="191"/>
                </a:moveTo>
                <a:lnTo>
                  <a:pt x="165" y="191"/>
                </a:lnTo>
                <a:lnTo>
                  <a:pt x="36" y="191"/>
                </a:lnTo>
                <a:lnTo>
                  <a:pt x="36" y="42"/>
                </a:lnTo>
                <a:lnTo>
                  <a:pt x="165" y="42"/>
                </a:lnTo>
                <a:lnTo>
                  <a:pt x="165" y="191"/>
                </a:lnTo>
                <a:close/>
                <a:moveTo>
                  <a:pt x="249" y="73"/>
                </a:moveTo>
                <a:lnTo>
                  <a:pt x="249" y="73"/>
                </a:lnTo>
                <a:lnTo>
                  <a:pt x="193" y="73"/>
                </a:lnTo>
                <a:cubicBezTo>
                  <a:pt x="186" y="73"/>
                  <a:pt x="181" y="67"/>
                  <a:pt x="181" y="60"/>
                </a:cubicBezTo>
                <a:cubicBezTo>
                  <a:pt x="181" y="54"/>
                  <a:pt x="186" y="48"/>
                  <a:pt x="193" y="48"/>
                </a:cubicBezTo>
                <a:lnTo>
                  <a:pt x="249" y="48"/>
                </a:lnTo>
                <a:cubicBezTo>
                  <a:pt x="256" y="48"/>
                  <a:pt x="261" y="54"/>
                  <a:pt x="261" y="60"/>
                </a:cubicBezTo>
                <a:cubicBezTo>
                  <a:pt x="261" y="67"/>
                  <a:pt x="256" y="73"/>
                  <a:pt x="249" y="73"/>
                </a:cubicBezTo>
                <a:close/>
                <a:moveTo>
                  <a:pt x="302" y="123"/>
                </a:moveTo>
                <a:lnTo>
                  <a:pt x="302" y="123"/>
                </a:lnTo>
                <a:cubicBezTo>
                  <a:pt x="302" y="128"/>
                  <a:pt x="297" y="133"/>
                  <a:pt x="292" y="133"/>
                </a:cubicBezTo>
                <a:lnTo>
                  <a:pt x="191" y="133"/>
                </a:lnTo>
                <a:cubicBezTo>
                  <a:pt x="186" y="133"/>
                  <a:pt x="181" y="128"/>
                  <a:pt x="181" y="123"/>
                </a:cubicBezTo>
                <a:cubicBezTo>
                  <a:pt x="181" y="117"/>
                  <a:pt x="186" y="113"/>
                  <a:pt x="191" y="113"/>
                </a:cubicBezTo>
                <a:lnTo>
                  <a:pt x="292" y="113"/>
                </a:lnTo>
                <a:cubicBezTo>
                  <a:pt x="297" y="113"/>
                  <a:pt x="302" y="117"/>
                  <a:pt x="302" y="123"/>
                </a:cubicBezTo>
                <a:close/>
                <a:moveTo>
                  <a:pt x="302" y="163"/>
                </a:moveTo>
                <a:lnTo>
                  <a:pt x="302" y="163"/>
                </a:lnTo>
                <a:cubicBezTo>
                  <a:pt x="302" y="169"/>
                  <a:pt x="297" y="173"/>
                  <a:pt x="292" y="173"/>
                </a:cubicBezTo>
                <a:lnTo>
                  <a:pt x="191" y="173"/>
                </a:lnTo>
                <a:cubicBezTo>
                  <a:pt x="186" y="173"/>
                  <a:pt x="181" y="169"/>
                  <a:pt x="181" y="163"/>
                </a:cubicBezTo>
                <a:cubicBezTo>
                  <a:pt x="181" y="157"/>
                  <a:pt x="186" y="153"/>
                  <a:pt x="191" y="153"/>
                </a:cubicBezTo>
                <a:lnTo>
                  <a:pt x="292" y="153"/>
                </a:lnTo>
                <a:cubicBezTo>
                  <a:pt x="297" y="153"/>
                  <a:pt x="302" y="157"/>
                  <a:pt x="302" y="163"/>
                </a:cubicBezTo>
                <a:close/>
              </a:path>
            </a:pathLst>
          </a:custGeom>
          <a:solidFill>
            <a:srgbClr val="FEFEFE"/>
          </a:solidFill>
          <a:ln>
            <a:noFill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74" name="Freeform 9"/>
          <p:cNvSpPr/>
          <p:nvPr/>
        </p:nvSpPr>
        <p:spPr bwMode="auto">
          <a:xfrm>
            <a:off x="6421438" y="4470400"/>
            <a:ext cx="504825" cy="442913"/>
          </a:xfrm>
          <a:custGeom>
            <a:gdLst>
              <a:gd name="T0" fmla="*/ 472 w 613"/>
              <a:gd name="T1" fmla="*/ 18 h 537"/>
              <a:gd name="T2" fmla="*/ 539 w 613"/>
              <a:gd name="T3" fmla="*/ 134 h 537"/>
              <a:gd name="T4" fmla="*/ 605 w 613"/>
              <a:gd name="T5" fmla="*/ 248 h 537"/>
              <a:gd name="T6" fmla="*/ 606 w 613"/>
              <a:gd name="T7" fmla="*/ 287 h 537"/>
              <a:gd name="T8" fmla="*/ 539 w 613"/>
              <a:gd name="T9" fmla="*/ 403 h 537"/>
              <a:gd name="T10" fmla="*/ 473 w 613"/>
              <a:gd name="T11" fmla="*/ 517 h 537"/>
              <a:gd name="T12" fmla="*/ 440 w 613"/>
              <a:gd name="T13" fmla="*/ 537 h 537"/>
              <a:gd name="T14" fmla="*/ 306 w 613"/>
              <a:gd name="T15" fmla="*/ 537 h 537"/>
              <a:gd name="T16" fmla="*/ 175 w 613"/>
              <a:gd name="T17" fmla="*/ 537 h 537"/>
              <a:gd name="T18" fmla="*/ 140 w 613"/>
              <a:gd name="T19" fmla="*/ 519 h 537"/>
              <a:gd name="T20" fmla="*/ 73 w 613"/>
              <a:gd name="T21" fmla="*/ 403 h 537"/>
              <a:gd name="T22" fmla="*/ 7 w 613"/>
              <a:gd name="T23" fmla="*/ 289 h 537"/>
              <a:gd name="T24" fmla="*/ 6 w 613"/>
              <a:gd name="T25" fmla="*/ 250 h 537"/>
              <a:gd name="T26" fmla="*/ 73 w 613"/>
              <a:gd name="T27" fmla="*/ 134 h 537"/>
              <a:gd name="T28" fmla="*/ 139 w 613"/>
              <a:gd name="T29" fmla="*/ 20 h 537"/>
              <a:gd name="T30" fmla="*/ 172 w 613"/>
              <a:gd name="T31" fmla="*/ 0 h 537"/>
              <a:gd name="T32" fmla="*/ 306 w 613"/>
              <a:gd name="T33" fmla="*/ 0 h 537"/>
              <a:gd name="T34" fmla="*/ 437 w 613"/>
              <a:gd name="T35" fmla="*/ 0 h 537"/>
              <a:gd name="T36" fmla="*/ 472 w 613"/>
              <a:gd name="T37" fmla="*/ 18 h 53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13" h="537">
                <a:moveTo>
                  <a:pt x="472" y="18"/>
                </a:moveTo>
                <a:lnTo>
                  <a:pt x="539" y="134"/>
                </a:lnTo>
                <a:cubicBezTo>
                  <a:pt x="561" y="172"/>
                  <a:pt x="583" y="210"/>
                  <a:pt x="605" y="248"/>
                </a:cubicBezTo>
                <a:cubicBezTo>
                  <a:pt x="612" y="260"/>
                  <a:pt x="613" y="273"/>
                  <a:pt x="606" y="287"/>
                </a:cubicBezTo>
                <a:lnTo>
                  <a:pt x="539" y="403"/>
                </a:lnTo>
                <a:cubicBezTo>
                  <a:pt x="517" y="441"/>
                  <a:pt x="495" y="479"/>
                  <a:pt x="473" y="517"/>
                </a:cubicBezTo>
                <a:cubicBezTo>
                  <a:pt x="466" y="529"/>
                  <a:pt x="455" y="536"/>
                  <a:pt x="440" y="537"/>
                </a:cubicBezTo>
                <a:lnTo>
                  <a:pt x="306" y="537"/>
                </a:lnTo>
                <a:cubicBezTo>
                  <a:pt x="262" y="537"/>
                  <a:pt x="219" y="537"/>
                  <a:pt x="175" y="537"/>
                </a:cubicBezTo>
                <a:cubicBezTo>
                  <a:pt x="160" y="537"/>
                  <a:pt x="149" y="532"/>
                  <a:pt x="140" y="519"/>
                </a:cubicBezTo>
                <a:lnTo>
                  <a:pt x="73" y="403"/>
                </a:lnTo>
                <a:cubicBezTo>
                  <a:pt x="51" y="365"/>
                  <a:pt x="29" y="327"/>
                  <a:pt x="7" y="289"/>
                </a:cubicBezTo>
                <a:cubicBezTo>
                  <a:pt x="1" y="277"/>
                  <a:pt x="0" y="264"/>
                  <a:pt x="6" y="250"/>
                </a:cubicBezTo>
                <a:lnTo>
                  <a:pt x="73" y="134"/>
                </a:lnTo>
                <a:cubicBezTo>
                  <a:pt x="95" y="96"/>
                  <a:pt x="117" y="58"/>
                  <a:pt x="139" y="20"/>
                </a:cubicBezTo>
                <a:cubicBezTo>
                  <a:pt x="146" y="8"/>
                  <a:pt x="157" y="1"/>
                  <a:pt x="172" y="0"/>
                </a:cubicBezTo>
                <a:lnTo>
                  <a:pt x="306" y="0"/>
                </a:lnTo>
                <a:cubicBezTo>
                  <a:pt x="350" y="0"/>
                  <a:pt x="394" y="0"/>
                  <a:pt x="437" y="0"/>
                </a:cubicBezTo>
                <a:cubicBezTo>
                  <a:pt x="452" y="0"/>
                  <a:pt x="464" y="5"/>
                  <a:pt x="472" y="18"/>
                </a:cubicBezTo>
                <a:close/>
              </a:path>
            </a:pathLst>
          </a:custGeom>
          <a:solidFill>
            <a:srgbClr val="1AA1DB"/>
          </a:solidFill>
          <a:ln>
            <a:noFill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75" name="Freeform 10"/>
          <p:cNvSpPr>
            <a:spLocks noEditPoints="1"/>
          </p:cNvSpPr>
          <p:nvPr/>
        </p:nvSpPr>
        <p:spPr bwMode="auto">
          <a:xfrm>
            <a:off x="6551613" y="4549775"/>
            <a:ext cx="268288" cy="285750"/>
          </a:xfrm>
          <a:custGeom>
            <a:gdLst>
              <a:gd name="T0" fmla="*/ 163 w 327"/>
              <a:gd name="T1" fmla="*/ 331 h 347"/>
              <a:gd name="T2" fmla="*/ 164 w 327"/>
              <a:gd name="T3" fmla="*/ 192 h 347"/>
              <a:gd name="T4" fmla="*/ 261 w 327"/>
              <a:gd name="T5" fmla="*/ 174 h 347"/>
              <a:gd name="T6" fmla="*/ 200 w 327"/>
              <a:gd name="T7" fmla="*/ 198 h 347"/>
              <a:gd name="T8" fmla="*/ 55 w 327"/>
              <a:gd name="T9" fmla="*/ 124 h 347"/>
              <a:gd name="T10" fmla="*/ 73 w 327"/>
              <a:gd name="T11" fmla="*/ 126 h 347"/>
              <a:gd name="T12" fmla="*/ 96 w 327"/>
              <a:gd name="T13" fmla="*/ 128 h 347"/>
              <a:gd name="T14" fmla="*/ 96 w 327"/>
              <a:gd name="T15" fmla="*/ 113 h 347"/>
              <a:gd name="T16" fmla="*/ 163 w 327"/>
              <a:gd name="T17" fmla="*/ 175 h 347"/>
              <a:gd name="T18" fmla="*/ 238 w 327"/>
              <a:gd name="T19" fmla="*/ 121 h 347"/>
              <a:gd name="T20" fmla="*/ 254 w 327"/>
              <a:gd name="T21" fmla="*/ 118 h 347"/>
              <a:gd name="T22" fmla="*/ 264 w 327"/>
              <a:gd name="T23" fmla="*/ 122 h 347"/>
              <a:gd name="T24" fmla="*/ 240 w 327"/>
              <a:gd name="T25" fmla="*/ 148 h 347"/>
              <a:gd name="T26" fmla="*/ 282 w 327"/>
              <a:gd name="T27" fmla="*/ 197 h 347"/>
              <a:gd name="T28" fmla="*/ 269 w 327"/>
              <a:gd name="T29" fmla="*/ 152 h 347"/>
              <a:gd name="T30" fmla="*/ 269 w 327"/>
              <a:gd name="T31" fmla="*/ 289 h 347"/>
              <a:gd name="T32" fmla="*/ 284 w 327"/>
              <a:gd name="T33" fmla="*/ 285 h 347"/>
              <a:gd name="T34" fmla="*/ 178 w 327"/>
              <a:gd name="T35" fmla="*/ 343 h 347"/>
              <a:gd name="T36" fmla="*/ 164 w 327"/>
              <a:gd name="T37" fmla="*/ 346 h 347"/>
              <a:gd name="T38" fmla="*/ 43 w 327"/>
              <a:gd name="T39" fmla="*/ 285 h 347"/>
              <a:gd name="T40" fmla="*/ 58 w 327"/>
              <a:gd name="T41" fmla="*/ 289 h 347"/>
              <a:gd name="T42" fmla="*/ 58 w 327"/>
              <a:gd name="T43" fmla="*/ 152 h 347"/>
              <a:gd name="T44" fmla="*/ 46 w 327"/>
              <a:gd name="T45" fmla="*/ 197 h 347"/>
              <a:gd name="T46" fmla="*/ 82 w 327"/>
              <a:gd name="T47" fmla="*/ 145 h 347"/>
              <a:gd name="T48" fmla="*/ 36 w 327"/>
              <a:gd name="T49" fmla="*/ 231 h 347"/>
              <a:gd name="T50" fmla="*/ 42 w 327"/>
              <a:gd name="T51" fmla="*/ 244 h 347"/>
              <a:gd name="T52" fmla="*/ 49 w 327"/>
              <a:gd name="T53" fmla="*/ 257 h 347"/>
              <a:gd name="T54" fmla="*/ 26 w 327"/>
              <a:gd name="T55" fmla="*/ 274 h 347"/>
              <a:gd name="T56" fmla="*/ 16 w 327"/>
              <a:gd name="T57" fmla="*/ 217 h 347"/>
              <a:gd name="T58" fmla="*/ 31 w 327"/>
              <a:gd name="T59" fmla="*/ 192 h 347"/>
              <a:gd name="T60" fmla="*/ 272 w 327"/>
              <a:gd name="T61" fmla="*/ 220 h 347"/>
              <a:gd name="T62" fmla="*/ 267 w 327"/>
              <a:gd name="T63" fmla="*/ 234 h 347"/>
              <a:gd name="T64" fmla="*/ 262 w 327"/>
              <a:gd name="T65" fmla="*/ 249 h 347"/>
              <a:gd name="T66" fmla="*/ 259 w 327"/>
              <a:gd name="T67" fmla="*/ 260 h 347"/>
              <a:gd name="T68" fmla="*/ 277 w 327"/>
              <a:gd name="T69" fmla="*/ 210 h 347"/>
              <a:gd name="T70" fmla="*/ 296 w 327"/>
              <a:gd name="T71" fmla="*/ 208 h 347"/>
              <a:gd name="T72" fmla="*/ 162 w 327"/>
              <a:gd name="T73" fmla="*/ 0 h 347"/>
              <a:gd name="T74" fmla="*/ 241 w 327"/>
              <a:gd name="T75" fmla="*/ 62 h 347"/>
              <a:gd name="T76" fmla="*/ 227 w 327"/>
              <a:gd name="T77" fmla="*/ 103 h 347"/>
              <a:gd name="T78" fmla="*/ 210 w 327"/>
              <a:gd name="T79" fmla="*/ 47 h 347"/>
              <a:gd name="T80" fmla="*/ 112 w 327"/>
              <a:gd name="T81" fmla="*/ 106 h 347"/>
              <a:gd name="T82" fmla="*/ 88 w 327"/>
              <a:gd name="T83" fmla="*/ 89 h 347"/>
              <a:gd name="T84" fmla="*/ 114 w 327"/>
              <a:gd name="T85" fmla="*/ 24 h 3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327" h="347">
                <a:moveTo>
                  <a:pt x="153" y="191"/>
                </a:moveTo>
                <a:lnTo>
                  <a:pt x="153" y="329"/>
                </a:lnTo>
                <a:cubicBezTo>
                  <a:pt x="156" y="331"/>
                  <a:pt x="160" y="331"/>
                  <a:pt x="163" y="331"/>
                </a:cubicBezTo>
                <a:cubicBezTo>
                  <a:pt x="167" y="331"/>
                  <a:pt x="171" y="330"/>
                  <a:pt x="174" y="329"/>
                </a:cubicBezTo>
                <a:lnTo>
                  <a:pt x="174" y="191"/>
                </a:lnTo>
                <a:cubicBezTo>
                  <a:pt x="171" y="192"/>
                  <a:pt x="167" y="192"/>
                  <a:pt x="164" y="192"/>
                </a:cubicBezTo>
                <a:cubicBezTo>
                  <a:pt x="160" y="192"/>
                  <a:pt x="157" y="192"/>
                  <a:pt x="153" y="191"/>
                </a:cubicBezTo>
                <a:close/>
                <a:moveTo>
                  <a:pt x="200" y="198"/>
                </a:moveTo>
                <a:lnTo>
                  <a:pt x="261" y="174"/>
                </a:lnTo>
                <a:lnTo>
                  <a:pt x="261" y="199"/>
                </a:lnTo>
                <a:lnTo>
                  <a:pt x="200" y="223"/>
                </a:lnTo>
                <a:lnTo>
                  <a:pt x="200" y="198"/>
                </a:lnTo>
                <a:close/>
                <a:moveTo>
                  <a:pt x="82" y="145"/>
                </a:moveTo>
                <a:lnTo>
                  <a:pt x="57" y="131"/>
                </a:lnTo>
                <a:cubicBezTo>
                  <a:pt x="54" y="130"/>
                  <a:pt x="53" y="126"/>
                  <a:pt x="55" y="124"/>
                </a:cubicBezTo>
                <a:cubicBezTo>
                  <a:pt x="56" y="121"/>
                  <a:pt x="60" y="120"/>
                  <a:pt x="62" y="122"/>
                </a:cubicBezTo>
                <a:lnTo>
                  <a:pt x="86" y="135"/>
                </a:lnTo>
                <a:lnTo>
                  <a:pt x="73" y="126"/>
                </a:lnTo>
                <a:cubicBezTo>
                  <a:pt x="70" y="124"/>
                  <a:pt x="70" y="120"/>
                  <a:pt x="72" y="118"/>
                </a:cubicBezTo>
                <a:cubicBezTo>
                  <a:pt x="73" y="115"/>
                  <a:pt x="77" y="115"/>
                  <a:pt x="80" y="117"/>
                </a:cubicBezTo>
                <a:lnTo>
                  <a:pt x="96" y="128"/>
                </a:lnTo>
                <a:lnTo>
                  <a:pt x="88" y="121"/>
                </a:lnTo>
                <a:cubicBezTo>
                  <a:pt x="86" y="119"/>
                  <a:pt x="86" y="115"/>
                  <a:pt x="88" y="113"/>
                </a:cubicBezTo>
                <a:cubicBezTo>
                  <a:pt x="90" y="111"/>
                  <a:pt x="94" y="110"/>
                  <a:pt x="96" y="113"/>
                </a:cubicBezTo>
                <a:lnTo>
                  <a:pt x="162" y="175"/>
                </a:lnTo>
                <a:cubicBezTo>
                  <a:pt x="163" y="175"/>
                  <a:pt x="163" y="175"/>
                  <a:pt x="163" y="175"/>
                </a:cubicBezTo>
                <a:cubicBezTo>
                  <a:pt x="163" y="175"/>
                  <a:pt x="163" y="175"/>
                  <a:pt x="163" y="175"/>
                </a:cubicBezTo>
                <a:lnTo>
                  <a:pt x="230" y="113"/>
                </a:lnTo>
                <a:cubicBezTo>
                  <a:pt x="232" y="110"/>
                  <a:pt x="236" y="111"/>
                  <a:pt x="238" y="113"/>
                </a:cubicBezTo>
                <a:cubicBezTo>
                  <a:pt x="240" y="115"/>
                  <a:pt x="240" y="119"/>
                  <a:pt x="238" y="121"/>
                </a:cubicBezTo>
                <a:lnTo>
                  <a:pt x="229" y="128"/>
                </a:lnTo>
                <a:lnTo>
                  <a:pt x="246" y="117"/>
                </a:lnTo>
                <a:cubicBezTo>
                  <a:pt x="249" y="115"/>
                  <a:pt x="252" y="115"/>
                  <a:pt x="254" y="118"/>
                </a:cubicBezTo>
                <a:cubicBezTo>
                  <a:pt x="256" y="120"/>
                  <a:pt x="255" y="124"/>
                  <a:pt x="253" y="126"/>
                </a:cubicBezTo>
                <a:lnTo>
                  <a:pt x="240" y="135"/>
                </a:lnTo>
                <a:lnTo>
                  <a:pt x="264" y="122"/>
                </a:lnTo>
                <a:cubicBezTo>
                  <a:pt x="266" y="120"/>
                  <a:pt x="270" y="121"/>
                  <a:pt x="271" y="124"/>
                </a:cubicBezTo>
                <a:cubicBezTo>
                  <a:pt x="273" y="127"/>
                  <a:pt x="272" y="130"/>
                  <a:pt x="269" y="131"/>
                </a:cubicBezTo>
                <a:lnTo>
                  <a:pt x="240" y="148"/>
                </a:lnTo>
                <a:lnTo>
                  <a:pt x="284" y="129"/>
                </a:lnTo>
                <a:lnTo>
                  <a:pt x="284" y="197"/>
                </a:lnTo>
                <a:cubicBezTo>
                  <a:pt x="283" y="197"/>
                  <a:pt x="283" y="197"/>
                  <a:pt x="282" y="197"/>
                </a:cubicBezTo>
                <a:lnTo>
                  <a:pt x="273" y="196"/>
                </a:lnTo>
                <a:lnTo>
                  <a:pt x="269" y="203"/>
                </a:lnTo>
                <a:lnTo>
                  <a:pt x="269" y="152"/>
                </a:lnTo>
                <a:lnTo>
                  <a:pt x="190" y="186"/>
                </a:lnTo>
                <a:lnTo>
                  <a:pt x="190" y="322"/>
                </a:lnTo>
                <a:lnTo>
                  <a:pt x="269" y="289"/>
                </a:lnTo>
                <a:lnTo>
                  <a:pt x="269" y="279"/>
                </a:lnTo>
                <a:cubicBezTo>
                  <a:pt x="272" y="280"/>
                  <a:pt x="275" y="282"/>
                  <a:pt x="277" y="283"/>
                </a:cubicBezTo>
                <a:cubicBezTo>
                  <a:pt x="280" y="284"/>
                  <a:pt x="282" y="284"/>
                  <a:pt x="284" y="285"/>
                </a:cubicBezTo>
                <a:lnTo>
                  <a:pt x="284" y="299"/>
                </a:lnTo>
                <a:lnTo>
                  <a:pt x="185" y="341"/>
                </a:lnTo>
                <a:cubicBezTo>
                  <a:pt x="183" y="342"/>
                  <a:pt x="181" y="343"/>
                  <a:pt x="178" y="343"/>
                </a:cubicBezTo>
                <a:lnTo>
                  <a:pt x="174" y="345"/>
                </a:lnTo>
                <a:lnTo>
                  <a:pt x="174" y="345"/>
                </a:lnTo>
                <a:cubicBezTo>
                  <a:pt x="171" y="346"/>
                  <a:pt x="167" y="346"/>
                  <a:pt x="164" y="346"/>
                </a:cubicBezTo>
                <a:cubicBezTo>
                  <a:pt x="156" y="347"/>
                  <a:pt x="149" y="345"/>
                  <a:pt x="142" y="340"/>
                </a:cubicBezTo>
                <a:lnTo>
                  <a:pt x="43" y="299"/>
                </a:lnTo>
                <a:lnTo>
                  <a:pt x="43" y="285"/>
                </a:lnTo>
                <a:cubicBezTo>
                  <a:pt x="45" y="284"/>
                  <a:pt x="48" y="284"/>
                  <a:pt x="50" y="283"/>
                </a:cubicBezTo>
                <a:cubicBezTo>
                  <a:pt x="53" y="282"/>
                  <a:pt x="55" y="280"/>
                  <a:pt x="58" y="279"/>
                </a:cubicBezTo>
                <a:lnTo>
                  <a:pt x="58" y="289"/>
                </a:lnTo>
                <a:lnTo>
                  <a:pt x="138" y="322"/>
                </a:lnTo>
                <a:lnTo>
                  <a:pt x="138" y="186"/>
                </a:lnTo>
                <a:lnTo>
                  <a:pt x="58" y="152"/>
                </a:lnTo>
                <a:lnTo>
                  <a:pt x="58" y="203"/>
                </a:lnTo>
                <a:lnTo>
                  <a:pt x="55" y="196"/>
                </a:lnTo>
                <a:lnTo>
                  <a:pt x="46" y="197"/>
                </a:lnTo>
                <a:cubicBezTo>
                  <a:pt x="45" y="197"/>
                  <a:pt x="44" y="197"/>
                  <a:pt x="43" y="197"/>
                </a:cubicBezTo>
                <a:lnTo>
                  <a:pt x="43" y="129"/>
                </a:lnTo>
                <a:lnTo>
                  <a:pt x="82" y="145"/>
                </a:lnTo>
                <a:close/>
                <a:moveTo>
                  <a:pt x="49" y="210"/>
                </a:moveTo>
                <a:cubicBezTo>
                  <a:pt x="51" y="213"/>
                  <a:pt x="53" y="216"/>
                  <a:pt x="54" y="220"/>
                </a:cubicBezTo>
                <a:lnTo>
                  <a:pt x="36" y="231"/>
                </a:lnTo>
                <a:lnTo>
                  <a:pt x="56" y="223"/>
                </a:lnTo>
                <a:cubicBezTo>
                  <a:pt x="57" y="227"/>
                  <a:pt x="58" y="230"/>
                  <a:pt x="60" y="234"/>
                </a:cubicBezTo>
                <a:lnTo>
                  <a:pt x="42" y="244"/>
                </a:lnTo>
                <a:lnTo>
                  <a:pt x="61" y="237"/>
                </a:lnTo>
                <a:cubicBezTo>
                  <a:pt x="62" y="241"/>
                  <a:pt x="63" y="245"/>
                  <a:pt x="65" y="249"/>
                </a:cubicBezTo>
                <a:lnTo>
                  <a:pt x="49" y="257"/>
                </a:lnTo>
                <a:lnTo>
                  <a:pt x="65" y="251"/>
                </a:lnTo>
                <a:cubicBezTo>
                  <a:pt x="66" y="254"/>
                  <a:pt x="67" y="257"/>
                  <a:pt x="67" y="260"/>
                </a:cubicBezTo>
                <a:cubicBezTo>
                  <a:pt x="64" y="262"/>
                  <a:pt x="38" y="279"/>
                  <a:pt x="26" y="274"/>
                </a:cubicBezTo>
                <a:cubicBezTo>
                  <a:pt x="13" y="269"/>
                  <a:pt x="1" y="252"/>
                  <a:pt x="0" y="236"/>
                </a:cubicBezTo>
                <a:cubicBezTo>
                  <a:pt x="0" y="221"/>
                  <a:pt x="40" y="211"/>
                  <a:pt x="49" y="210"/>
                </a:cubicBezTo>
                <a:close/>
                <a:moveTo>
                  <a:pt x="16" y="217"/>
                </a:moveTo>
                <a:lnTo>
                  <a:pt x="26" y="213"/>
                </a:lnTo>
                <a:lnTo>
                  <a:pt x="31" y="208"/>
                </a:lnTo>
                <a:lnTo>
                  <a:pt x="31" y="192"/>
                </a:lnTo>
                <a:cubicBezTo>
                  <a:pt x="22" y="196"/>
                  <a:pt x="18" y="206"/>
                  <a:pt x="16" y="217"/>
                </a:cubicBezTo>
                <a:close/>
                <a:moveTo>
                  <a:pt x="277" y="210"/>
                </a:moveTo>
                <a:cubicBezTo>
                  <a:pt x="276" y="213"/>
                  <a:pt x="274" y="216"/>
                  <a:pt x="272" y="220"/>
                </a:cubicBezTo>
                <a:lnTo>
                  <a:pt x="291" y="231"/>
                </a:lnTo>
                <a:lnTo>
                  <a:pt x="271" y="223"/>
                </a:lnTo>
                <a:cubicBezTo>
                  <a:pt x="269" y="227"/>
                  <a:pt x="268" y="230"/>
                  <a:pt x="267" y="234"/>
                </a:cubicBezTo>
                <a:lnTo>
                  <a:pt x="284" y="244"/>
                </a:lnTo>
                <a:lnTo>
                  <a:pt x="266" y="237"/>
                </a:lnTo>
                <a:cubicBezTo>
                  <a:pt x="264" y="241"/>
                  <a:pt x="263" y="245"/>
                  <a:pt x="262" y="249"/>
                </a:cubicBezTo>
                <a:lnTo>
                  <a:pt x="278" y="257"/>
                </a:lnTo>
                <a:lnTo>
                  <a:pt x="261" y="251"/>
                </a:lnTo>
                <a:cubicBezTo>
                  <a:pt x="261" y="254"/>
                  <a:pt x="260" y="257"/>
                  <a:pt x="259" y="260"/>
                </a:cubicBezTo>
                <a:cubicBezTo>
                  <a:pt x="263" y="262"/>
                  <a:pt x="289" y="279"/>
                  <a:pt x="301" y="274"/>
                </a:cubicBezTo>
                <a:cubicBezTo>
                  <a:pt x="313" y="269"/>
                  <a:pt x="326" y="252"/>
                  <a:pt x="326" y="236"/>
                </a:cubicBezTo>
                <a:cubicBezTo>
                  <a:pt x="327" y="221"/>
                  <a:pt x="286" y="211"/>
                  <a:pt x="277" y="210"/>
                </a:cubicBezTo>
                <a:close/>
                <a:moveTo>
                  <a:pt x="311" y="217"/>
                </a:moveTo>
                <a:lnTo>
                  <a:pt x="300" y="213"/>
                </a:lnTo>
                <a:lnTo>
                  <a:pt x="296" y="208"/>
                </a:lnTo>
                <a:lnTo>
                  <a:pt x="295" y="192"/>
                </a:lnTo>
                <a:cubicBezTo>
                  <a:pt x="305" y="196"/>
                  <a:pt x="309" y="206"/>
                  <a:pt x="311" y="217"/>
                </a:cubicBezTo>
                <a:close/>
                <a:moveTo>
                  <a:pt x="162" y="0"/>
                </a:moveTo>
                <a:cubicBezTo>
                  <a:pt x="181" y="0"/>
                  <a:pt x="198" y="10"/>
                  <a:pt x="210" y="24"/>
                </a:cubicBezTo>
                <a:cubicBezTo>
                  <a:pt x="218" y="34"/>
                  <a:pt x="224" y="45"/>
                  <a:pt x="228" y="59"/>
                </a:cubicBezTo>
                <a:cubicBezTo>
                  <a:pt x="232" y="58"/>
                  <a:pt x="239" y="57"/>
                  <a:pt x="241" y="62"/>
                </a:cubicBezTo>
                <a:cubicBezTo>
                  <a:pt x="244" y="70"/>
                  <a:pt x="242" y="87"/>
                  <a:pt x="237" y="89"/>
                </a:cubicBezTo>
                <a:cubicBezTo>
                  <a:pt x="235" y="90"/>
                  <a:pt x="232" y="90"/>
                  <a:pt x="229" y="90"/>
                </a:cubicBezTo>
                <a:cubicBezTo>
                  <a:pt x="229" y="94"/>
                  <a:pt x="228" y="99"/>
                  <a:pt x="227" y="103"/>
                </a:cubicBezTo>
                <a:cubicBezTo>
                  <a:pt x="222" y="104"/>
                  <a:pt x="217" y="105"/>
                  <a:pt x="213" y="106"/>
                </a:cubicBezTo>
                <a:cubicBezTo>
                  <a:pt x="216" y="98"/>
                  <a:pt x="217" y="89"/>
                  <a:pt x="217" y="80"/>
                </a:cubicBezTo>
                <a:cubicBezTo>
                  <a:pt x="217" y="68"/>
                  <a:pt x="215" y="57"/>
                  <a:pt x="210" y="47"/>
                </a:cubicBezTo>
                <a:cubicBezTo>
                  <a:pt x="173" y="76"/>
                  <a:pt x="125" y="55"/>
                  <a:pt x="113" y="50"/>
                </a:cubicBezTo>
                <a:cubicBezTo>
                  <a:pt x="109" y="59"/>
                  <a:pt x="107" y="69"/>
                  <a:pt x="107" y="80"/>
                </a:cubicBezTo>
                <a:cubicBezTo>
                  <a:pt x="107" y="89"/>
                  <a:pt x="109" y="98"/>
                  <a:pt x="112" y="106"/>
                </a:cubicBezTo>
                <a:cubicBezTo>
                  <a:pt x="107" y="105"/>
                  <a:pt x="103" y="104"/>
                  <a:pt x="98" y="103"/>
                </a:cubicBezTo>
                <a:cubicBezTo>
                  <a:pt x="97" y="99"/>
                  <a:pt x="96" y="94"/>
                  <a:pt x="95" y="90"/>
                </a:cubicBezTo>
                <a:cubicBezTo>
                  <a:pt x="93" y="90"/>
                  <a:pt x="90" y="90"/>
                  <a:pt x="88" y="89"/>
                </a:cubicBezTo>
                <a:cubicBezTo>
                  <a:pt x="82" y="87"/>
                  <a:pt x="81" y="70"/>
                  <a:pt x="84" y="62"/>
                </a:cubicBezTo>
                <a:cubicBezTo>
                  <a:pt x="86" y="57"/>
                  <a:pt x="92" y="58"/>
                  <a:pt x="97" y="59"/>
                </a:cubicBezTo>
                <a:cubicBezTo>
                  <a:pt x="100" y="45"/>
                  <a:pt x="106" y="34"/>
                  <a:pt x="114" y="24"/>
                </a:cubicBezTo>
                <a:cubicBezTo>
                  <a:pt x="126" y="10"/>
                  <a:pt x="143" y="0"/>
                  <a:pt x="162" y="0"/>
                </a:cubicBezTo>
                <a:close/>
              </a:path>
            </a:pathLst>
          </a:custGeom>
          <a:solidFill>
            <a:srgbClr val="FEFEFE"/>
          </a:solidFill>
          <a:ln>
            <a:noFill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76" name="Rectangle 3"/>
          <p:cNvSpPr txBox="1">
            <a:spLocks noChangeArrowheads="1"/>
          </p:cNvSpPr>
          <p:nvPr/>
        </p:nvSpPr>
        <p:spPr bwMode="auto">
          <a:xfrm>
            <a:off x="957263" y="2952750"/>
            <a:ext cx="10283825" cy="860425"/>
          </a:xfrm>
          <a:prstGeom prst="rect">
            <a:avLst/>
          </a:prstGeom>
          <a:noFill/>
          <a:ln>
            <a:noFill/>
          </a:ln>
          <a:effectLst/>
        </p:spPr>
        <p:txBody>
          <a:bodyPr lIns="91392" tIns="45696" rIns="91392" bIns="45696" anchor="ctr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5395" b="1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dobe Devanagari" pitchFamily="18" charset="0"/>
                <a:ea typeface="微软雅黑" panose="020b0503020204020204" pitchFamily="34" charset="-122"/>
                <a:cs typeface="+mj-cs"/>
                <a:sym typeface="Adobe Devanagari" pitchFamily="18" charset="0"/>
              </a:rPr>
              <a:t>初中记叙文阅读方法</a:t>
            </a:r>
            <a:endParaRPr kumimoji="1" lang="zh-CN" altLang="en-US" sz="5395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j-cs"/>
              <a:sym typeface="Adobe Devanagari" pitchFamily="18" charset="0"/>
            </a:endParaRPr>
          </a:p>
        </p:txBody>
      </p:sp>
      <p:sp>
        <p:nvSpPr>
          <p:cNvPr id="77" name="Rectangle 4"/>
          <p:cNvSpPr txBox="1">
            <a:spLocks noChangeArrowheads="1"/>
          </p:cNvSpPr>
          <p:nvPr/>
        </p:nvSpPr>
        <p:spPr bwMode="auto">
          <a:xfrm>
            <a:off x="1604963" y="2297113"/>
            <a:ext cx="8985250" cy="319088"/>
          </a:xfrm>
          <a:prstGeom prst="rect">
            <a:avLst/>
          </a:prstGeom>
          <a:noFill/>
          <a:ln>
            <a:noFill/>
          </a:ln>
          <a:effectLst/>
        </p:spPr>
        <p:txBody>
          <a:bodyPr lIns="91392" tIns="45696" rIns="91392" bIns="45696" anchor="ctr"/>
          <a:lstStyle>
            <a:defPPr>
              <a:defRPr lang="en-US"/>
            </a:defPPr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000" b="1" i="0" u="none" kern="12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1" i="0" u="none" kern="1200" baseline="0">
                <a:solidFill>
                  <a:schemeClr val="tx1"/>
                </a:solidFill>
                <a:latin typeface="+mn-lt"/>
                <a:ea typeface="仿宋_GB2312" pitchFamily="49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1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1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1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1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1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1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1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dobe Devanagari" pitchFamily="18" charset="0"/>
                <a:ea typeface="微软雅黑" panose="020b0503020204020204" pitchFamily="34" charset="-122"/>
                <a:cs typeface="+mj-cs"/>
                <a:sym typeface="Adobe Devanagari" pitchFamily="18" charset="0"/>
              </a:rPr>
              <a:t>语文    中考    阅读</a:t>
            </a:r>
            <a:endParaRPr kumimoji="1" lang="zh-CN" altLang="zh-CN" sz="2400" b="0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j-cs"/>
              <a:sym typeface="Adobe Devanagari" pitchFamily="18" charset="0"/>
            </a:endParaRPr>
          </a:p>
        </p:txBody>
      </p:sp>
      <p:sp>
        <p:nvSpPr>
          <p:cNvPr id="80" name="TextBox 82"/>
          <p:cNvSpPr txBox="1"/>
          <p:nvPr/>
        </p:nvSpPr>
        <p:spPr>
          <a:xfrm>
            <a:off x="3773488" y="4491038"/>
            <a:ext cx="2470150" cy="40005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1" lang="zh-CN" altLang="en-US" sz="2000" kern="1200" cap="none" spc="0" normalizeH="0" baseline="0" noProof="0">
                <a:solidFill>
                  <a:schemeClr val="bg2">
                    <a:lumMod val="25000"/>
                  </a:schemeClr>
                </a:solidFill>
                <a:latin typeface="Adobe Devanagari" pitchFamily="18" charset="0"/>
                <a:ea typeface="微软雅黑" panose="020b0503020204020204" pitchFamily="34" charset="-122"/>
                <a:cs typeface="+mn-cs"/>
                <a:sym typeface="Adobe Devanagari" pitchFamily="18" charset="0"/>
              </a:rPr>
              <a:t>授课教师：文小语</a:t>
            </a:r>
            <a:endParaRPr kumimoji="1" lang="en-US" altLang="zh-CN" sz="2000" kern="1200" cap="none" spc="0" normalizeH="0" baseline="0" noProof="0">
              <a:solidFill>
                <a:schemeClr val="bg2">
                  <a:lumMod val="25000"/>
                </a:schemeClr>
              </a:solidFill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81" name="TextBox 82"/>
          <p:cNvSpPr txBox="1"/>
          <p:nvPr/>
        </p:nvSpPr>
        <p:spPr>
          <a:xfrm>
            <a:off x="6954838" y="4491038"/>
            <a:ext cx="3417888" cy="39624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1" lang="zh-CN" altLang="en-US" sz="2000" kern="1200" cap="none" spc="0" normalizeH="0" baseline="0" noProof="0">
                <a:solidFill>
                  <a:schemeClr val="bg2">
                    <a:lumMod val="25000"/>
                  </a:schemeClr>
                </a:solidFill>
                <a:latin typeface="Adobe Devanagari" pitchFamily="18" charset="0"/>
                <a:ea typeface="微软雅黑" panose="020b0503020204020204" pitchFamily="34" charset="-122"/>
                <a:cs typeface="+mn-cs"/>
                <a:sym typeface="Adobe Devanagari" pitchFamily="18" charset="0"/>
              </a:rPr>
              <a:t>授课时间：</a:t>
            </a:r>
            <a:fld id="{13F008FC-AFBA-4CC0-BC17-0B4E695CE571}" type="datetime1">
              <a:rPr kumimoji="1" lang="zh-CN" altLang="en-US" sz="2000" kern="1200" cap="none" spc="0" normalizeH="0" baseline="0" noProof="0">
                <a:solidFill>
                  <a:schemeClr val="bg2">
                    <a:lumMod val="25000"/>
                  </a:schemeClr>
                </a:solidFill>
                <a:latin typeface="Adobe Devanagari" pitchFamily="18" charset="0"/>
                <a:ea typeface="微软雅黑" panose="020b0503020204020204" pitchFamily="34" charset="-122"/>
                <a:cs typeface="+mn-cs"/>
                <a:sym typeface="Adobe Devanagari" pitchFamily="18" charset="0"/>
              </a:rPr>
              <a:t>2024/9/9</a:t>
            </a:fld>
            <a:endParaRPr kumimoji="1" lang="en-US" altLang="zh-CN" sz="2000" kern="1200" cap="none" spc="0" normalizeH="0" baseline="0" noProof="0">
              <a:solidFill>
                <a:schemeClr val="bg2">
                  <a:lumMod val="25000"/>
                </a:schemeClr>
              </a:solidFill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4" name="椭圆 3"/>
          <p:cNvSpPr/>
          <p:nvPr/>
        </p:nvSpPr>
        <p:spPr bwMode="auto">
          <a:xfrm>
            <a:off x="5643563" y="973138"/>
            <a:ext cx="900113" cy="736600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bg2"/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8204" name="文本框 1"/>
          <p:cNvSpPr txBox="1"/>
          <p:nvPr/>
        </p:nvSpPr>
        <p:spPr>
          <a:xfrm>
            <a:off x="5781675" y="1123950"/>
            <a:ext cx="1408113" cy="7080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>
                <a:solidFill>
                  <a:srgbClr val="FEFEFE"/>
                </a:solidFill>
                <a:latin typeface="Adobe Devanagari" pitchFamily="18" charset="0"/>
                <a:ea typeface="微软雅黑" panose="020b0503020204020204" pitchFamily="34" charset="-122"/>
                <a:sym typeface="Adobe Devanagari" pitchFamily="18" charset="0"/>
              </a:rPr>
              <a:t>初中</a:t>
            </a:r>
            <a:endParaRPr lang="en-US" altLang="zh-CN" sz="2000">
              <a:solidFill>
                <a:srgbClr val="FEFEFE"/>
              </a:solidFill>
              <a:latin typeface="Adobe Devanagari" pitchFamily="18" charset="0"/>
              <a:ea typeface="微软雅黑" panose="020b0503020204020204" pitchFamily="34" charset="-122"/>
              <a:sym typeface="Adobe Devanagari" pitchFamily="18" charset="0"/>
            </a:endParaRPr>
          </a:p>
          <a:p>
            <a:r>
              <a:rPr lang="zh-CN" altLang="en-US" sz="2000">
                <a:solidFill>
                  <a:srgbClr val="FEFEFE"/>
                </a:solidFill>
                <a:latin typeface="Adobe Devanagari" pitchFamily="18" charset="0"/>
                <a:ea typeface="微软雅黑" panose="020b0503020204020204" pitchFamily="34" charset="-122"/>
                <a:sym typeface="Adobe Devanagari" pitchFamily="18" charset="0"/>
              </a:rPr>
              <a:t>语文</a:t>
            </a:r>
            <a:endParaRPr lang="zh-CN" altLang="en-US" sz="2000">
              <a:solidFill>
                <a:srgbClr val="FEFEFE"/>
              </a:solidFill>
              <a:latin typeface="Adobe Devanagari" pitchFamily="18" charset="0"/>
              <a:ea typeface="微软雅黑" panose="020b0503020204020204" pitchFamily="34" charset="-122"/>
              <a:sym typeface="Adobe Devanagari" pitchFamily="18" charset="0"/>
            </a:endParaRPr>
          </a:p>
        </p:txBody>
      </p:sp>
      <p:sp>
        <p:nvSpPr>
          <p:cNvPr id="8205" name="TextBox 8204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 spd="slow">
    <p:rand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" y="-19050"/>
            <a:ext cx="12192000" cy="68627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3" name="Line 5"/>
          <p:cNvSpPr>
            <a:spLocks noChangeShapeType="1"/>
          </p:cNvSpPr>
          <p:nvPr/>
        </p:nvSpPr>
        <p:spPr bwMode="auto">
          <a:xfrm flipH="1">
            <a:off x="3517900" y="1362075"/>
            <a:ext cx="0" cy="4625975"/>
          </a:xfrm>
          <a:prstGeom prst="line">
            <a:avLst/>
          </a:prstGeom>
          <a:noFill/>
          <a:ln w="15875" cap="flat">
            <a:solidFill>
              <a:schemeClr val="bg1">
                <a:lumMod val="40000"/>
                <a:lumOff val="60000"/>
              </a:schemeClr>
            </a:solidFill>
            <a:prstDash val="dash"/>
            <a:miter lim="800000"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34" name="Freeform 6"/>
          <p:cNvSpPr/>
          <p:nvPr/>
        </p:nvSpPr>
        <p:spPr bwMode="auto">
          <a:xfrm>
            <a:off x="4083050" y="1365250"/>
            <a:ext cx="806450" cy="708025"/>
          </a:xfrm>
          <a:custGeom>
            <a:gdLst>
              <a:gd name="T0" fmla="*/ 787 w 1021"/>
              <a:gd name="T1" fmla="*/ 31 h 896"/>
              <a:gd name="T2" fmla="*/ 899 w 1021"/>
              <a:gd name="T3" fmla="*/ 224 h 896"/>
              <a:gd name="T4" fmla="*/ 1008 w 1021"/>
              <a:gd name="T5" fmla="*/ 414 h 896"/>
              <a:gd name="T6" fmla="*/ 1010 w 1021"/>
              <a:gd name="T7" fmla="*/ 479 h 896"/>
              <a:gd name="T8" fmla="*/ 899 w 1021"/>
              <a:gd name="T9" fmla="*/ 672 h 896"/>
              <a:gd name="T10" fmla="*/ 789 w 1021"/>
              <a:gd name="T11" fmla="*/ 862 h 896"/>
              <a:gd name="T12" fmla="*/ 734 w 1021"/>
              <a:gd name="T13" fmla="*/ 896 h 896"/>
              <a:gd name="T14" fmla="*/ 511 w 1021"/>
              <a:gd name="T15" fmla="*/ 896 h 896"/>
              <a:gd name="T16" fmla="*/ 292 w 1021"/>
              <a:gd name="T17" fmla="*/ 896 h 896"/>
              <a:gd name="T18" fmla="*/ 234 w 1021"/>
              <a:gd name="T19" fmla="*/ 866 h 896"/>
              <a:gd name="T20" fmla="*/ 123 w 1021"/>
              <a:gd name="T21" fmla="*/ 672 h 896"/>
              <a:gd name="T22" fmla="*/ 13 w 1021"/>
              <a:gd name="T23" fmla="*/ 483 h 896"/>
              <a:gd name="T24" fmla="*/ 11 w 1021"/>
              <a:gd name="T25" fmla="*/ 417 h 896"/>
              <a:gd name="T26" fmla="*/ 123 w 1021"/>
              <a:gd name="T27" fmla="*/ 224 h 896"/>
              <a:gd name="T28" fmla="*/ 232 w 1021"/>
              <a:gd name="T29" fmla="*/ 35 h 896"/>
              <a:gd name="T30" fmla="*/ 288 w 1021"/>
              <a:gd name="T31" fmla="*/ 0 h 896"/>
              <a:gd name="T32" fmla="*/ 511 w 1021"/>
              <a:gd name="T33" fmla="*/ 0 h 896"/>
              <a:gd name="T34" fmla="*/ 730 w 1021"/>
              <a:gd name="T35" fmla="*/ 0 h 896"/>
              <a:gd name="T36" fmla="*/ 787 w 1021"/>
              <a:gd name="T37" fmla="*/ 31 h 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021" h="896">
                <a:moveTo>
                  <a:pt x="787" y="31"/>
                </a:moveTo>
                <a:lnTo>
                  <a:pt x="899" y="224"/>
                </a:lnTo>
                <a:cubicBezTo>
                  <a:pt x="935" y="287"/>
                  <a:pt x="972" y="351"/>
                  <a:pt x="1008" y="414"/>
                </a:cubicBezTo>
                <a:cubicBezTo>
                  <a:pt x="1020" y="435"/>
                  <a:pt x="1021" y="456"/>
                  <a:pt x="1010" y="479"/>
                </a:cubicBezTo>
                <a:lnTo>
                  <a:pt x="899" y="672"/>
                </a:lnTo>
                <a:cubicBezTo>
                  <a:pt x="862" y="736"/>
                  <a:pt x="826" y="799"/>
                  <a:pt x="789" y="862"/>
                </a:cubicBezTo>
                <a:cubicBezTo>
                  <a:pt x="777" y="882"/>
                  <a:pt x="759" y="895"/>
                  <a:pt x="734" y="896"/>
                </a:cubicBezTo>
                <a:lnTo>
                  <a:pt x="511" y="896"/>
                </a:lnTo>
                <a:cubicBezTo>
                  <a:pt x="438" y="896"/>
                  <a:pt x="365" y="896"/>
                  <a:pt x="292" y="896"/>
                </a:cubicBezTo>
                <a:cubicBezTo>
                  <a:pt x="268" y="896"/>
                  <a:pt x="248" y="887"/>
                  <a:pt x="234" y="866"/>
                </a:cubicBezTo>
                <a:lnTo>
                  <a:pt x="123" y="672"/>
                </a:lnTo>
                <a:cubicBezTo>
                  <a:pt x="86" y="609"/>
                  <a:pt x="50" y="546"/>
                  <a:pt x="13" y="483"/>
                </a:cubicBezTo>
                <a:cubicBezTo>
                  <a:pt x="2" y="462"/>
                  <a:pt x="0" y="440"/>
                  <a:pt x="11" y="417"/>
                </a:cubicBezTo>
                <a:lnTo>
                  <a:pt x="123" y="224"/>
                </a:lnTo>
                <a:cubicBezTo>
                  <a:pt x="159" y="161"/>
                  <a:pt x="196" y="98"/>
                  <a:pt x="232" y="35"/>
                </a:cubicBezTo>
                <a:cubicBezTo>
                  <a:pt x="244" y="14"/>
                  <a:pt x="262" y="2"/>
                  <a:pt x="288" y="0"/>
                </a:cubicBezTo>
                <a:lnTo>
                  <a:pt x="511" y="0"/>
                </a:lnTo>
                <a:cubicBezTo>
                  <a:pt x="584" y="0"/>
                  <a:pt x="657" y="0"/>
                  <a:pt x="730" y="0"/>
                </a:cubicBezTo>
                <a:cubicBezTo>
                  <a:pt x="754" y="1"/>
                  <a:pt x="773" y="10"/>
                  <a:pt x="787" y="31"/>
                </a:cubicBezTo>
                <a:close/>
              </a:path>
            </a:pathLst>
          </a:custGeom>
          <a:solidFill>
            <a:srgbClr val="1AA1DB"/>
          </a:solidFill>
          <a:ln w="38100" cap="flat">
            <a:noFill/>
            <a:prstDash val="solid"/>
            <a:miter lim="800000"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35" name="Freeform 7"/>
          <p:cNvSpPr/>
          <p:nvPr/>
        </p:nvSpPr>
        <p:spPr bwMode="auto">
          <a:xfrm>
            <a:off x="4083050" y="2219325"/>
            <a:ext cx="806450" cy="709613"/>
          </a:xfrm>
          <a:custGeom>
            <a:gdLst>
              <a:gd name="T0" fmla="*/ 787 w 1021"/>
              <a:gd name="T1" fmla="*/ 31 h 896"/>
              <a:gd name="T2" fmla="*/ 899 w 1021"/>
              <a:gd name="T3" fmla="*/ 224 h 896"/>
              <a:gd name="T4" fmla="*/ 1008 w 1021"/>
              <a:gd name="T5" fmla="*/ 413 h 896"/>
              <a:gd name="T6" fmla="*/ 1010 w 1021"/>
              <a:gd name="T7" fmla="*/ 479 h 896"/>
              <a:gd name="T8" fmla="*/ 899 w 1021"/>
              <a:gd name="T9" fmla="*/ 672 h 896"/>
              <a:gd name="T10" fmla="*/ 789 w 1021"/>
              <a:gd name="T11" fmla="*/ 861 h 896"/>
              <a:gd name="T12" fmla="*/ 734 w 1021"/>
              <a:gd name="T13" fmla="*/ 896 h 896"/>
              <a:gd name="T14" fmla="*/ 511 w 1021"/>
              <a:gd name="T15" fmla="*/ 896 h 896"/>
              <a:gd name="T16" fmla="*/ 292 w 1021"/>
              <a:gd name="T17" fmla="*/ 896 h 896"/>
              <a:gd name="T18" fmla="*/ 234 w 1021"/>
              <a:gd name="T19" fmla="*/ 865 h 896"/>
              <a:gd name="T20" fmla="*/ 123 w 1021"/>
              <a:gd name="T21" fmla="*/ 672 h 896"/>
              <a:gd name="T22" fmla="*/ 13 w 1021"/>
              <a:gd name="T23" fmla="*/ 482 h 896"/>
              <a:gd name="T24" fmla="*/ 11 w 1021"/>
              <a:gd name="T25" fmla="*/ 417 h 896"/>
              <a:gd name="T26" fmla="*/ 123 w 1021"/>
              <a:gd name="T27" fmla="*/ 224 h 896"/>
              <a:gd name="T28" fmla="*/ 232 w 1021"/>
              <a:gd name="T29" fmla="*/ 34 h 896"/>
              <a:gd name="T30" fmla="*/ 288 w 1021"/>
              <a:gd name="T31" fmla="*/ 0 h 896"/>
              <a:gd name="T32" fmla="*/ 511 w 1021"/>
              <a:gd name="T33" fmla="*/ 0 h 896"/>
              <a:gd name="T34" fmla="*/ 730 w 1021"/>
              <a:gd name="T35" fmla="*/ 0 h 896"/>
              <a:gd name="T36" fmla="*/ 787 w 1021"/>
              <a:gd name="T37" fmla="*/ 31 h 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021" h="896">
                <a:moveTo>
                  <a:pt x="787" y="31"/>
                </a:moveTo>
                <a:lnTo>
                  <a:pt x="899" y="224"/>
                </a:lnTo>
                <a:cubicBezTo>
                  <a:pt x="935" y="287"/>
                  <a:pt x="972" y="350"/>
                  <a:pt x="1008" y="413"/>
                </a:cubicBezTo>
                <a:cubicBezTo>
                  <a:pt x="1020" y="434"/>
                  <a:pt x="1021" y="456"/>
                  <a:pt x="1010" y="479"/>
                </a:cubicBezTo>
                <a:lnTo>
                  <a:pt x="899" y="672"/>
                </a:lnTo>
                <a:cubicBezTo>
                  <a:pt x="862" y="735"/>
                  <a:pt x="826" y="798"/>
                  <a:pt x="789" y="861"/>
                </a:cubicBezTo>
                <a:cubicBezTo>
                  <a:pt x="777" y="882"/>
                  <a:pt x="759" y="894"/>
                  <a:pt x="734" y="896"/>
                </a:cubicBezTo>
                <a:lnTo>
                  <a:pt x="511" y="896"/>
                </a:lnTo>
                <a:cubicBezTo>
                  <a:pt x="438" y="896"/>
                  <a:pt x="365" y="896"/>
                  <a:pt x="292" y="896"/>
                </a:cubicBezTo>
                <a:cubicBezTo>
                  <a:pt x="268" y="896"/>
                  <a:pt x="248" y="886"/>
                  <a:pt x="234" y="865"/>
                </a:cubicBezTo>
                <a:lnTo>
                  <a:pt x="123" y="672"/>
                </a:lnTo>
                <a:cubicBezTo>
                  <a:pt x="86" y="609"/>
                  <a:pt x="50" y="546"/>
                  <a:pt x="13" y="482"/>
                </a:cubicBezTo>
                <a:cubicBezTo>
                  <a:pt x="2" y="462"/>
                  <a:pt x="0" y="440"/>
                  <a:pt x="11" y="417"/>
                </a:cubicBezTo>
                <a:lnTo>
                  <a:pt x="123" y="224"/>
                </a:lnTo>
                <a:cubicBezTo>
                  <a:pt x="159" y="161"/>
                  <a:pt x="196" y="97"/>
                  <a:pt x="232" y="34"/>
                </a:cubicBezTo>
                <a:cubicBezTo>
                  <a:pt x="244" y="14"/>
                  <a:pt x="262" y="2"/>
                  <a:pt x="288" y="0"/>
                </a:cubicBezTo>
                <a:lnTo>
                  <a:pt x="511" y="0"/>
                </a:lnTo>
                <a:cubicBezTo>
                  <a:pt x="584" y="0"/>
                  <a:pt x="657" y="0"/>
                  <a:pt x="730" y="0"/>
                </a:cubicBezTo>
                <a:cubicBezTo>
                  <a:pt x="754" y="0"/>
                  <a:pt x="773" y="10"/>
                  <a:pt x="787" y="31"/>
                </a:cubicBezTo>
                <a:close/>
              </a:path>
            </a:pathLst>
          </a:custGeom>
          <a:solidFill>
            <a:srgbClr val="1AA1DB"/>
          </a:solidFill>
          <a:ln w="38100" cap="flat">
            <a:noFill/>
            <a:prstDash val="solid"/>
            <a:miter lim="800000"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36" name="Freeform 8"/>
          <p:cNvSpPr/>
          <p:nvPr/>
        </p:nvSpPr>
        <p:spPr bwMode="auto">
          <a:xfrm>
            <a:off x="4083050" y="3089275"/>
            <a:ext cx="806450" cy="709613"/>
          </a:xfrm>
          <a:custGeom>
            <a:gdLst>
              <a:gd name="T0" fmla="*/ 787 w 1021"/>
              <a:gd name="T1" fmla="*/ 31 h 897"/>
              <a:gd name="T2" fmla="*/ 899 w 1021"/>
              <a:gd name="T3" fmla="*/ 224 h 897"/>
              <a:gd name="T4" fmla="*/ 1008 w 1021"/>
              <a:gd name="T5" fmla="*/ 414 h 897"/>
              <a:gd name="T6" fmla="*/ 1010 w 1021"/>
              <a:gd name="T7" fmla="*/ 479 h 897"/>
              <a:gd name="T8" fmla="*/ 899 w 1021"/>
              <a:gd name="T9" fmla="*/ 673 h 897"/>
              <a:gd name="T10" fmla="*/ 789 w 1021"/>
              <a:gd name="T11" fmla="*/ 862 h 897"/>
              <a:gd name="T12" fmla="*/ 734 w 1021"/>
              <a:gd name="T13" fmla="*/ 897 h 897"/>
              <a:gd name="T14" fmla="*/ 511 w 1021"/>
              <a:gd name="T15" fmla="*/ 897 h 897"/>
              <a:gd name="T16" fmla="*/ 292 w 1021"/>
              <a:gd name="T17" fmla="*/ 897 h 897"/>
              <a:gd name="T18" fmla="*/ 234 w 1021"/>
              <a:gd name="T19" fmla="*/ 866 h 897"/>
              <a:gd name="T20" fmla="*/ 123 w 1021"/>
              <a:gd name="T21" fmla="*/ 673 h 897"/>
              <a:gd name="T22" fmla="*/ 13 w 1021"/>
              <a:gd name="T23" fmla="*/ 483 h 897"/>
              <a:gd name="T24" fmla="*/ 11 w 1021"/>
              <a:gd name="T25" fmla="*/ 418 h 897"/>
              <a:gd name="T26" fmla="*/ 123 w 1021"/>
              <a:gd name="T27" fmla="*/ 224 h 897"/>
              <a:gd name="T28" fmla="*/ 232 w 1021"/>
              <a:gd name="T29" fmla="*/ 35 h 897"/>
              <a:gd name="T30" fmla="*/ 288 w 1021"/>
              <a:gd name="T31" fmla="*/ 0 h 897"/>
              <a:gd name="T32" fmla="*/ 511 w 1021"/>
              <a:gd name="T33" fmla="*/ 0 h 897"/>
              <a:gd name="T34" fmla="*/ 730 w 1021"/>
              <a:gd name="T35" fmla="*/ 0 h 897"/>
              <a:gd name="T36" fmla="*/ 787 w 1021"/>
              <a:gd name="T37" fmla="*/ 31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021" h="897">
                <a:moveTo>
                  <a:pt x="787" y="31"/>
                </a:moveTo>
                <a:lnTo>
                  <a:pt x="899" y="224"/>
                </a:lnTo>
                <a:cubicBezTo>
                  <a:pt x="935" y="288"/>
                  <a:pt x="972" y="351"/>
                  <a:pt x="1008" y="414"/>
                </a:cubicBezTo>
                <a:cubicBezTo>
                  <a:pt x="1020" y="435"/>
                  <a:pt x="1021" y="457"/>
                  <a:pt x="1010" y="479"/>
                </a:cubicBezTo>
                <a:lnTo>
                  <a:pt x="899" y="673"/>
                </a:lnTo>
                <a:cubicBezTo>
                  <a:pt x="862" y="736"/>
                  <a:pt x="826" y="799"/>
                  <a:pt x="789" y="862"/>
                </a:cubicBezTo>
                <a:cubicBezTo>
                  <a:pt x="777" y="883"/>
                  <a:pt x="759" y="895"/>
                  <a:pt x="734" y="897"/>
                </a:cubicBezTo>
                <a:lnTo>
                  <a:pt x="511" y="897"/>
                </a:lnTo>
                <a:cubicBezTo>
                  <a:pt x="438" y="897"/>
                  <a:pt x="365" y="897"/>
                  <a:pt x="292" y="897"/>
                </a:cubicBezTo>
                <a:cubicBezTo>
                  <a:pt x="268" y="896"/>
                  <a:pt x="248" y="887"/>
                  <a:pt x="234" y="866"/>
                </a:cubicBezTo>
                <a:lnTo>
                  <a:pt x="123" y="673"/>
                </a:lnTo>
                <a:cubicBezTo>
                  <a:pt x="86" y="609"/>
                  <a:pt x="50" y="546"/>
                  <a:pt x="13" y="483"/>
                </a:cubicBezTo>
                <a:cubicBezTo>
                  <a:pt x="2" y="462"/>
                  <a:pt x="0" y="440"/>
                  <a:pt x="11" y="418"/>
                </a:cubicBezTo>
                <a:lnTo>
                  <a:pt x="123" y="224"/>
                </a:lnTo>
                <a:cubicBezTo>
                  <a:pt x="159" y="161"/>
                  <a:pt x="196" y="98"/>
                  <a:pt x="232" y="35"/>
                </a:cubicBezTo>
                <a:cubicBezTo>
                  <a:pt x="244" y="14"/>
                  <a:pt x="262" y="2"/>
                  <a:pt x="288" y="0"/>
                </a:cubicBezTo>
                <a:lnTo>
                  <a:pt x="511" y="0"/>
                </a:lnTo>
                <a:cubicBezTo>
                  <a:pt x="584" y="0"/>
                  <a:pt x="657" y="0"/>
                  <a:pt x="730" y="0"/>
                </a:cubicBezTo>
                <a:cubicBezTo>
                  <a:pt x="754" y="1"/>
                  <a:pt x="773" y="10"/>
                  <a:pt x="787" y="31"/>
                </a:cubicBezTo>
                <a:close/>
              </a:path>
            </a:pathLst>
          </a:custGeom>
          <a:solidFill>
            <a:srgbClr val="1AA1DB"/>
          </a:solidFill>
          <a:ln w="38100" cap="flat">
            <a:noFill/>
            <a:prstDash val="solid"/>
            <a:miter lim="800000"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37" name="Freeform 9"/>
          <p:cNvSpPr/>
          <p:nvPr/>
        </p:nvSpPr>
        <p:spPr bwMode="auto">
          <a:xfrm>
            <a:off x="4083050" y="3937000"/>
            <a:ext cx="806450" cy="709613"/>
          </a:xfrm>
          <a:custGeom>
            <a:gdLst>
              <a:gd name="T0" fmla="*/ 787 w 1021"/>
              <a:gd name="T1" fmla="*/ 31 h 896"/>
              <a:gd name="T2" fmla="*/ 899 w 1021"/>
              <a:gd name="T3" fmla="*/ 224 h 896"/>
              <a:gd name="T4" fmla="*/ 1008 w 1021"/>
              <a:gd name="T5" fmla="*/ 414 h 896"/>
              <a:gd name="T6" fmla="*/ 1010 w 1021"/>
              <a:gd name="T7" fmla="*/ 479 h 896"/>
              <a:gd name="T8" fmla="*/ 899 w 1021"/>
              <a:gd name="T9" fmla="*/ 672 h 896"/>
              <a:gd name="T10" fmla="*/ 789 w 1021"/>
              <a:gd name="T11" fmla="*/ 862 h 896"/>
              <a:gd name="T12" fmla="*/ 734 w 1021"/>
              <a:gd name="T13" fmla="*/ 896 h 896"/>
              <a:gd name="T14" fmla="*/ 511 w 1021"/>
              <a:gd name="T15" fmla="*/ 896 h 896"/>
              <a:gd name="T16" fmla="*/ 292 w 1021"/>
              <a:gd name="T17" fmla="*/ 896 h 896"/>
              <a:gd name="T18" fmla="*/ 234 w 1021"/>
              <a:gd name="T19" fmla="*/ 865 h 896"/>
              <a:gd name="T20" fmla="*/ 123 w 1021"/>
              <a:gd name="T21" fmla="*/ 672 h 896"/>
              <a:gd name="T22" fmla="*/ 13 w 1021"/>
              <a:gd name="T23" fmla="*/ 483 h 896"/>
              <a:gd name="T24" fmla="*/ 11 w 1021"/>
              <a:gd name="T25" fmla="*/ 417 h 896"/>
              <a:gd name="T26" fmla="*/ 123 w 1021"/>
              <a:gd name="T27" fmla="*/ 224 h 896"/>
              <a:gd name="T28" fmla="*/ 232 w 1021"/>
              <a:gd name="T29" fmla="*/ 35 h 896"/>
              <a:gd name="T30" fmla="*/ 288 w 1021"/>
              <a:gd name="T31" fmla="*/ 0 h 896"/>
              <a:gd name="T32" fmla="*/ 511 w 1021"/>
              <a:gd name="T33" fmla="*/ 0 h 896"/>
              <a:gd name="T34" fmla="*/ 730 w 1021"/>
              <a:gd name="T35" fmla="*/ 0 h 896"/>
              <a:gd name="T36" fmla="*/ 787 w 1021"/>
              <a:gd name="T37" fmla="*/ 31 h 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021" h="896">
                <a:moveTo>
                  <a:pt x="787" y="31"/>
                </a:moveTo>
                <a:lnTo>
                  <a:pt x="899" y="224"/>
                </a:lnTo>
                <a:cubicBezTo>
                  <a:pt x="935" y="287"/>
                  <a:pt x="972" y="350"/>
                  <a:pt x="1008" y="414"/>
                </a:cubicBezTo>
                <a:cubicBezTo>
                  <a:pt x="1020" y="434"/>
                  <a:pt x="1021" y="456"/>
                  <a:pt x="1010" y="479"/>
                </a:cubicBezTo>
                <a:lnTo>
                  <a:pt x="899" y="672"/>
                </a:lnTo>
                <a:cubicBezTo>
                  <a:pt x="862" y="735"/>
                  <a:pt x="826" y="799"/>
                  <a:pt x="789" y="862"/>
                </a:cubicBezTo>
                <a:cubicBezTo>
                  <a:pt x="777" y="882"/>
                  <a:pt x="759" y="894"/>
                  <a:pt x="734" y="896"/>
                </a:cubicBezTo>
                <a:lnTo>
                  <a:pt x="511" y="896"/>
                </a:lnTo>
                <a:cubicBezTo>
                  <a:pt x="438" y="896"/>
                  <a:pt x="365" y="896"/>
                  <a:pt x="292" y="896"/>
                </a:cubicBezTo>
                <a:cubicBezTo>
                  <a:pt x="268" y="896"/>
                  <a:pt x="248" y="886"/>
                  <a:pt x="234" y="865"/>
                </a:cubicBezTo>
                <a:lnTo>
                  <a:pt x="123" y="672"/>
                </a:lnTo>
                <a:cubicBezTo>
                  <a:pt x="86" y="609"/>
                  <a:pt x="50" y="546"/>
                  <a:pt x="13" y="483"/>
                </a:cubicBezTo>
                <a:cubicBezTo>
                  <a:pt x="2" y="462"/>
                  <a:pt x="0" y="440"/>
                  <a:pt x="11" y="417"/>
                </a:cubicBezTo>
                <a:lnTo>
                  <a:pt x="123" y="224"/>
                </a:lnTo>
                <a:cubicBezTo>
                  <a:pt x="159" y="161"/>
                  <a:pt x="196" y="98"/>
                  <a:pt x="232" y="35"/>
                </a:cubicBezTo>
                <a:cubicBezTo>
                  <a:pt x="244" y="14"/>
                  <a:pt x="262" y="2"/>
                  <a:pt x="288" y="0"/>
                </a:cubicBezTo>
                <a:lnTo>
                  <a:pt x="511" y="0"/>
                </a:lnTo>
                <a:cubicBezTo>
                  <a:pt x="584" y="0"/>
                  <a:pt x="657" y="0"/>
                  <a:pt x="730" y="0"/>
                </a:cubicBezTo>
                <a:cubicBezTo>
                  <a:pt x="754" y="0"/>
                  <a:pt x="773" y="10"/>
                  <a:pt x="787" y="31"/>
                </a:cubicBezTo>
                <a:close/>
              </a:path>
            </a:pathLst>
          </a:custGeom>
          <a:solidFill>
            <a:srgbClr val="1AA1DB"/>
          </a:solidFill>
          <a:ln w="38100" cap="flat">
            <a:noFill/>
            <a:prstDash val="solid"/>
            <a:miter lim="800000"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38" name="Freeform 10"/>
          <p:cNvSpPr/>
          <p:nvPr/>
        </p:nvSpPr>
        <p:spPr bwMode="auto">
          <a:xfrm>
            <a:off x="4083050" y="4772025"/>
            <a:ext cx="806450" cy="709613"/>
          </a:xfrm>
          <a:custGeom>
            <a:gdLst>
              <a:gd name="T0" fmla="*/ 787 w 1021"/>
              <a:gd name="T1" fmla="*/ 30 h 896"/>
              <a:gd name="T2" fmla="*/ 899 w 1021"/>
              <a:gd name="T3" fmla="*/ 224 h 896"/>
              <a:gd name="T4" fmla="*/ 1008 w 1021"/>
              <a:gd name="T5" fmla="*/ 413 h 896"/>
              <a:gd name="T6" fmla="*/ 1010 w 1021"/>
              <a:gd name="T7" fmla="*/ 479 h 896"/>
              <a:gd name="T8" fmla="*/ 899 w 1021"/>
              <a:gd name="T9" fmla="*/ 672 h 896"/>
              <a:gd name="T10" fmla="*/ 789 w 1021"/>
              <a:gd name="T11" fmla="*/ 861 h 896"/>
              <a:gd name="T12" fmla="*/ 734 w 1021"/>
              <a:gd name="T13" fmla="*/ 896 h 896"/>
              <a:gd name="T14" fmla="*/ 511 w 1021"/>
              <a:gd name="T15" fmla="*/ 896 h 896"/>
              <a:gd name="T16" fmla="*/ 292 w 1021"/>
              <a:gd name="T17" fmla="*/ 896 h 896"/>
              <a:gd name="T18" fmla="*/ 234 w 1021"/>
              <a:gd name="T19" fmla="*/ 865 h 896"/>
              <a:gd name="T20" fmla="*/ 123 w 1021"/>
              <a:gd name="T21" fmla="*/ 672 h 896"/>
              <a:gd name="T22" fmla="*/ 13 w 1021"/>
              <a:gd name="T23" fmla="*/ 482 h 896"/>
              <a:gd name="T24" fmla="*/ 11 w 1021"/>
              <a:gd name="T25" fmla="*/ 417 h 896"/>
              <a:gd name="T26" fmla="*/ 123 w 1021"/>
              <a:gd name="T27" fmla="*/ 224 h 896"/>
              <a:gd name="T28" fmla="*/ 232 w 1021"/>
              <a:gd name="T29" fmla="*/ 34 h 896"/>
              <a:gd name="T30" fmla="*/ 288 w 1021"/>
              <a:gd name="T31" fmla="*/ 0 h 896"/>
              <a:gd name="T32" fmla="*/ 511 w 1021"/>
              <a:gd name="T33" fmla="*/ 0 h 896"/>
              <a:gd name="T34" fmla="*/ 730 w 1021"/>
              <a:gd name="T35" fmla="*/ 0 h 896"/>
              <a:gd name="T36" fmla="*/ 787 w 1021"/>
              <a:gd name="T37" fmla="*/ 30 h 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021" h="896">
                <a:moveTo>
                  <a:pt x="787" y="30"/>
                </a:moveTo>
                <a:lnTo>
                  <a:pt x="899" y="224"/>
                </a:lnTo>
                <a:cubicBezTo>
                  <a:pt x="935" y="287"/>
                  <a:pt x="972" y="350"/>
                  <a:pt x="1008" y="413"/>
                </a:cubicBezTo>
                <a:cubicBezTo>
                  <a:pt x="1020" y="434"/>
                  <a:pt x="1021" y="456"/>
                  <a:pt x="1010" y="479"/>
                </a:cubicBezTo>
                <a:lnTo>
                  <a:pt x="899" y="672"/>
                </a:lnTo>
                <a:cubicBezTo>
                  <a:pt x="862" y="735"/>
                  <a:pt x="826" y="798"/>
                  <a:pt x="789" y="861"/>
                </a:cubicBezTo>
                <a:cubicBezTo>
                  <a:pt x="777" y="882"/>
                  <a:pt x="759" y="894"/>
                  <a:pt x="734" y="896"/>
                </a:cubicBezTo>
                <a:lnTo>
                  <a:pt x="511" y="896"/>
                </a:lnTo>
                <a:cubicBezTo>
                  <a:pt x="438" y="896"/>
                  <a:pt x="365" y="896"/>
                  <a:pt x="292" y="896"/>
                </a:cubicBezTo>
                <a:cubicBezTo>
                  <a:pt x="268" y="895"/>
                  <a:pt x="248" y="886"/>
                  <a:pt x="234" y="865"/>
                </a:cubicBezTo>
                <a:lnTo>
                  <a:pt x="123" y="672"/>
                </a:lnTo>
                <a:cubicBezTo>
                  <a:pt x="86" y="609"/>
                  <a:pt x="50" y="545"/>
                  <a:pt x="13" y="482"/>
                </a:cubicBezTo>
                <a:cubicBezTo>
                  <a:pt x="2" y="461"/>
                  <a:pt x="0" y="440"/>
                  <a:pt x="11" y="417"/>
                </a:cubicBezTo>
                <a:lnTo>
                  <a:pt x="123" y="224"/>
                </a:lnTo>
                <a:cubicBezTo>
                  <a:pt x="159" y="160"/>
                  <a:pt x="196" y="97"/>
                  <a:pt x="232" y="34"/>
                </a:cubicBezTo>
                <a:cubicBezTo>
                  <a:pt x="244" y="14"/>
                  <a:pt x="262" y="1"/>
                  <a:pt x="288" y="0"/>
                </a:cubicBezTo>
                <a:lnTo>
                  <a:pt x="511" y="0"/>
                </a:lnTo>
                <a:cubicBezTo>
                  <a:pt x="584" y="0"/>
                  <a:pt x="657" y="0"/>
                  <a:pt x="730" y="0"/>
                </a:cubicBezTo>
                <a:cubicBezTo>
                  <a:pt x="754" y="0"/>
                  <a:pt x="773" y="9"/>
                  <a:pt x="787" y="30"/>
                </a:cubicBezTo>
                <a:close/>
              </a:path>
            </a:pathLst>
          </a:custGeom>
          <a:solidFill>
            <a:srgbClr val="1AA1DB"/>
          </a:solidFill>
          <a:ln w="38100" cap="flat">
            <a:noFill/>
            <a:prstDash val="solid"/>
            <a:miter lim="800000"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39" name="TextBox 47"/>
          <p:cNvSpPr txBox="1"/>
          <p:nvPr/>
        </p:nvSpPr>
        <p:spPr>
          <a:xfrm>
            <a:off x="5722938" y="1446213"/>
            <a:ext cx="4362450" cy="5222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1" i="0" u="none" kern="1200" baseline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dobe Devanagari" pitchFamily="18" charset="0"/>
                <a:ea typeface="微软雅黑" panose="020b0503020204020204" pitchFamily="34" charset="-122"/>
                <a:cs typeface="+mn-cs"/>
                <a:sym typeface="Adobe Devanagari" pitchFamily="18" charset="0"/>
              </a:rPr>
              <a:t>考纲导航</a:t>
            </a:r>
            <a:endParaRPr kumimoji="1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41" name="TextBox 48"/>
          <p:cNvSpPr txBox="1"/>
          <p:nvPr/>
        </p:nvSpPr>
        <p:spPr>
          <a:xfrm>
            <a:off x="5722938" y="2290763"/>
            <a:ext cx="5110163" cy="5222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1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dobe Devanagari" pitchFamily="18" charset="0"/>
                <a:ea typeface="微软雅黑" panose="020b0503020204020204" pitchFamily="34" charset="-122"/>
                <a:cs typeface="+mn-cs"/>
                <a:sym typeface="Adobe Devanagari" pitchFamily="18" charset="0"/>
              </a:rPr>
              <a:t>考情分析</a:t>
            </a:r>
            <a:endParaRPr kumimoji="1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67" name="TextBox 55"/>
          <p:cNvSpPr txBox="1"/>
          <p:nvPr/>
        </p:nvSpPr>
        <p:spPr>
          <a:xfrm>
            <a:off x="5722938" y="3151188"/>
            <a:ext cx="5110163" cy="5222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1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dobe Devanagari" pitchFamily="18" charset="0"/>
                <a:ea typeface="微软雅黑" panose="020b0503020204020204" pitchFamily="34" charset="-122"/>
                <a:cs typeface="+mn-cs"/>
                <a:sym typeface="Adobe Devanagari" pitchFamily="18" charset="0"/>
              </a:rPr>
              <a:t>考点精讲</a:t>
            </a:r>
            <a:endParaRPr kumimoji="1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68" name="TextBox 56"/>
          <p:cNvSpPr txBox="1"/>
          <p:nvPr/>
        </p:nvSpPr>
        <p:spPr>
          <a:xfrm>
            <a:off x="5722938" y="4062413"/>
            <a:ext cx="5110163" cy="5222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1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dobe Devanagari" pitchFamily="18" charset="0"/>
                <a:ea typeface="微软雅黑" panose="020b0503020204020204" pitchFamily="34" charset="-122"/>
                <a:cs typeface="+mn-cs"/>
                <a:sym typeface="Adobe Devanagari" pitchFamily="18" charset="0"/>
              </a:rPr>
              <a:t>高频考点</a:t>
            </a:r>
            <a:endParaRPr kumimoji="1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69" name="TextBox 57"/>
          <p:cNvSpPr txBox="1"/>
          <p:nvPr/>
        </p:nvSpPr>
        <p:spPr>
          <a:xfrm>
            <a:off x="5722938" y="4873625"/>
            <a:ext cx="5110163" cy="52228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1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dobe Devanagari" pitchFamily="18" charset="0"/>
                <a:ea typeface="微软雅黑" panose="020b0503020204020204" pitchFamily="34" charset="-122"/>
                <a:cs typeface="+mn-cs"/>
                <a:sym typeface="Adobe Devanagari" pitchFamily="18" charset="0"/>
              </a:rPr>
              <a:t>课堂小结</a:t>
            </a:r>
            <a:endParaRPr kumimoji="1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grpSp>
        <p:nvGrpSpPr>
          <p:cNvPr id="10254" name="组合 70"/>
          <p:cNvGrpSpPr/>
          <p:nvPr/>
        </p:nvGrpSpPr>
        <p:grpSpPr>
          <a:xfrm>
            <a:off x="1165225" y="2060575"/>
            <a:ext cx="1620838" cy="1619250"/>
            <a:chOff x="1246458" y="2198066"/>
            <a:chExt cx="1620324" cy="1620324"/>
          </a:xfrm>
        </p:grpSpPr>
        <p:sp>
          <p:nvSpPr>
            <p:cNvPr id="73" name="Freeform 17"/>
            <p:cNvSpPr>
              <a:spLocks noEditPoints="1"/>
            </p:cNvSpPr>
            <p:nvPr/>
          </p:nvSpPr>
          <p:spPr bwMode="auto">
            <a:xfrm>
              <a:off x="1513073" y="2471297"/>
              <a:ext cx="1087093" cy="1008732"/>
            </a:xfrm>
            <a:custGeom>
              <a:gdLst>
                <a:gd name="T0" fmla="*/ 756 w 1374"/>
                <a:gd name="T1" fmla="*/ 1116 h 1276"/>
                <a:gd name="T2" fmla="*/ 566 w 1374"/>
                <a:gd name="T3" fmla="*/ 1200 h 1276"/>
                <a:gd name="T4" fmla="*/ 385 w 1374"/>
                <a:gd name="T5" fmla="*/ 42 h 1276"/>
                <a:gd name="T6" fmla="*/ 425 w 1374"/>
                <a:gd name="T7" fmla="*/ 69 h 1276"/>
                <a:gd name="T8" fmla="*/ 693 w 1374"/>
                <a:gd name="T9" fmla="*/ 3 h 1276"/>
                <a:gd name="T10" fmla="*/ 343 w 1374"/>
                <a:gd name="T11" fmla="*/ 52 h 1276"/>
                <a:gd name="T12" fmla="*/ 418 w 1374"/>
                <a:gd name="T13" fmla="*/ 126 h 1276"/>
                <a:gd name="T14" fmla="*/ 402 w 1374"/>
                <a:gd name="T15" fmla="*/ 690 h 1276"/>
                <a:gd name="T16" fmla="*/ 327 w 1374"/>
                <a:gd name="T17" fmla="*/ 616 h 1276"/>
                <a:gd name="T18" fmla="*/ 343 w 1374"/>
                <a:gd name="T19" fmla="*/ 52 h 1276"/>
                <a:gd name="T20" fmla="*/ 625 w 1374"/>
                <a:gd name="T21" fmla="*/ 245 h 1276"/>
                <a:gd name="T22" fmla="*/ 946 w 1374"/>
                <a:gd name="T23" fmla="*/ 208 h 1276"/>
                <a:gd name="T24" fmla="*/ 590 w 1374"/>
                <a:gd name="T25" fmla="*/ 222 h 1276"/>
                <a:gd name="T26" fmla="*/ 608 w 1374"/>
                <a:gd name="T27" fmla="*/ 270 h 1276"/>
                <a:gd name="T28" fmla="*/ 624 w 1374"/>
                <a:gd name="T29" fmla="*/ 854 h 1276"/>
                <a:gd name="T30" fmla="*/ 548 w 1374"/>
                <a:gd name="T31" fmla="*/ 831 h 1276"/>
                <a:gd name="T32" fmla="*/ 532 w 1374"/>
                <a:gd name="T33" fmla="*/ 247 h 1276"/>
                <a:gd name="T34" fmla="*/ 653 w 1374"/>
                <a:gd name="T35" fmla="*/ 294 h 1276"/>
                <a:gd name="T36" fmla="*/ 1036 w 1374"/>
                <a:gd name="T37" fmla="*/ 294 h 1276"/>
                <a:gd name="T38" fmla="*/ 984 w 1374"/>
                <a:gd name="T39" fmla="*/ 822 h 1276"/>
                <a:gd name="T40" fmla="*/ 653 w 1374"/>
                <a:gd name="T41" fmla="*/ 294 h 1276"/>
                <a:gd name="T42" fmla="*/ 975 w 1374"/>
                <a:gd name="T43" fmla="*/ 337 h 1276"/>
                <a:gd name="T44" fmla="*/ 716 w 1374"/>
                <a:gd name="T45" fmla="*/ 487 h 1276"/>
                <a:gd name="T46" fmla="*/ 447 w 1374"/>
                <a:gd name="T47" fmla="*/ 114 h 1276"/>
                <a:gd name="T48" fmla="*/ 830 w 1374"/>
                <a:gd name="T49" fmla="*/ 114 h 1276"/>
                <a:gd name="T50" fmla="*/ 517 w 1374"/>
                <a:gd name="T51" fmla="*/ 168 h 1276"/>
                <a:gd name="T52" fmla="*/ 487 w 1374"/>
                <a:gd name="T53" fmla="*/ 680 h 1276"/>
                <a:gd name="T54" fmla="*/ 447 w 1374"/>
                <a:gd name="T55" fmla="*/ 114 h 1276"/>
                <a:gd name="T56" fmla="*/ 272 w 1374"/>
                <a:gd name="T57" fmla="*/ 382 h 1276"/>
                <a:gd name="T58" fmla="*/ 210 w 1374"/>
                <a:gd name="T59" fmla="*/ 275 h 1276"/>
                <a:gd name="T60" fmla="*/ 109 w 1374"/>
                <a:gd name="T61" fmla="*/ 946 h 1276"/>
                <a:gd name="T62" fmla="*/ 183 w 1374"/>
                <a:gd name="T63" fmla="*/ 1043 h 1276"/>
                <a:gd name="T64" fmla="*/ 0 w 1374"/>
                <a:gd name="T65" fmla="*/ 1276 h 1276"/>
                <a:gd name="T66" fmla="*/ 1374 w 1374"/>
                <a:gd name="T67" fmla="*/ 1188 h 1276"/>
                <a:gd name="T68" fmla="*/ 1257 w 1374"/>
                <a:gd name="T69" fmla="*/ 946 h 1276"/>
                <a:gd name="T70" fmla="*/ 1156 w 1374"/>
                <a:gd name="T71" fmla="*/ 275 h 1276"/>
                <a:gd name="T72" fmla="*/ 1095 w 1374"/>
                <a:gd name="T73" fmla="*/ 382 h 1276"/>
                <a:gd name="T74" fmla="*/ 1161 w 1374"/>
                <a:gd name="T75" fmla="*/ 961 h 1276"/>
                <a:gd name="T76" fmla="*/ 205 w 1374"/>
                <a:gd name="T77" fmla="*/ 382 h 12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374" h="1276">
                  <a:moveTo>
                    <a:pt x="610" y="1116"/>
                  </a:moveTo>
                  <a:lnTo>
                    <a:pt x="756" y="1116"/>
                  </a:lnTo>
                  <a:lnTo>
                    <a:pt x="807" y="1200"/>
                  </a:lnTo>
                  <a:lnTo>
                    <a:pt x="566" y="1200"/>
                  </a:lnTo>
                  <a:lnTo>
                    <a:pt x="610" y="1116"/>
                  </a:lnTo>
                  <a:close/>
                  <a:moveTo>
                    <a:pt x="385" y="42"/>
                  </a:moveTo>
                  <a:lnTo>
                    <a:pt x="420" y="65"/>
                  </a:lnTo>
                  <a:cubicBezTo>
                    <a:pt x="422" y="66"/>
                    <a:pt x="423" y="67"/>
                    <a:pt x="425" y="69"/>
                  </a:cubicBezTo>
                  <a:lnTo>
                    <a:pt x="741" y="28"/>
                  </a:lnTo>
                  <a:cubicBezTo>
                    <a:pt x="734" y="11"/>
                    <a:pt x="715" y="0"/>
                    <a:pt x="693" y="3"/>
                  </a:cubicBezTo>
                  <a:lnTo>
                    <a:pt x="385" y="42"/>
                  </a:lnTo>
                  <a:close/>
                  <a:moveTo>
                    <a:pt x="343" y="52"/>
                  </a:moveTo>
                  <a:lnTo>
                    <a:pt x="402" y="90"/>
                  </a:lnTo>
                  <a:cubicBezTo>
                    <a:pt x="411" y="96"/>
                    <a:pt x="418" y="112"/>
                    <a:pt x="418" y="126"/>
                  </a:cubicBezTo>
                  <a:lnTo>
                    <a:pt x="418" y="675"/>
                  </a:lnTo>
                  <a:cubicBezTo>
                    <a:pt x="418" y="689"/>
                    <a:pt x="411" y="696"/>
                    <a:pt x="402" y="690"/>
                  </a:cubicBezTo>
                  <a:lnTo>
                    <a:pt x="343" y="652"/>
                  </a:lnTo>
                  <a:cubicBezTo>
                    <a:pt x="334" y="646"/>
                    <a:pt x="327" y="630"/>
                    <a:pt x="327" y="616"/>
                  </a:cubicBezTo>
                  <a:lnTo>
                    <a:pt x="327" y="67"/>
                  </a:lnTo>
                  <a:cubicBezTo>
                    <a:pt x="327" y="53"/>
                    <a:pt x="334" y="46"/>
                    <a:pt x="343" y="52"/>
                  </a:cubicBezTo>
                  <a:close/>
                  <a:moveTo>
                    <a:pt x="590" y="222"/>
                  </a:moveTo>
                  <a:lnTo>
                    <a:pt x="625" y="245"/>
                  </a:lnTo>
                  <a:cubicBezTo>
                    <a:pt x="627" y="246"/>
                    <a:pt x="629" y="247"/>
                    <a:pt x="630" y="248"/>
                  </a:cubicBezTo>
                  <a:lnTo>
                    <a:pt x="946" y="208"/>
                  </a:lnTo>
                  <a:cubicBezTo>
                    <a:pt x="939" y="190"/>
                    <a:pt x="920" y="180"/>
                    <a:pt x="898" y="183"/>
                  </a:cubicBezTo>
                  <a:lnTo>
                    <a:pt x="590" y="222"/>
                  </a:lnTo>
                  <a:close/>
                  <a:moveTo>
                    <a:pt x="548" y="232"/>
                  </a:moveTo>
                  <a:lnTo>
                    <a:pt x="608" y="270"/>
                  </a:lnTo>
                  <a:cubicBezTo>
                    <a:pt x="616" y="275"/>
                    <a:pt x="624" y="292"/>
                    <a:pt x="624" y="306"/>
                  </a:cubicBezTo>
                  <a:lnTo>
                    <a:pt x="624" y="854"/>
                  </a:lnTo>
                  <a:cubicBezTo>
                    <a:pt x="624" y="868"/>
                    <a:pt x="616" y="875"/>
                    <a:pt x="608" y="869"/>
                  </a:cubicBezTo>
                  <a:lnTo>
                    <a:pt x="548" y="831"/>
                  </a:lnTo>
                  <a:cubicBezTo>
                    <a:pt x="539" y="826"/>
                    <a:pt x="532" y="810"/>
                    <a:pt x="532" y="796"/>
                  </a:cubicBezTo>
                  <a:lnTo>
                    <a:pt x="532" y="247"/>
                  </a:lnTo>
                  <a:cubicBezTo>
                    <a:pt x="532" y="233"/>
                    <a:pt x="539" y="226"/>
                    <a:pt x="548" y="232"/>
                  </a:cubicBezTo>
                  <a:close/>
                  <a:moveTo>
                    <a:pt x="653" y="294"/>
                  </a:moveTo>
                  <a:lnTo>
                    <a:pt x="984" y="251"/>
                  </a:lnTo>
                  <a:cubicBezTo>
                    <a:pt x="1012" y="247"/>
                    <a:pt x="1036" y="267"/>
                    <a:pt x="1036" y="294"/>
                  </a:cubicBezTo>
                  <a:lnTo>
                    <a:pt x="1036" y="766"/>
                  </a:lnTo>
                  <a:cubicBezTo>
                    <a:pt x="1036" y="793"/>
                    <a:pt x="1012" y="818"/>
                    <a:pt x="984" y="822"/>
                  </a:cubicBezTo>
                  <a:lnTo>
                    <a:pt x="653" y="864"/>
                  </a:lnTo>
                  <a:lnTo>
                    <a:pt x="653" y="294"/>
                  </a:lnTo>
                  <a:close/>
                  <a:moveTo>
                    <a:pt x="716" y="371"/>
                  </a:moveTo>
                  <a:lnTo>
                    <a:pt x="975" y="337"/>
                  </a:lnTo>
                  <a:lnTo>
                    <a:pt x="975" y="454"/>
                  </a:lnTo>
                  <a:lnTo>
                    <a:pt x="716" y="487"/>
                  </a:lnTo>
                  <a:lnTo>
                    <a:pt x="716" y="371"/>
                  </a:lnTo>
                  <a:close/>
                  <a:moveTo>
                    <a:pt x="447" y="114"/>
                  </a:moveTo>
                  <a:lnTo>
                    <a:pt x="778" y="72"/>
                  </a:lnTo>
                  <a:cubicBezTo>
                    <a:pt x="807" y="68"/>
                    <a:pt x="830" y="87"/>
                    <a:pt x="830" y="114"/>
                  </a:cubicBezTo>
                  <a:lnTo>
                    <a:pt x="830" y="128"/>
                  </a:lnTo>
                  <a:lnTo>
                    <a:pt x="517" y="168"/>
                  </a:lnTo>
                  <a:cubicBezTo>
                    <a:pt x="495" y="174"/>
                    <a:pt x="486" y="188"/>
                    <a:pt x="487" y="218"/>
                  </a:cubicBezTo>
                  <a:lnTo>
                    <a:pt x="487" y="680"/>
                  </a:lnTo>
                  <a:lnTo>
                    <a:pt x="447" y="685"/>
                  </a:lnTo>
                  <a:lnTo>
                    <a:pt x="447" y="114"/>
                  </a:lnTo>
                  <a:close/>
                  <a:moveTo>
                    <a:pt x="205" y="382"/>
                  </a:moveTo>
                  <a:lnTo>
                    <a:pt x="272" y="382"/>
                  </a:lnTo>
                  <a:lnTo>
                    <a:pt x="272" y="275"/>
                  </a:lnTo>
                  <a:lnTo>
                    <a:pt x="210" y="275"/>
                  </a:lnTo>
                  <a:cubicBezTo>
                    <a:pt x="155" y="275"/>
                    <a:pt x="109" y="320"/>
                    <a:pt x="109" y="376"/>
                  </a:cubicBezTo>
                  <a:lnTo>
                    <a:pt x="109" y="946"/>
                  </a:lnTo>
                  <a:cubicBezTo>
                    <a:pt x="109" y="992"/>
                    <a:pt x="140" y="1031"/>
                    <a:pt x="183" y="1043"/>
                  </a:cubicBezTo>
                  <a:lnTo>
                    <a:pt x="183" y="1043"/>
                  </a:lnTo>
                  <a:lnTo>
                    <a:pt x="0" y="1188"/>
                  </a:lnTo>
                  <a:lnTo>
                    <a:pt x="0" y="1276"/>
                  </a:lnTo>
                  <a:lnTo>
                    <a:pt x="1374" y="1276"/>
                  </a:lnTo>
                  <a:lnTo>
                    <a:pt x="1374" y="1188"/>
                  </a:lnTo>
                  <a:lnTo>
                    <a:pt x="1178" y="1045"/>
                  </a:lnTo>
                  <a:cubicBezTo>
                    <a:pt x="1223" y="1035"/>
                    <a:pt x="1257" y="994"/>
                    <a:pt x="1257" y="946"/>
                  </a:cubicBezTo>
                  <a:lnTo>
                    <a:pt x="1257" y="376"/>
                  </a:lnTo>
                  <a:cubicBezTo>
                    <a:pt x="1257" y="320"/>
                    <a:pt x="1212" y="275"/>
                    <a:pt x="1156" y="275"/>
                  </a:cubicBezTo>
                  <a:lnTo>
                    <a:pt x="1095" y="275"/>
                  </a:lnTo>
                  <a:lnTo>
                    <a:pt x="1095" y="382"/>
                  </a:lnTo>
                  <a:lnTo>
                    <a:pt x="1161" y="382"/>
                  </a:lnTo>
                  <a:lnTo>
                    <a:pt x="1161" y="961"/>
                  </a:lnTo>
                  <a:lnTo>
                    <a:pt x="205" y="961"/>
                  </a:lnTo>
                  <a:lnTo>
                    <a:pt x="205" y="382"/>
                  </a:lnTo>
                  <a:close/>
                </a:path>
              </a:pathLst>
            </a:custGeom>
            <a:solidFill>
              <a:srgbClr val="1AA1DB"/>
            </a:solidFill>
            <a:ln w="9525">
              <a:solidFill>
                <a:srgbClr val="1AA1DB"/>
              </a:solidFill>
              <a:round/>
            </a:ln>
          </p:spPr>
          <p:txBody>
            <a:bodyPr lIns="91392" tIns="45696" rIns="91392" bIns="45696"/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dobe Devanagari" pitchFamily="18" charset="0"/>
                <a:ea typeface="微软雅黑" panose="020b0503020204020204" pitchFamily="34" charset="-122"/>
                <a:cs typeface="+mn-cs"/>
                <a:sym typeface="Adobe Devanagari" pitchFamily="18" charset="0"/>
              </a:endParaRPr>
            </a:p>
          </p:txBody>
        </p:sp>
        <p:sp>
          <p:nvSpPr>
            <p:cNvPr id="74" name="椭圆 73"/>
            <p:cNvSpPr/>
            <p:nvPr/>
          </p:nvSpPr>
          <p:spPr bwMode="auto">
            <a:xfrm>
              <a:off x="1246458" y="2198066"/>
              <a:ext cx="1620324" cy="1620324"/>
            </a:xfrm>
            <a:prstGeom prst="ellipse">
              <a:avLst/>
            </a:prstGeom>
            <a:noFill/>
            <a:ln w="57150" cap="flat" cmpd="sng" algn="ctr">
              <a:solidFill>
                <a:srgbClr val="1AA1DB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91392" tIns="45696" rIns="91392" bIns="45696"/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376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Adobe Devanagari" pitchFamily="18" charset="0"/>
                <a:ea typeface="微软雅黑" panose="020b0503020204020204" pitchFamily="34" charset="-122"/>
                <a:cs typeface="+mn-cs"/>
                <a:sym typeface="Adobe Devanagari" pitchFamily="18" charset="0"/>
              </a:endParaRPr>
            </a:p>
          </p:txBody>
        </p:sp>
      </p:grpSp>
      <p:sp>
        <p:nvSpPr>
          <p:cNvPr id="75" name="Freeform 21"/>
          <p:cNvSpPr>
            <a:spLocks noEditPoints="1"/>
          </p:cNvSpPr>
          <p:nvPr/>
        </p:nvSpPr>
        <p:spPr bwMode="auto">
          <a:xfrm>
            <a:off x="4235450" y="1528763"/>
            <a:ext cx="420688" cy="425450"/>
          </a:xfrm>
          <a:custGeom>
            <a:gdLst>
              <a:gd name="T0" fmla="*/ 429 w 563"/>
              <a:gd name="T1" fmla="*/ 130 h 595"/>
              <a:gd name="T2" fmla="*/ 419 w 563"/>
              <a:gd name="T3" fmla="*/ 63 h 595"/>
              <a:gd name="T4" fmla="*/ 460 w 563"/>
              <a:gd name="T5" fmla="*/ 170 h 595"/>
              <a:gd name="T6" fmla="*/ 229 w 563"/>
              <a:gd name="T7" fmla="*/ 200 h 595"/>
              <a:gd name="T8" fmla="*/ 460 w 563"/>
              <a:gd name="T9" fmla="*/ 170 h 595"/>
              <a:gd name="T10" fmla="*/ 229 w 563"/>
              <a:gd name="T11" fmla="*/ 234 h 595"/>
              <a:gd name="T12" fmla="*/ 460 w 563"/>
              <a:gd name="T13" fmla="*/ 264 h 595"/>
              <a:gd name="T14" fmla="*/ 460 w 563"/>
              <a:gd name="T15" fmla="*/ 303 h 595"/>
              <a:gd name="T16" fmla="*/ 384 w 563"/>
              <a:gd name="T17" fmla="*/ 333 h 595"/>
              <a:gd name="T18" fmla="*/ 460 w 563"/>
              <a:gd name="T19" fmla="*/ 303 h 595"/>
              <a:gd name="T20" fmla="*/ 229 w 563"/>
              <a:gd name="T21" fmla="*/ 104 h 595"/>
              <a:gd name="T22" fmla="*/ 359 w 563"/>
              <a:gd name="T23" fmla="*/ 134 h 595"/>
              <a:gd name="T24" fmla="*/ 174 w 563"/>
              <a:gd name="T25" fmla="*/ 490 h 595"/>
              <a:gd name="T26" fmla="*/ 265 w 563"/>
              <a:gd name="T27" fmla="*/ 438 h 595"/>
              <a:gd name="T28" fmla="*/ 174 w 563"/>
              <a:gd name="T29" fmla="*/ 490 h 595"/>
              <a:gd name="T30" fmla="*/ 113 w 563"/>
              <a:gd name="T31" fmla="*/ 402 h 595"/>
              <a:gd name="T32" fmla="*/ 208 w 563"/>
              <a:gd name="T33" fmla="*/ 448 h 595"/>
              <a:gd name="T34" fmla="*/ 219 w 563"/>
              <a:gd name="T35" fmla="*/ 341 h 595"/>
              <a:gd name="T36" fmla="*/ 98 w 563"/>
              <a:gd name="T37" fmla="*/ 252 h 595"/>
              <a:gd name="T38" fmla="*/ 63 w 563"/>
              <a:gd name="T39" fmla="*/ 192 h 595"/>
              <a:gd name="T40" fmla="*/ 7 w 563"/>
              <a:gd name="T41" fmla="*/ 249 h 595"/>
              <a:gd name="T42" fmla="*/ 73 w 563"/>
              <a:gd name="T43" fmla="*/ 408 h 595"/>
              <a:gd name="T44" fmla="*/ 35 w 563"/>
              <a:gd name="T45" fmla="*/ 286 h 595"/>
              <a:gd name="T46" fmla="*/ 49 w 563"/>
              <a:gd name="T47" fmla="*/ 252 h 595"/>
              <a:gd name="T48" fmla="*/ 122 w 563"/>
              <a:gd name="T49" fmla="*/ 210 h 595"/>
              <a:gd name="T50" fmla="*/ 439 w 563"/>
              <a:gd name="T51" fmla="*/ 0 h 595"/>
              <a:gd name="T52" fmla="*/ 133 w 563"/>
              <a:gd name="T53" fmla="*/ 78 h 595"/>
              <a:gd name="T54" fmla="*/ 192 w 563"/>
              <a:gd name="T55" fmla="*/ 247 h 595"/>
              <a:gd name="T56" fmla="*/ 211 w 563"/>
              <a:gd name="T57" fmla="*/ 59 h 595"/>
              <a:gd name="T58" fmla="*/ 392 w 563"/>
              <a:gd name="T59" fmla="*/ 142 h 595"/>
              <a:gd name="T60" fmla="*/ 504 w 563"/>
              <a:gd name="T61" fmla="*/ 157 h 595"/>
              <a:gd name="T62" fmla="*/ 484 w 563"/>
              <a:gd name="T63" fmla="*/ 465 h 595"/>
              <a:gd name="T64" fmla="*/ 318 w 563"/>
              <a:gd name="T65" fmla="*/ 524 h 595"/>
              <a:gd name="T66" fmla="*/ 563 w 563"/>
              <a:gd name="T67" fmla="*/ 446 h 595"/>
              <a:gd name="T68" fmla="*/ 439 w 563"/>
              <a:gd name="T69" fmla="*/ 0 h 5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563" h="595">
                <a:moveTo>
                  <a:pt x="486" y="130"/>
                </a:moveTo>
                <a:lnTo>
                  <a:pt x="429" y="130"/>
                </a:lnTo>
                <a:cubicBezTo>
                  <a:pt x="424" y="130"/>
                  <a:pt x="419" y="125"/>
                  <a:pt x="419" y="120"/>
                </a:cubicBezTo>
                <a:lnTo>
                  <a:pt x="419" y="63"/>
                </a:lnTo>
                <a:lnTo>
                  <a:pt x="486" y="130"/>
                </a:lnTo>
                <a:close/>
                <a:moveTo>
                  <a:pt x="460" y="170"/>
                </a:moveTo>
                <a:lnTo>
                  <a:pt x="229" y="170"/>
                </a:lnTo>
                <a:lnTo>
                  <a:pt x="229" y="200"/>
                </a:lnTo>
                <a:lnTo>
                  <a:pt x="460" y="200"/>
                </a:lnTo>
                <a:lnTo>
                  <a:pt x="460" y="170"/>
                </a:lnTo>
                <a:close/>
                <a:moveTo>
                  <a:pt x="460" y="234"/>
                </a:moveTo>
                <a:lnTo>
                  <a:pt x="229" y="234"/>
                </a:lnTo>
                <a:lnTo>
                  <a:pt x="229" y="264"/>
                </a:lnTo>
                <a:lnTo>
                  <a:pt x="460" y="264"/>
                </a:lnTo>
                <a:lnTo>
                  <a:pt x="460" y="234"/>
                </a:lnTo>
                <a:close/>
                <a:moveTo>
                  <a:pt x="460" y="303"/>
                </a:moveTo>
                <a:lnTo>
                  <a:pt x="384" y="303"/>
                </a:lnTo>
                <a:lnTo>
                  <a:pt x="384" y="333"/>
                </a:lnTo>
                <a:lnTo>
                  <a:pt x="460" y="333"/>
                </a:lnTo>
                <a:lnTo>
                  <a:pt x="460" y="303"/>
                </a:lnTo>
                <a:close/>
                <a:moveTo>
                  <a:pt x="359" y="104"/>
                </a:moveTo>
                <a:lnTo>
                  <a:pt x="229" y="104"/>
                </a:lnTo>
                <a:lnTo>
                  <a:pt x="229" y="134"/>
                </a:lnTo>
                <a:lnTo>
                  <a:pt x="359" y="134"/>
                </a:lnTo>
                <a:lnTo>
                  <a:pt x="359" y="104"/>
                </a:lnTo>
                <a:close/>
                <a:moveTo>
                  <a:pt x="174" y="490"/>
                </a:moveTo>
                <a:cubicBezTo>
                  <a:pt x="226" y="553"/>
                  <a:pt x="279" y="595"/>
                  <a:pt x="291" y="588"/>
                </a:cubicBezTo>
                <a:cubicBezTo>
                  <a:pt x="303" y="581"/>
                  <a:pt x="293" y="515"/>
                  <a:pt x="265" y="438"/>
                </a:cubicBezTo>
                <a:cubicBezTo>
                  <a:pt x="250" y="448"/>
                  <a:pt x="236" y="457"/>
                  <a:pt x="220" y="466"/>
                </a:cubicBezTo>
                <a:cubicBezTo>
                  <a:pt x="205" y="475"/>
                  <a:pt x="190" y="483"/>
                  <a:pt x="174" y="490"/>
                </a:cubicBezTo>
                <a:close/>
                <a:moveTo>
                  <a:pt x="54" y="274"/>
                </a:moveTo>
                <a:cubicBezTo>
                  <a:pt x="64" y="309"/>
                  <a:pt x="85" y="353"/>
                  <a:pt x="113" y="402"/>
                </a:cubicBezTo>
                <a:cubicBezTo>
                  <a:pt x="127" y="427"/>
                  <a:pt x="144" y="451"/>
                  <a:pt x="161" y="473"/>
                </a:cubicBezTo>
                <a:cubicBezTo>
                  <a:pt x="176" y="465"/>
                  <a:pt x="192" y="457"/>
                  <a:pt x="208" y="448"/>
                </a:cubicBezTo>
                <a:cubicBezTo>
                  <a:pt x="225" y="439"/>
                  <a:pt x="241" y="428"/>
                  <a:pt x="256" y="417"/>
                </a:cubicBezTo>
                <a:cubicBezTo>
                  <a:pt x="246" y="392"/>
                  <a:pt x="234" y="366"/>
                  <a:pt x="219" y="341"/>
                </a:cubicBezTo>
                <a:cubicBezTo>
                  <a:pt x="191" y="292"/>
                  <a:pt x="163" y="252"/>
                  <a:pt x="138" y="226"/>
                </a:cubicBezTo>
                <a:cubicBezTo>
                  <a:pt x="125" y="234"/>
                  <a:pt x="112" y="244"/>
                  <a:pt x="98" y="252"/>
                </a:cubicBezTo>
                <a:cubicBezTo>
                  <a:pt x="83" y="260"/>
                  <a:pt x="69" y="267"/>
                  <a:pt x="54" y="274"/>
                </a:cubicBezTo>
                <a:close/>
                <a:moveTo>
                  <a:pt x="63" y="192"/>
                </a:moveTo>
                <a:cubicBezTo>
                  <a:pt x="55" y="197"/>
                  <a:pt x="50" y="205"/>
                  <a:pt x="48" y="215"/>
                </a:cubicBezTo>
                <a:cubicBezTo>
                  <a:pt x="33" y="219"/>
                  <a:pt x="18" y="229"/>
                  <a:pt x="7" y="249"/>
                </a:cubicBezTo>
                <a:cubicBezTo>
                  <a:pt x="0" y="265"/>
                  <a:pt x="2" y="289"/>
                  <a:pt x="12" y="307"/>
                </a:cubicBezTo>
                <a:cubicBezTo>
                  <a:pt x="29" y="338"/>
                  <a:pt x="52" y="377"/>
                  <a:pt x="73" y="408"/>
                </a:cubicBezTo>
                <a:cubicBezTo>
                  <a:pt x="86" y="413"/>
                  <a:pt x="83" y="386"/>
                  <a:pt x="78" y="379"/>
                </a:cubicBezTo>
                <a:cubicBezTo>
                  <a:pt x="62" y="354"/>
                  <a:pt x="48" y="331"/>
                  <a:pt x="35" y="286"/>
                </a:cubicBezTo>
                <a:cubicBezTo>
                  <a:pt x="32" y="265"/>
                  <a:pt x="41" y="256"/>
                  <a:pt x="48" y="246"/>
                </a:cubicBezTo>
                <a:cubicBezTo>
                  <a:pt x="48" y="248"/>
                  <a:pt x="48" y="250"/>
                  <a:pt x="49" y="252"/>
                </a:cubicBezTo>
                <a:cubicBezTo>
                  <a:pt x="61" y="247"/>
                  <a:pt x="73" y="240"/>
                  <a:pt x="86" y="234"/>
                </a:cubicBezTo>
                <a:cubicBezTo>
                  <a:pt x="98" y="227"/>
                  <a:pt x="110" y="218"/>
                  <a:pt x="122" y="210"/>
                </a:cubicBezTo>
                <a:cubicBezTo>
                  <a:pt x="99" y="190"/>
                  <a:pt x="79" y="183"/>
                  <a:pt x="63" y="192"/>
                </a:cubicBezTo>
                <a:close/>
                <a:moveTo>
                  <a:pt x="439" y="0"/>
                </a:moveTo>
                <a:lnTo>
                  <a:pt x="211" y="0"/>
                </a:lnTo>
                <a:cubicBezTo>
                  <a:pt x="168" y="0"/>
                  <a:pt x="133" y="35"/>
                  <a:pt x="133" y="78"/>
                </a:cubicBezTo>
                <a:lnTo>
                  <a:pt x="133" y="183"/>
                </a:lnTo>
                <a:cubicBezTo>
                  <a:pt x="158" y="203"/>
                  <a:pt x="173" y="221"/>
                  <a:pt x="192" y="247"/>
                </a:cubicBezTo>
                <a:lnTo>
                  <a:pt x="192" y="78"/>
                </a:lnTo>
                <a:cubicBezTo>
                  <a:pt x="192" y="68"/>
                  <a:pt x="201" y="59"/>
                  <a:pt x="211" y="59"/>
                </a:cubicBezTo>
                <a:lnTo>
                  <a:pt x="392" y="59"/>
                </a:lnTo>
                <a:lnTo>
                  <a:pt x="392" y="142"/>
                </a:lnTo>
                <a:cubicBezTo>
                  <a:pt x="392" y="150"/>
                  <a:pt x="399" y="157"/>
                  <a:pt x="407" y="157"/>
                </a:cubicBezTo>
                <a:lnTo>
                  <a:pt x="504" y="157"/>
                </a:lnTo>
                <a:lnTo>
                  <a:pt x="504" y="446"/>
                </a:lnTo>
                <a:cubicBezTo>
                  <a:pt x="504" y="457"/>
                  <a:pt x="495" y="465"/>
                  <a:pt x="484" y="465"/>
                </a:cubicBezTo>
                <a:lnTo>
                  <a:pt x="303" y="465"/>
                </a:lnTo>
                <a:cubicBezTo>
                  <a:pt x="309" y="485"/>
                  <a:pt x="315" y="505"/>
                  <a:pt x="318" y="524"/>
                </a:cubicBezTo>
                <a:lnTo>
                  <a:pt x="484" y="524"/>
                </a:lnTo>
                <a:cubicBezTo>
                  <a:pt x="528" y="524"/>
                  <a:pt x="563" y="489"/>
                  <a:pt x="563" y="446"/>
                </a:cubicBezTo>
                <a:lnTo>
                  <a:pt x="563" y="124"/>
                </a:lnTo>
                <a:lnTo>
                  <a:pt x="439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76" name="Freeform 22"/>
          <p:cNvSpPr>
            <a:spLocks noEditPoints="1"/>
          </p:cNvSpPr>
          <p:nvPr/>
        </p:nvSpPr>
        <p:spPr bwMode="auto">
          <a:xfrm>
            <a:off x="4265613" y="2366963"/>
            <a:ext cx="446088" cy="425450"/>
          </a:xfrm>
          <a:custGeom>
            <a:gdLst>
              <a:gd name="T0" fmla="*/ 422 w 595"/>
              <a:gd name="T1" fmla="*/ 297 h 595"/>
              <a:gd name="T2" fmla="*/ 318 w 595"/>
              <a:gd name="T3" fmla="*/ 231 h 595"/>
              <a:gd name="T4" fmla="*/ 178 w 595"/>
              <a:gd name="T5" fmla="*/ 264 h 595"/>
              <a:gd name="T6" fmla="*/ 351 w 595"/>
              <a:gd name="T7" fmla="*/ 410 h 595"/>
              <a:gd name="T8" fmla="*/ 529 w 595"/>
              <a:gd name="T9" fmla="*/ 469 h 595"/>
              <a:gd name="T10" fmla="*/ 518 w 595"/>
              <a:gd name="T11" fmla="*/ 242 h 595"/>
              <a:gd name="T12" fmla="*/ 485 w 595"/>
              <a:gd name="T13" fmla="*/ 205 h 595"/>
              <a:gd name="T14" fmla="*/ 499 w 595"/>
              <a:gd name="T15" fmla="*/ 176 h 595"/>
              <a:gd name="T16" fmla="*/ 521 w 595"/>
              <a:gd name="T17" fmla="*/ 100 h 595"/>
              <a:gd name="T18" fmla="*/ 434 w 595"/>
              <a:gd name="T19" fmla="*/ 83 h 595"/>
              <a:gd name="T20" fmla="*/ 376 w 595"/>
              <a:gd name="T21" fmla="*/ 108 h 595"/>
              <a:gd name="T22" fmla="*/ 354 w 595"/>
              <a:gd name="T23" fmla="*/ 69 h 595"/>
              <a:gd name="T24" fmla="*/ 316 w 595"/>
              <a:gd name="T25" fmla="*/ 0 h 595"/>
              <a:gd name="T26" fmla="*/ 243 w 595"/>
              <a:gd name="T27" fmla="*/ 49 h 595"/>
              <a:gd name="T28" fmla="*/ 243 w 595"/>
              <a:gd name="T29" fmla="*/ 78 h 595"/>
              <a:gd name="T30" fmla="*/ 242 w 595"/>
              <a:gd name="T31" fmla="*/ 81 h 595"/>
              <a:gd name="T32" fmla="*/ 240 w 595"/>
              <a:gd name="T33" fmla="*/ 87 h 595"/>
              <a:gd name="T34" fmla="*/ 239 w 595"/>
              <a:gd name="T35" fmla="*/ 91 h 595"/>
              <a:gd name="T36" fmla="*/ 183 w 595"/>
              <a:gd name="T37" fmla="*/ 103 h 595"/>
              <a:gd name="T38" fmla="*/ 154 w 595"/>
              <a:gd name="T39" fmla="*/ 74 h 595"/>
              <a:gd name="T40" fmla="*/ 75 w 595"/>
              <a:gd name="T41" fmla="*/ 152 h 595"/>
              <a:gd name="T42" fmla="*/ 104 w 595"/>
              <a:gd name="T43" fmla="*/ 182 h 595"/>
              <a:gd name="T44" fmla="*/ 107 w 595"/>
              <a:gd name="T45" fmla="*/ 187 h 595"/>
              <a:gd name="T46" fmla="*/ 109 w 595"/>
              <a:gd name="T47" fmla="*/ 192 h 595"/>
              <a:gd name="T48" fmla="*/ 111 w 595"/>
              <a:gd name="T49" fmla="*/ 196 h 595"/>
              <a:gd name="T50" fmla="*/ 100 w 595"/>
              <a:gd name="T51" fmla="*/ 231 h 595"/>
              <a:gd name="T52" fmla="*/ 50 w 595"/>
              <a:gd name="T53" fmla="*/ 241 h 595"/>
              <a:gd name="T54" fmla="*/ 0 w 595"/>
              <a:gd name="T55" fmla="*/ 314 h 595"/>
              <a:gd name="T56" fmla="*/ 78 w 595"/>
              <a:gd name="T57" fmla="*/ 353 h 595"/>
              <a:gd name="T58" fmla="*/ 85 w 595"/>
              <a:gd name="T59" fmla="*/ 354 h 595"/>
              <a:gd name="T60" fmla="*/ 103 w 595"/>
              <a:gd name="T61" fmla="*/ 413 h 595"/>
              <a:gd name="T62" fmla="*/ 83 w 595"/>
              <a:gd name="T63" fmla="*/ 433 h 595"/>
              <a:gd name="T64" fmla="*/ 99 w 595"/>
              <a:gd name="T65" fmla="*/ 520 h 595"/>
              <a:gd name="T66" fmla="*/ 181 w 595"/>
              <a:gd name="T67" fmla="*/ 492 h 595"/>
              <a:gd name="T68" fmla="*/ 184 w 595"/>
              <a:gd name="T69" fmla="*/ 490 h 595"/>
              <a:gd name="T70" fmla="*/ 189 w 595"/>
              <a:gd name="T71" fmla="*/ 487 h 595"/>
              <a:gd name="T72" fmla="*/ 193 w 595"/>
              <a:gd name="T73" fmla="*/ 486 h 595"/>
              <a:gd name="T74" fmla="*/ 197 w 595"/>
              <a:gd name="T75" fmla="*/ 485 h 595"/>
              <a:gd name="T76" fmla="*/ 203 w 595"/>
              <a:gd name="T77" fmla="*/ 484 h 595"/>
              <a:gd name="T78" fmla="*/ 241 w 595"/>
              <a:gd name="T79" fmla="*/ 525 h 595"/>
              <a:gd name="T80" fmla="*/ 280 w 595"/>
              <a:gd name="T81" fmla="*/ 595 h 595"/>
              <a:gd name="T82" fmla="*/ 353 w 595"/>
              <a:gd name="T83" fmla="*/ 546 h 595"/>
              <a:gd name="T84" fmla="*/ 353 w 595"/>
              <a:gd name="T85" fmla="*/ 517 h 595"/>
              <a:gd name="T86" fmla="*/ 363 w 595"/>
              <a:gd name="T87" fmla="*/ 496 h 595"/>
              <a:gd name="T88" fmla="*/ 373 w 595"/>
              <a:gd name="T89" fmla="*/ 489 h 595"/>
              <a:gd name="T90" fmla="*/ 376 w 595"/>
              <a:gd name="T91" fmla="*/ 487 h 595"/>
              <a:gd name="T92" fmla="*/ 135 w 595"/>
              <a:gd name="T93" fmla="*/ 297 h 595"/>
              <a:gd name="T94" fmla="*/ 454 w 595"/>
              <a:gd name="T95" fmla="*/ 342 h 595"/>
              <a:gd name="T96" fmla="*/ 507 w 595"/>
              <a:gd name="T97" fmla="*/ 356 h 595"/>
              <a:gd name="T98" fmla="*/ 545 w 595"/>
              <a:gd name="T99" fmla="*/ 354 h 595"/>
              <a:gd name="T100" fmla="*/ 595 w 595"/>
              <a:gd name="T101" fmla="*/ 281 h 595"/>
              <a:gd name="T102" fmla="*/ 497 w 595"/>
              <a:gd name="T103" fmla="*/ 517 h 595"/>
              <a:gd name="T104" fmla="*/ 518 w 595"/>
              <a:gd name="T105" fmla="*/ 496 h 5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595" h="595">
                <a:moveTo>
                  <a:pt x="529" y="469"/>
                </a:moveTo>
                <a:lnTo>
                  <a:pt x="410" y="351"/>
                </a:lnTo>
                <a:cubicBezTo>
                  <a:pt x="418" y="334"/>
                  <a:pt x="422" y="317"/>
                  <a:pt x="422" y="297"/>
                </a:cubicBezTo>
                <a:cubicBezTo>
                  <a:pt x="422" y="229"/>
                  <a:pt x="366" y="173"/>
                  <a:pt x="298" y="173"/>
                </a:cubicBezTo>
                <a:cubicBezTo>
                  <a:pt x="286" y="173"/>
                  <a:pt x="275" y="175"/>
                  <a:pt x="265" y="178"/>
                </a:cubicBezTo>
                <a:lnTo>
                  <a:pt x="318" y="231"/>
                </a:lnTo>
                <a:cubicBezTo>
                  <a:pt x="340" y="253"/>
                  <a:pt x="338" y="290"/>
                  <a:pt x="314" y="314"/>
                </a:cubicBezTo>
                <a:cubicBezTo>
                  <a:pt x="290" y="338"/>
                  <a:pt x="253" y="339"/>
                  <a:pt x="231" y="317"/>
                </a:cubicBezTo>
                <a:lnTo>
                  <a:pt x="178" y="264"/>
                </a:lnTo>
                <a:cubicBezTo>
                  <a:pt x="175" y="275"/>
                  <a:pt x="174" y="286"/>
                  <a:pt x="174" y="297"/>
                </a:cubicBezTo>
                <a:cubicBezTo>
                  <a:pt x="174" y="366"/>
                  <a:pt x="229" y="422"/>
                  <a:pt x="298" y="422"/>
                </a:cubicBezTo>
                <a:cubicBezTo>
                  <a:pt x="317" y="422"/>
                  <a:pt x="335" y="417"/>
                  <a:pt x="351" y="410"/>
                </a:cubicBezTo>
                <a:lnTo>
                  <a:pt x="470" y="528"/>
                </a:lnTo>
                <a:cubicBezTo>
                  <a:pt x="485" y="543"/>
                  <a:pt x="511" y="542"/>
                  <a:pt x="527" y="526"/>
                </a:cubicBezTo>
                <a:cubicBezTo>
                  <a:pt x="543" y="509"/>
                  <a:pt x="544" y="484"/>
                  <a:pt x="529" y="469"/>
                </a:cubicBezTo>
                <a:close/>
                <a:moveTo>
                  <a:pt x="558" y="242"/>
                </a:moveTo>
                <a:lnTo>
                  <a:pt x="546" y="242"/>
                </a:lnTo>
                <a:lnTo>
                  <a:pt x="518" y="242"/>
                </a:lnTo>
                <a:cubicBezTo>
                  <a:pt x="512" y="242"/>
                  <a:pt x="506" y="240"/>
                  <a:pt x="502" y="237"/>
                </a:cubicBezTo>
                <a:cubicBezTo>
                  <a:pt x="502" y="236"/>
                  <a:pt x="501" y="236"/>
                  <a:pt x="501" y="236"/>
                </a:cubicBezTo>
                <a:cubicBezTo>
                  <a:pt x="491" y="230"/>
                  <a:pt x="485" y="218"/>
                  <a:pt x="485" y="205"/>
                </a:cubicBezTo>
                <a:cubicBezTo>
                  <a:pt x="485" y="201"/>
                  <a:pt x="485" y="197"/>
                  <a:pt x="486" y="194"/>
                </a:cubicBezTo>
                <a:cubicBezTo>
                  <a:pt x="488" y="189"/>
                  <a:pt x="490" y="186"/>
                  <a:pt x="493" y="182"/>
                </a:cubicBezTo>
                <a:lnTo>
                  <a:pt x="499" y="176"/>
                </a:lnTo>
                <a:lnTo>
                  <a:pt x="513" y="162"/>
                </a:lnTo>
                <a:lnTo>
                  <a:pt x="521" y="154"/>
                </a:lnTo>
                <a:cubicBezTo>
                  <a:pt x="533" y="138"/>
                  <a:pt x="533" y="116"/>
                  <a:pt x="521" y="100"/>
                </a:cubicBezTo>
                <a:lnTo>
                  <a:pt x="496" y="75"/>
                </a:lnTo>
                <a:cubicBezTo>
                  <a:pt x="481" y="63"/>
                  <a:pt x="459" y="63"/>
                  <a:pt x="443" y="75"/>
                </a:cubicBezTo>
                <a:lnTo>
                  <a:pt x="434" y="83"/>
                </a:lnTo>
                <a:lnTo>
                  <a:pt x="414" y="103"/>
                </a:lnTo>
                <a:lnTo>
                  <a:pt x="414" y="103"/>
                </a:lnTo>
                <a:cubicBezTo>
                  <a:pt x="403" y="112"/>
                  <a:pt x="389" y="113"/>
                  <a:pt x="376" y="108"/>
                </a:cubicBezTo>
                <a:cubicBezTo>
                  <a:pt x="372" y="106"/>
                  <a:pt x="368" y="104"/>
                  <a:pt x="365" y="100"/>
                </a:cubicBezTo>
                <a:cubicBezTo>
                  <a:pt x="358" y="94"/>
                  <a:pt x="355" y="86"/>
                  <a:pt x="354" y="78"/>
                </a:cubicBezTo>
                <a:lnTo>
                  <a:pt x="354" y="69"/>
                </a:lnTo>
                <a:lnTo>
                  <a:pt x="354" y="50"/>
                </a:lnTo>
                <a:lnTo>
                  <a:pt x="354" y="38"/>
                </a:lnTo>
                <a:cubicBezTo>
                  <a:pt x="351" y="18"/>
                  <a:pt x="336" y="2"/>
                  <a:pt x="316" y="0"/>
                </a:cubicBezTo>
                <a:lnTo>
                  <a:pt x="281" y="0"/>
                </a:lnTo>
                <a:cubicBezTo>
                  <a:pt x="261" y="2"/>
                  <a:pt x="245" y="18"/>
                  <a:pt x="243" y="37"/>
                </a:cubicBezTo>
                <a:lnTo>
                  <a:pt x="243" y="49"/>
                </a:lnTo>
                <a:lnTo>
                  <a:pt x="243" y="69"/>
                </a:lnTo>
                <a:lnTo>
                  <a:pt x="243" y="78"/>
                </a:lnTo>
                <a:lnTo>
                  <a:pt x="243" y="78"/>
                </a:lnTo>
                <a:lnTo>
                  <a:pt x="243" y="78"/>
                </a:lnTo>
                <a:cubicBezTo>
                  <a:pt x="242" y="79"/>
                  <a:pt x="242" y="80"/>
                  <a:pt x="242" y="81"/>
                </a:cubicBezTo>
                <a:cubicBezTo>
                  <a:pt x="242" y="81"/>
                  <a:pt x="242" y="81"/>
                  <a:pt x="242" y="81"/>
                </a:cubicBezTo>
                <a:cubicBezTo>
                  <a:pt x="242" y="82"/>
                  <a:pt x="242" y="83"/>
                  <a:pt x="241" y="84"/>
                </a:cubicBezTo>
                <a:cubicBezTo>
                  <a:pt x="241" y="84"/>
                  <a:pt x="241" y="84"/>
                  <a:pt x="241" y="84"/>
                </a:cubicBezTo>
                <a:cubicBezTo>
                  <a:pt x="241" y="85"/>
                  <a:pt x="240" y="86"/>
                  <a:pt x="240" y="87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0" y="89"/>
                  <a:pt x="239" y="90"/>
                  <a:pt x="239" y="90"/>
                </a:cubicBezTo>
                <a:cubicBezTo>
                  <a:pt x="239" y="90"/>
                  <a:pt x="239" y="91"/>
                  <a:pt x="239" y="91"/>
                </a:cubicBezTo>
                <a:cubicBezTo>
                  <a:pt x="236" y="95"/>
                  <a:pt x="233" y="99"/>
                  <a:pt x="230" y="102"/>
                </a:cubicBezTo>
                <a:cubicBezTo>
                  <a:pt x="223" y="107"/>
                  <a:pt x="215" y="111"/>
                  <a:pt x="206" y="111"/>
                </a:cubicBezTo>
                <a:cubicBezTo>
                  <a:pt x="197" y="111"/>
                  <a:pt x="189" y="108"/>
                  <a:pt x="183" y="103"/>
                </a:cubicBezTo>
                <a:lnTo>
                  <a:pt x="176" y="96"/>
                </a:lnTo>
                <a:lnTo>
                  <a:pt x="162" y="82"/>
                </a:lnTo>
                <a:lnTo>
                  <a:pt x="154" y="74"/>
                </a:lnTo>
                <a:cubicBezTo>
                  <a:pt x="138" y="62"/>
                  <a:pt x="116" y="62"/>
                  <a:pt x="100" y="74"/>
                </a:cubicBezTo>
                <a:lnTo>
                  <a:pt x="76" y="99"/>
                </a:lnTo>
                <a:cubicBezTo>
                  <a:pt x="63" y="114"/>
                  <a:pt x="63" y="137"/>
                  <a:pt x="75" y="152"/>
                </a:cubicBezTo>
                <a:lnTo>
                  <a:pt x="83" y="161"/>
                </a:lnTo>
                <a:lnTo>
                  <a:pt x="103" y="181"/>
                </a:lnTo>
                <a:cubicBezTo>
                  <a:pt x="104" y="182"/>
                  <a:pt x="104" y="182"/>
                  <a:pt x="104" y="182"/>
                </a:cubicBezTo>
                <a:cubicBezTo>
                  <a:pt x="105" y="183"/>
                  <a:pt x="105" y="183"/>
                  <a:pt x="105" y="184"/>
                </a:cubicBezTo>
                <a:cubicBezTo>
                  <a:pt x="106" y="184"/>
                  <a:pt x="106" y="185"/>
                  <a:pt x="106" y="186"/>
                </a:cubicBezTo>
                <a:cubicBezTo>
                  <a:pt x="107" y="186"/>
                  <a:pt x="107" y="186"/>
                  <a:pt x="107" y="187"/>
                </a:cubicBezTo>
                <a:cubicBezTo>
                  <a:pt x="107" y="187"/>
                  <a:pt x="108" y="188"/>
                  <a:pt x="108" y="189"/>
                </a:cubicBezTo>
                <a:cubicBezTo>
                  <a:pt x="108" y="189"/>
                  <a:pt x="108" y="189"/>
                  <a:pt x="109" y="190"/>
                </a:cubicBezTo>
                <a:cubicBezTo>
                  <a:pt x="109" y="191"/>
                  <a:pt x="109" y="191"/>
                  <a:pt x="109" y="192"/>
                </a:cubicBezTo>
                <a:cubicBezTo>
                  <a:pt x="109" y="192"/>
                  <a:pt x="110" y="193"/>
                  <a:pt x="110" y="193"/>
                </a:cubicBezTo>
                <a:cubicBezTo>
                  <a:pt x="110" y="194"/>
                  <a:pt x="110" y="195"/>
                  <a:pt x="111" y="196"/>
                </a:cubicBezTo>
                <a:cubicBezTo>
                  <a:pt x="111" y="196"/>
                  <a:pt x="111" y="196"/>
                  <a:pt x="111" y="196"/>
                </a:cubicBezTo>
                <a:cubicBezTo>
                  <a:pt x="111" y="197"/>
                  <a:pt x="111" y="198"/>
                  <a:pt x="111" y="200"/>
                </a:cubicBezTo>
                <a:cubicBezTo>
                  <a:pt x="111" y="200"/>
                  <a:pt x="111" y="200"/>
                  <a:pt x="111" y="200"/>
                </a:cubicBezTo>
                <a:cubicBezTo>
                  <a:pt x="112" y="211"/>
                  <a:pt x="109" y="222"/>
                  <a:pt x="100" y="231"/>
                </a:cubicBezTo>
                <a:cubicBezTo>
                  <a:pt x="94" y="237"/>
                  <a:pt x="87" y="240"/>
                  <a:pt x="78" y="241"/>
                </a:cubicBezTo>
                <a:lnTo>
                  <a:pt x="70" y="241"/>
                </a:lnTo>
                <a:lnTo>
                  <a:pt x="50" y="241"/>
                </a:lnTo>
                <a:lnTo>
                  <a:pt x="38" y="241"/>
                </a:lnTo>
                <a:cubicBezTo>
                  <a:pt x="18" y="244"/>
                  <a:pt x="3" y="259"/>
                  <a:pt x="0" y="279"/>
                </a:cubicBezTo>
                <a:lnTo>
                  <a:pt x="0" y="314"/>
                </a:lnTo>
                <a:cubicBezTo>
                  <a:pt x="2" y="334"/>
                  <a:pt x="18" y="350"/>
                  <a:pt x="38" y="352"/>
                </a:cubicBezTo>
                <a:lnTo>
                  <a:pt x="50" y="353"/>
                </a:lnTo>
                <a:lnTo>
                  <a:pt x="78" y="353"/>
                </a:lnTo>
                <a:cubicBezTo>
                  <a:pt x="79" y="353"/>
                  <a:pt x="80" y="353"/>
                  <a:pt x="81" y="353"/>
                </a:cubicBezTo>
                <a:cubicBezTo>
                  <a:pt x="82" y="353"/>
                  <a:pt x="82" y="353"/>
                  <a:pt x="82" y="353"/>
                </a:cubicBezTo>
                <a:cubicBezTo>
                  <a:pt x="83" y="354"/>
                  <a:pt x="84" y="354"/>
                  <a:pt x="85" y="354"/>
                </a:cubicBezTo>
                <a:cubicBezTo>
                  <a:pt x="100" y="359"/>
                  <a:pt x="111" y="373"/>
                  <a:pt x="111" y="390"/>
                </a:cubicBezTo>
                <a:lnTo>
                  <a:pt x="111" y="390"/>
                </a:lnTo>
                <a:cubicBezTo>
                  <a:pt x="111" y="398"/>
                  <a:pt x="108" y="406"/>
                  <a:pt x="103" y="413"/>
                </a:cubicBezTo>
                <a:lnTo>
                  <a:pt x="97" y="419"/>
                </a:lnTo>
                <a:lnTo>
                  <a:pt x="97" y="419"/>
                </a:lnTo>
                <a:lnTo>
                  <a:pt x="83" y="433"/>
                </a:lnTo>
                <a:lnTo>
                  <a:pt x="74" y="441"/>
                </a:lnTo>
                <a:cubicBezTo>
                  <a:pt x="62" y="457"/>
                  <a:pt x="62" y="479"/>
                  <a:pt x="75" y="495"/>
                </a:cubicBezTo>
                <a:lnTo>
                  <a:pt x="99" y="520"/>
                </a:lnTo>
                <a:cubicBezTo>
                  <a:pt x="115" y="532"/>
                  <a:pt x="137" y="532"/>
                  <a:pt x="153" y="520"/>
                </a:cubicBezTo>
                <a:lnTo>
                  <a:pt x="161" y="512"/>
                </a:lnTo>
                <a:lnTo>
                  <a:pt x="181" y="492"/>
                </a:lnTo>
                <a:lnTo>
                  <a:pt x="181" y="492"/>
                </a:lnTo>
                <a:cubicBezTo>
                  <a:pt x="181" y="492"/>
                  <a:pt x="182" y="492"/>
                  <a:pt x="182" y="492"/>
                </a:cubicBezTo>
                <a:cubicBezTo>
                  <a:pt x="183" y="491"/>
                  <a:pt x="183" y="490"/>
                  <a:pt x="184" y="490"/>
                </a:cubicBezTo>
                <a:cubicBezTo>
                  <a:pt x="185" y="490"/>
                  <a:pt x="185" y="489"/>
                  <a:pt x="185" y="489"/>
                </a:cubicBezTo>
                <a:cubicBezTo>
                  <a:pt x="186" y="489"/>
                  <a:pt x="187" y="488"/>
                  <a:pt x="187" y="488"/>
                </a:cubicBezTo>
                <a:cubicBezTo>
                  <a:pt x="188" y="488"/>
                  <a:pt x="189" y="487"/>
                  <a:pt x="189" y="487"/>
                </a:cubicBezTo>
                <a:cubicBezTo>
                  <a:pt x="189" y="487"/>
                  <a:pt x="190" y="487"/>
                  <a:pt x="190" y="487"/>
                </a:cubicBezTo>
                <a:cubicBezTo>
                  <a:pt x="191" y="486"/>
                  <a:pt x="192" y="486"/>
                  <a:pt x="193" y="486"/>
                </a:cubicBezTo>
                <a:cubicBezTo>
                  <a:pt x="193" y="486"/>
                  <a:pt x="193" y="486"/>
                  <a:pt x="193" y="486"/>
                </a:cubicBezTo>
                <a:cubicBezTo>
                  <a:pt x="193" y="486"/>
                  <a:pt x="193" y="485"/>
                  <a:pt x="193" y="485"/>
                </a:cubicBezTo>
                <a:cubicBezTo>
                  <a:pt x="194" y="485"/>
                  <a:pt x="195" y="485"/>
                  <a:pt x="196" y="485"/>
                </a:cubicBezTo>
                <a:cubicBezTo>
                  <a:pt x="196" y="485"/>
                  <a:pt x="197" y="485"/>
                  <a:pt x="197" y="485"/>
                </a:cubicBezTo>
                <a:cubicBezTo>
                  <a:pt x="197" y="484"/>
                  <a:pt x="198" y="484"/>
                  <a:pt x="199" y="484"/>
                </a:cubicBezTo>
                <a:cubicBezTo>
                  <a:pt x="200" y="484"/>
                  <a:pt x="200" y="484"/>
                  <a:pt x="200" y="484"/>
                </a:cubicBezTo>
                <a:cubicBezTo>
                  <a:pt x="201" y="484"/>
                  <a:pt x="202" y="484"/>
                  <a:pt x="203" y="484"/>
                </a:cubicBezTo>
                <a:cubicBezTo>
                  <a:pt x="213" y="483"/>
                  <a:pt x="223" y="487"/>
                  <a:pt x="231" y="495"/>
                </a:cubicBezTo>
                <a:cubicBezTo>
                  <a:pt x="237" y="501"/>
                  <a:pt x="240" y="509"/>
                  <a:pt x="241" y="517"/>
                </a:cubicBezTo>
                <a:lnTo>
                  <a:pt x="241" y="525"/>
                </a:lnTo>
                <a:lnTo>
                  <a:pt x="241" y="545"/>
                </a:lnTo>
                <a:lnTo>
                  <a:pt x="241" y="557"/>
                </a:lnTo>
                <a:cubicBezTo>
                  <a:pt x="244" y="577"/>
                  <a:pt x="260" y="593"/>
                  <a:pt x="280" y="595"/>
                </a:cubicBezTo>
                <a:lnTo>
                  <a:pt x="314" y="595"/>
                </a:lnTo>
                <a:cubicBezTo>
                  <a:pt x="334" y="593"/>
                  <a:pt x="350" y="577"/>
                  <a:pt x="353" y="558"/>
                </a:cubicBezTo>
                <a:lnTo>
                  <a:pt x="353" y="546"/>
                </a:lnTo>
                <a:lnTo>
                  <a:pt x="353" y="525"/>
                </a:lnTo>
                <a:lnTo>
                  <a:pt x="353" y="517"/>
                </a:lnTo>
                <a:lnTo>
                  <a:pt x="353" y="517"/>
                </a:lnTo>
                <a:cubicBezTo>
                  <a:pt x="354" y="510"/>
                  <a:pt x="356" y="504"/>
                  <a:pt x="361" y="499"/>
                </a:cubicBezTo>
                <a:cubicBezTo>
                  <a:pt x="361" y="498"/>
                  <a:pt x="361" y="498"/>
                  <a:pt x="362" y="497"/>
                </a:cubicBezTo>
                <a:cubicBezTo>
                  <a:pt x="362" y="497"/>
                  <a:pt x="362" y="496"/>
                  <a:pt x="363" y="496"/>
                </a:cubicBezTo>
                <a:cubicBezTo>
                  <a:pt x="365" y="494"/>
                  <a:pt x="367" y="492"/>
                  <a:pt x="370" y="490"/>
                </a:cubicBezTo>
                <a:lnTo>
                  <a:pt x="370" y="490"/>
                </a:lnTo>
                <a:cubicBezTo>
                  <a:pt x="371" y="489"/>
                  <a:pt x="372" y="489"/>
                  <a:pt x="373" y="489"/>
                </a:cubicBezTo>
                <a:cubicBezTo>
                  <a:pt x="373" y="488"/>
                  <a:pt x="373" y="488"/>
                  <a:pt x="373" y="488"/>
                </a:cubicBezTo>
                <a:cubicBezTo>
                  <a:pt x="374" y="488"/>
                  <a:pt x="374" y="488"/>
                  <a:pt x="374" y="488"/>
                </a:cubicBezTo>
                <a:cubicBezTo>
                  <a:pt x="375" y="488"/>
                  <a:pt x="375" y="487"/>
                  <a:pt x="376" y="487"/>
                </a:cubicBezTo>
                <a:lnTo>
                  <a:pt x="343" y="454"/>
                </a:lnTo>
                <a:cubicBezTo>
                  <a:pt x="328" y="458"/>
                  <a:pt x="313" y="460"/>
                  <a:pt x="297" y="460"/>
                </a:cubicBezTo>
                <a:cubicBezTo>
                  <a:pt x="207" y="460"/>
                  <a:pt x="135" y="387"/>
                  <a:pt x="135" y="297"/>
                </a:cubicBezTo>
                <a:cubicBezTo>
                  <a:pt x="135" y="207"/>
                  <a:pt x="208" y="134"/>
                  <a:pt x="298" y="134"/>
                </a:cubicBezTo>
                <a:cubicBezTo>
                  <a:pt x="388" y="135"/>
                  <a:pt x="461" y="208"/>
                  <a:pt x="461" y="298"/>
                </a:cubicBezTo>
                <a:cubicBezTo>
                  <a:pt x="461" y="313"/>
                  <a:pt x="458" y="328"/>
                  <a:pt x="454" y="342"/>
                </a:cubicBezTo>
                <a:lnTo>
                  <a:pt x="488" y="375"/>
                </a:lnTo>
                <a:cubicBezTo>
                  <a:pt x="489" y="371"/>
                  <a:pt x="492" y="368"/>
                  <a:pt x="495" y="364"/>
                </a:cubicBezTo>
                <a:cubicBezTo>
                  <a:pt x="499" y="361"/>
                  <a:pt x="503" y="358"/>
                  <a:pt x="507" y="356"/>
                </a:cubicBezTo>
                <a:cubicBezTo>
                  <a:pt x="511" y="355"/>
                  <a:pt x="514" y="354"/>
                  <a:pt x="517" y="354"/>
                </a:cubicBezTo>
                <a:lnTo>
                  <a:pt x="526" y="354"/>
                </a:lnTo>
                <a:lnTo>
                  <a:pt x="545" y="354"/>
                </a:lnTo>
                <a:lnTo>
                  <a:pt x="558" y="354"/>
                </a:lnTo>
                <a:cubicBezTo>
                  <a:pt x="577" y="351"/>
                  <a:pt x="593" y="336"/>
                  <a:pt x="595" y="316"/>
                </a:cubicBezTo>
                <a:lnTo>
                  <a:pt x="595" y="281"/>
                </a:lnTo>
                <a:cubicBezTo>
                  <a:pt x="593" y="261"/>
                  <a:pt x="578" y="245"/>
                  <a:pt x="558" y="242"/>
                </a:cubicBezTo>
                <a:close/>
                <a:moveTo>
                  <a:pt x="497" y="517"/>
                </a:moveTo>
                <a:lnTo>
                  <a:pt x="497" y="517"/>
                </a:lnTo>
                <a:cubicBezTo>
                  <a:pt x="486" y="517"/>
                  <a:pt x="476" y="508"/>
                  <a:pt x="476" y="496"/>
                </a:cubicBezTo>
                <a:cubicBezTo>
                  <a:pt x="476" y="484"/>
                  <a:pt x="486" y="475"/>
                  <a:pt x="497" y="475"/>
                </a:cubicBezTo>
                <a:cubicBezTo>
                  <a:pt x="509" y="475"/>
                  <a:pt x="518" y="484"/>
                  <a:pt x="518" y="496"/>
                </a:cubicBezTo>
                <a:cubicBezTo>
                  <a:pt x="518" y="508"/>
                  <a:pt x="509" y="517"/>
                  <a:pt x="497" y="51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77" name="Freeform 23"/>
          <p:cNvSpPr>
            <a:spLocks noEditPoints="1"/>
          </p:cNvSpPr>
          <p:nvPr/>
        </p:nvSpPr>
        <p:spPr bwMode="auto">
          <a:xfrm>
            <a:off x="4313238" y="3224213"/>
            <a:ext cx="477838" cy="423863"/>
          </a:xfrm>
          <a:custGeom>
            <a:gdLst>
              <a:gd name="T0" fmla="*/ 0 w 638"/>
              <a:gd name="T1" fmla="*/ 349 h 590"/>
              <a:gd name="T2" fmla="*/ 245 w 638"/>
              <a:gd name="T3" fmla="*/ 590 h 590"/>
              <a:gd name="T4" fmla="*/ 430 w 638"/>
              <a:gd name="T5" fmla="*/ 558 h 590"/>
              <a:gd name="T6" fmla="*/ 388 w 638"/>
              <a:gd name="T7" fmla="*/ 260 h 590"/>
              <a:gd name="T8" fmla="*/ 378 w 638"/>
              <a:gd name="T9" fmla="*/ 548 h 590"/>
              <a:gd name="T10" fmla="*/ 250 w 638"/>
              <a:gd name="T11" fmla="*/ 494 h 590"/>
              <a:gd name="T12" fmla="*/ 216 w 638"/>
              <a:gd name="T13" fmla="*/ 344 h 590"/>
              <a:gd name="T14" fmla="*/ 44 w 638"/>
              <a:gd name="T15" fmla="*/ 339 h 590"/>
              <a:gd name="T16" fmla="*/ 49 w 638"/>
              <a:gd name="T17" fmla="*/ 108 h 590"/>
              <a:gd name="T18" fmla="*/ 250 w 638"/>
              <a:gd name="T19" fmla="*/ 61 h 590"/>
              <a:gd name="T20" fmla="*/ 0 w 638"/>
              <a:gd name="T21" fmla="*/ 103 h 590"/>
              <a:gd name="T22" fmla="*/ 359 w 638"/>
              <a:gd name="T23" fmla="*/ 122 h 590"/>
              <a:gd name="T24" fmla="*/ 337 w 638"/>
              <a:gd name="T25" fmla="*/ 97 h 590"/>
              <a:gd name="T26" fmla="*/ 354 w 638"/>
              <a:gd name="T27" fmla="*/ 82 h 590"/>
              <a:gd name="T28" fmla="*/ 398 w 638"/>
              <a:gd name="T29" fmla="*/ 82 h 590"/>
              <a:gd name="T30" fmla="*/ 416 w 638"/>
              <a:gd name="T31" fmla="*/ 97 h 590"/>
              <a:gd name="T32" fmla="*/ 394 w 638"/>
              <a:gd name="T33" fmla="*/ 122 h 590"/>
              <a:gd name="T34" fmla="*/ 416 w 638"/>
              <a:gd name="T35" fmla="*/ 147 h 590"/>
              <a:gd name="T36" fmla="*/ 398 w 638"/>
              <a:gd name="T37" fmla="*/ 161 h 590"/>
              <a:gd name="T38" fmla="*/ 354 w 638"/>
              <a:gd name="T39" fmla="*/ 161 h 590"/>
              <a:gd name="T40" fmla="*/ 337 w 638"/>
              <a:gd name="T41" fmla="*/ 147 h 590"/>
              <a:gd name="T42" fmla="*/ 520 w 638"/>
              <a:gd name="T43" fmla="*/ 221 h 590"/>
              <a:gd name="T44" fmla="*/ 629 w 638"/>
              <a:gd name="T45" fmla="*/ 362 h 590"/>
              <a:gd name="T46" fmla="*/ 585 w 638"/>
              <a:gd name="T47" fmla="*/ 375 h 590"/>
              <a:gd name="T48" fmla="*/ 520 w 638"/>
              <a:gd name="T49" fmla="*/ 221 h 590"/>
              <a:gd name="T50" fmla="*/ 455 w 638"/>
              <a:gd name="T51" fmla="*/ 43 h 590"/>
              <a:gd name="T52" fmla="*/ 502 w 638"/>
              <a:gd name="T53" fmla="*/ 221 h 590"/>
              <a:gd name="T54" fmla="*/ 481 w 638"/>
              <a:gd name="T55" fmla="*/ 248 h 590"/>
              <a:gd name="T56" fmla="*/ 440 w 638"/>
              <a:gd name="T57" fmla="*/ 213 h 590"/>
              <a:gd name="T58" fmla="*/ 298 w 638"/>
              <a:gd name="T59" fmla="*/ 43 h 590"/>
              <a:gd name="T60" fmla="*/ 429 w 638"/>
              <a:gd name="T61" fmla="*/ 69 h 590"/>
              <a:gd name="T62" fmla="*/ 324 w 638"/>
              <a:gd name="T63" fmla="*/ 174 h 590"/>
              <a:gd name="T64" fmla="*/ 204 w 638"/>
              <a:gd name="T65" fmla="*/ 513 h 590"/>
              <a:gd name="T66" fmla="*/ 79 w 638"/>
              <a:gd name="T67" fmla="*/ 386 h 590"/>
              <a:gd name="T68" fmla="*/ 204 w 638"/>
              <a:gd name="T69" fmla="*/ 513 h 590"/>
              <a:gd name="T70" fmla="*/ 74 w 638"/>
              <a:gd name="T71" fmla="*/ 167 h 590"/>
              <a:gd name="T72" fmla="*/ 250 w 638"/>
              <a:gd name="T73" fmla="*/ 177 h 590"/>
              <a:gd name="T74" fmla="*/ 160 w 638"/>
              <a:gd name="T75" fmla="*/ 143 h 590"/>
              <a:gd name="T76" fmla="*/ 74 w 638"/>
              <a:gd name="T77" fmla="*/ 270 h 590"/>
              <a:gd name="T78" fmla="*/ 81 w 638"/>
              <a:gd name="T79" fmla="*/ 300 h 590"/>
              <a:gd name="T80" fmla="*/ 253 w 638"/>
              <a:gd name="T81" fmla="*/ 268 h 590"/>
              <a:gd name="T82" fmla="*/ 74 w 638"/>
              <a:gd name="T83" fmla="*/ 270 h 590"/>
              <a:gd name="T84" fmla="*/ 74 w 638"/>
              <a:gd name="T85" fmla="*/ 229 h 590"/>
              <a:gd name="T86" fmla="*/ 253 w 638"/>
              <a:gd name="T87" fmla="*/ 238 h 590"/>
              <a:gd name="T88" fmla="*/ 263 w 638"/>
              <a:gd name="T89" fmla="*/ 221 h 590"/>
              <a:gd name="T90" fmla="*/ 157 w 638"/>
              <a:gd name="T91" fmla="*/ 206 h 590"/>
              <a:gd name="T92" fmla="*/ 74 w 638"/>
              <a:gd name="T93" fmla="*/ 219 h 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638" h="590">
                <a:moveTo>
                  <a:pt x="0" y="103"/>
                </a:moveTo>
                <a:cubicBezTo>
                  <a:pt x="0" y="185"/>
                  <a:pt x="0" y="267"/>
                  <a:pt x="0" y="349"/>
                </a:cubicBezTo>
                <a:cubicBezTo>
                  <a:pt x="0" y="355"/>
                  <a:pt x="108" y="458"/>
                  <a:pt x="121" y="471"/>
                </a:cubicBezTo>
                <a:cubicBezTo>
                  <a:pt x="135" y="485"/>
                  <a:pt x="237" y="590"/>
                  <a:pt x="245" y="590"/>
                </a:cubicBezTo>
                <a:cubicBezTo>
                  <a:pt x="295" y="590"/>
                  <a:pt x="344" y="590"/>
                  <a:pt x="393" y="590"/>
                </a:cubicBezTo>
                <a:cubicBezTo>
                  <a:pt x="413" y="590"/>
                  <a:pt x="421" y="571"/>
                  <a:pt x="430" y="558"/>
                </a:cubicBezTo>
                <a:cubicBezTo>
                  <a:pt x="430" y="456"/>
                  <a:pt x="430" y="355"/>
                  <a:pt x="430" y="253"/>
                </a:cubicBezTo>
                <a:cubicBezTo>
                  <a:pt x="420" y="257"/>
                  <a:pt x="393" y="246"/>
                  <a:pt x="388" y="260"/>
                </a:cubicBezTo>
                <a:cubicBezTo>
                  <a:pt x="384" y="268"/>
                  <a:pt x="388" y="382"/>
                  <a:pt x="388" y="405"/>
                </a:cubicBezTo>
                <a:cubicBezTo>
                  <a:pt x="388" y="429"/>
                  <a:pt x="395" y="548"/>
                  <a:pt x="378" y="548"/>
                </a:cubicBezTo>
                <a:cubicBezTo>
                  <a:pt x="338" y="548"/>
                  <a:pt x="298" y="548"/>
                  <a:pt x="258" y="548"/>
                </a:cubicBezTo>
                <a:cubicBezTo>
                  <a:pt x="245" y="548"/>
                  <a:pt x="250" y="507"/>
                  <a:pt x="250" y="494"/>
                </a:cubicBezTo>
                <a:cubicBezTo>
                  <a:pt x="250" y="473"/>
                  <a:pt x="250" y="453"/>
                  <a:pt x="250" y="432"/>
                </a:cubicBezTo>
                <a:cubicBezTo>
                  <a:pt x="250" y="376"/>
                  <a:pt x="251" y="367"/>
                  <a:pt x="216" y="344"/>
                </a:cubicBezTo>
                <a:cubicBezTo>
                  <a:pt x="200" y="344"/>
                  <a:pt x="200" y="339"/>
                  <a:pt x="187" y="339"/>
                </a:cubicBezTo>
                <a:cubicBezTo>
                  <a:pt x="139" y="339"/>
                  <a:pt x="92" y="339"/>
                  <a:pt x="44" y="339"/>
                </a:cubicBezTo>
                <a:cubicBezTo>
                  <a:pt x="44" y="265"/>
                  <a:pt x="44" y="192"/>
                  <a:pt x="44" y="118"/>
                </a:cubicBezTo>
                <a:cubicBezTo>
                  <a:pt x="44" y="112"/>
                  <a:pt x="46" y="113"/>
                  <a:pt x="49" y="108"/>
                </a:cubicBezTo>
                <a:cubicBezTo>
                  <a:pt x="103" y="108"/>
                  <a:pt x="157" y="108"/>
                  <a:pt x="211" y="108"/>
                </a:cubicBezTo>
                <a:cubicBezTo>
                  <a:pt x="222" y="101"/>
                  <a:pt x="250" y="77"/>
                  <a:pt x="250" y="61"/>
                </a:cubicBezTo>
                <a:cubicBezTo>
                  <a:pt x="182" y="61"/>
                  <a:pt x="115" y="61"/>
                  <a:pt x="47" y="61"/>
                </a:cubicBezTo>
                <a:cubicBezTo>
                  <a:pt x="28" y="61"/>
                  <a:pt x="0" y="88"/>
                  <a:pt x="0" y="103"/>
                </a:cubicBezTo>
                <a:close/>
                <a:moveTo>
                  <a:pt x="337" y="144"/>
                </a:moveTo>
                <a:lnTo>
                  <a:pt x="359" y="122"/>
                </a:lnTo>
                <a:lnTo>
                  <a:pt x="337" y="100"/>
                </a:lnTo>
                <a:cubicBezTo>
                  <a:pt x="336" y="99"/>
                  <a:pt x="336" y="98"/>
                  <a:pt x="337" y="97"/>
                </a:cubicBezTo>
                <a:lnTo>
                  <a:pt x="351" y="82"/>
                </a:lnTo>
                <a:cubicBezTo>
                  <a:pt x="352" y="81"/>
                  <a:pt x="353" y="81"/>
                  <a:pt x="354" y="82"/>
                </a:cubicBezTo>
                <a:lnTo>
                  <a:pt x="376" y="104"/>
                </a:lnTo>
                <a:lnTo>
                  <a:pt x="398" y="82"/>
                </a:lnTo>
                <a:cubicBezTo>
                  <a:pt x="399" y="81"/>
                  <a:pt x="400" y="81"/>
                  <a:pt x="401" y="82"/>
                </a:cubicBezTo>
                <a:lnTo>
                  <a:pt x="416" y="97"/>
                </a:lnTo>
                <a:cubicBezTo>
                  <a:pt x="416" y="98"/>
                  <a:pt x="416" y="99"/>
                  <a:pt x="416" y="100"/>
                </a:cubicBezTo>
                <a:lnTo>
                  <a:pt x="394" y="122"/>
                </a:lnTo>
                <a:lnTo>
                  <a:pt x="416" y="144"/>
                </a:lnTo>
                <a:cubicBezTo>
                  <a:pt x="416" y="145"/>
                  <a:pt x="416" y="146"/>
                  <a:pt x="416" y="147"/>
                </a:cubicBezTo>
                <a:lnTo>
                  <a:pt x="401" y="161"/>
                </a:lnTo>
                <a:cubicBezTo>
                  <a:pt x="400" y="162"/>
                  <a:pt x="399" y="162"/>
                  <a:pt x="398" y="161"/>
                </a:cubicBezTo>
                <a:lnTo>
                  <a:pt x="376" y="139"/>
                </a:lnTo>
                <a:lnTo>
                  <a:pt x="354" y="161"/>
                </a:lnTo>
                <a:cubicBezTo>
                  <a:pt x="353" y="162"/>
                  <a:pt x="352" y="162"/>
                  <a:pt x="351" y="161"/>
                </a:cubicBezTo>
                <a:lnTo>
                  <a:pt x="337" y="147"/>
                </a:lnTo>
                <a:cubicBezTo>
                  <a:pt x="336" y="146"/>
                  <a:pt x="336" y="145"/>
                  <a:pt x="337" y="144"/>
                </a:cubicBezTo>
                <a:close/>
                <a:moveTo>
                  <a:pt x="520" y="221"/>
                </a:moveTo>
                <a:lnTo>
                  <a:pt x="629" y="330"/>
                </a:lnTo>
                <a:cubicBezTo>
                  <a:pt x="638" y="339"/>
                  <a:pt x="638" y="353"/>
                  <a:pt x="629" y="362"/>
                </a:cubicBezTo>
                <a:lnTo>
                  <a:pt x="616" y="375"/>
                </a:lnTo>
                <a:cubicBezTo>
                  <a:pt x="608" y="383"/>
                  <a:pt x="593" y="383"/>
                  <a:pt x="585" y="375"/>
                </a:cubicBezTo>
                <a:lnTo>
                  <a:pt x="476" y="266"/>
                </a:lnTo>
                <a:lnTo>
                  <a:pt x="520" y="221"/>
                </a:lnTo>
                <a:close/>
                <a:moveTo>
                  <a:pt x="298" y="43"/>
                </a:moveTo>
                <a:cubicBezTo>
                  <a:pt x="341" y="0"/>
                  <a:pt x="411" y="0"/>
                  <a:pt x="455" y="43"/>
                </a:cubicBezTo>
                <a:cubicBezTo>
                  <a:pt x="493" y="82"/>
                  <a:pt x="497" y="142"/>
                  <a:pt x="467" y="185"/>
                </a:cubicBezTo>
                <a:lnTo>
                  <a:pt x="502" y="221"/>
                </a:lnTo>
                <a:cubicBezTo>
                  <a:pt x="504" y="222"/>
                  <a:pt x="504" y="225"/>
                  <a:pt x="502" y="226"/>
                </a:cubicBezTo>
                <a:lnTo>
                  <a:pt x="481" y="248"/>
                </a:lnTo>
                <a:cubicBezTo>
                  <a:pt x="479" y="249"/>
                  <a:pt x="477" y="249"/>
                  <a:pt x="475" y="248"/>
                </a:cubicBezTo>
                <a:lnTo>
                  <a:pt x="440" y="213"/>
                </a:lnTo>
                <a:cubicBezTo>
                  <a:pt x="397" y="243"/>
                  <a:pt x="336" y="239"/>
                  <a:pt x="298" y="200"/>
                </a:cubicBezTo>
                <a:cubicBezTo>
                  <a:pt x="254" y="157"/>
                  <a:pt x="254" y="87"/>
                  <a:pt x="298" y="43"/>
                </a:cubicBezTo>
                <a:close/>
                <a:moveTo>
                  <a:pt x="324" y="69"/>
                </a:moveTo>
                <a:cubicBezTo>
                  <a:pt x="353" y="40"/>
                  <a:pt x="400" y="40"/>
                  <a:pt x="429" y="69"/>
                </a:cubicBezTo>
                <a:cubicBezTo>
                  <a:pt x="458" y="98"/>
                  <a:pt x="458" y="145"/>
                  <a:pt x="429" y="174"/>
                </a:cubicBezTo>
                <a:cubicBezTo>
                  <a:pt x="400" y="203"/>
                  <a:pt x="353" y="203"/>
                  <a:pt x="324" y="174"/>
                </a:cubicBezTo>
                <a:cubicBezTo>
                  <a:pt x="295" y="145"/>
                  <a:pt x="295" y="98"/>
                  <a:pt x="324" y="69"/>
                </a:cubicBezTo>
                <a:close/>
                <a:moveTo>
                  <a:pt x="204" y="513"/>
                </a:moveTo>
                <a:cubicBezTo>
                  <a:pt x="203" y="471"/>
                  <a:pt x="202" y="428"/>
                  <a:pt x="201" y="386"/>
                </a:cubicBezTo>
                <a:cubicBezTo>
                  <a:pt x="160" y="386"/>
                  <a:pt x="119" y="386"/>
                  <a:pt x="79" y="386"/>
                </a:cubicBezTo>
                <a:cubicBezTo>
                  <a:pt x="78" y="386"/>
                  <a:pt x="77" y="387"/>
                  <a:pt x="77" y="388"/>
                </a:cubicBezTo>
                <a:cubicBezTo>
                  <a:pt x="119" y="430"/>
                  <a:pt x="161" y="472"/>
                  <a:pt x="204" y="513"/>
                </a:cubicBezTo>
                <a:close/>
                <a:moveTo>
                  <a:pt x="74" y="150"/>
                </a:moveTo>
                <a:cubicBezTo>
                  <a:pt x="74" y="156"/>
                  <a:pt x="74" y="161"/>
                  <a:pt x="74" y="167"/>
                </a:cubicBezTo>
                <a:cubicBezTo>
                  <a:pt x="74" y="173"/>
                  <a:pt x="78" y="177"/>
                  <a:pt x="83" y="177"/>
                </a:cubicBezTo>
                <a:cubicBezTo>
                  <a:pt x="139" y="177"/>
                  <a:pt x="195" y="177"/>
                  <a:pt x="250" y="177"/>
                </a:cubicBezTo>
                <a:cubicBezTo>
                  <a:pt x="266" y="177"/>
                  <a:pt x="262" y="152"/>
                  <a:pt x="258" y="143"/>
                </a:cubicBezTo>
                <a:cubicBezTo>
                  <a:pt x="225" y="143"/>
                  <a:pt x="192" y="143"/>
                  <a:pt x="160" y="143"/>
                </a:cubicBezTo>
                <a:cubicBezTo>
                  <a:pt x="139" y="143"/>
                  <a:pt x="74" y="137"/>
                  <a:pt x="74" y="150"/>
                </a:cubicBezTo>
                <a:close/>
                <a:moveTo>
                  <a:pt x="74" y="270"/>
                </a:moveTo>
                <a:cubicBezTo>
                  <a:pt x="74" y="278"/>
                  <a:pt x="74" y="285"/>
                  <a:pt x="74" y="292"/>
                </a:cubicBezTo>
                <a:cubicBezTo>
                  <a:pt x="74" y="298"/>
                  <a:pt x="75" y="300"/>
                  <a:pt x="81" y="300"/>
                </a:cubicBezTo>
                <a:cubicBezTo>
                  <a:pt x="141" y="300"/>
                  <a:pt x="200" y="300"/>
                  <a:pt x="260" y="300"/>
                </a:cubicBezTo>
                <a:cubicBezTo>
                  <a:pt x="262" y="294"/>
                  <a:pt x="266" y="268"/>
                  <a:pt x="253" y="268"/>
                </a:cubicBezTo>
                <a:cubicBezTo>
                  <a:pt x="197" y="268"/>
                  <a:pt x="142" y="268"/>
                  <a:pt x="86" y="268"/>
                </a:cubicBezTo>
                <a:cubicBezTo>
                  <a:pt x="82" y="268"/>
                  <a:pt x="77" y="269"/>
                  <a:pt x="74" y="270"/>
                </a:cubicBezTo>
                <a:close/>
                <a:moveTo>
                  <a:pt x="74" y="219"/>
                </a:moveTo>
                <a:cubicBezTo>
                  <a:pt x="74" y="222"/>
                  <a:pt x="74" y="225"/>
                  <a:pt x="74" y="229"/>
                </a:cubicBezTo>
                <a:cubicBezTo>
                  <a:pt x="74" y="234"/>
                  <a:pt x="76" y="234"/>
                  <a:pt x="79" y="238"/>
                </a:cubicBezTo>
                <a:cubicBezTo>
                  <a:pt x="137" y="238"/>
                  <a:pt x="195" y="238"/>
                  <a:pt x="253" y="238"/>
                </a:cubicBezTo>
                <a:cubicBezTo>
                  <a:pt x="256" y="237"/>
                  <a:pt x="259" y="235"/>
                  <a:pt x="263" y="233"/>
                </a:cubicBezTo>
                <a:cubicBezTo>
                  <a:pt x="263" y="229"/>
                  <a:pt x="263" y="225"/>
                  <a:pt x="263" y="221"/>
                </a:cubicBezTo>
                <a:cubicBezTo>
                  <a:pt x="263" y="214"/>
                  <a:pt x="260" y="211"/>
                  <a:pt x="258" y="206"/>
                </a:cubicBezTo>
                <a:cubicBezTo>
                  <a:pt x="224" y="206"/>
                  <a:pt x="191" y="206"/>
                  <a:pt x="157" y="206"/>
                </a:cubicBezTo>
                <a:cubicBezTo>
                  <a:pt x="141" y="206"/>
                  <a:pt x="124" y="206"/>
                  <a:pt x="108" y="206"/>
                </a:cubicBezTo>
                <a:cubicBezTo>
                  <a:pt x="87" y="206"/>
                  <a:pt x="74" y="200"/>
                  <a:pt x="74" y="2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82" name="Freeform 24"/>
          <p:cNvSpPr>
            <a:spLocks noEditPoints="1"/>
          </p:cNvSpPr>
          <p:nvPr/>
        </p:nvSpPr>
        <p:spPr bwMode="auto">
          <a:xfrm>
            <a:off x="4284663" y="4108450"/>
            <a:ext cx="398463" cy="376238"/>
          </a:xfrm>
          <a:custGeom>
            <a:gdLst>
              <a:gd name="T0" fmla="*/ 481 w 532"/>
              <a:gd name="T1" fmla="*/ 453 h 526"/>
              <a:gd name="T2" fmla="*/ 426 w 532"/>
              <a:gd name="T3" fmla="*/ 453 h 526"/>
              <a:gd name="T4" fmla="*/ 513 w 532"/>
              <a:gd name="T5" fmla="*/ 51 h 526"/>
              <a:gd name="T6" fmla="*/ 441 w 532"/>
              <a:gd name="T7" fmla="*/ 0 h 526"/>
              <a:gd name="T8" fmla="*/ 250 w 532"/>
              <a:gd name="T9" fmla="*/ 170 h 526"/>
              <a:gd name="T10" fmla="*/ 223 w 532"/>
              <a:gd name="T11" fmla="*/ 209 h 526"/>
              <a:gd name="T12" fmla="*/ 199 w 532"/>
              <a:gd name="T13" fmla="*/ 221 h 526"/>
              <a:gd name="T14" fmla="*/ 202 w 532"/>
              <a:gd name="T15" fmla="*/ 294 h 526"/>
              <a:gd name="T16" fmla="*/ 48 w 532"/>
              <a:gd name="T17" fmla="*/ 428 h 526"/>
              <a:gd name="T18" fmla="*/ 31 w 532"/>
              <a:gd name="T19" fmla="*/ 526 h 526"/>
              <a:gd name="T20" fmla="*/ 110 w 532"/>
              <a:gd name="T21" fmla="*/ 446 h 526"/>
              <a:gd name="T22" fmla="*/ 236 w 532"/>
              <a:gd name="T23" fmla="*/ 328 h 526"/>
              <a:gd name="T24" fmla="*/ 306 w 532"/>
              <a:gd name="T25" fmla="*/ 328 h 526"/>
              <a:gd name="T26" fmla="*/ 326 w 532"/>
              <a:gd name="T27" fmla="*/ 283 h 526"/>
              <a:gd name="T28" fmla="*/ 357 w 532"/>
              <a:gd name="T29" fmla="*/ 277 h 526"/>
              <a:gd name="T30" fmla="*/ 513 w 532"/>
              <a:gd name="T31" fmla="*/ 51 h 526"/>
              <a:gd name="T32" fmla="*/ 207 w 532"/>
              <a:gd name="T33" fmla="*/ 171 h 526"/>
              <a:gd name="T34" fmla="*/ 214 w 532"/>
              <a:gd name="T35" fmla="*/ 165 h 526"/>
              <a:gd name="T36" fmla="*/ 231 w 532"/>
              <a:gd name="T37" fmla="*/ 148 h 526"/>
              <a:gd name="T38" fmla="*/ 114 w 532"/>
              <a:gd name="T39" fmla="*/ 0 h 526"/>
              <a:gd name="T40" fmla="*/ 149 w 532"/>
              <a:gd name="T41" fmla="*/ 84 h 526"/>
              <a:gd name="T42" fmla="*/ 12 w 532"/>
              <a:gd name="T43" fmla="*/ 102 h 526"/>
              <a:gd name="T44" fmla="*/ 123 w 532"/>
              <a:gd name="T45" fmla="*/ 236 h 526"/>
              <a:gd name="T46" fmla="*/ 160 w 532"/>
              <a:gd name="T47" fmla="*/ 229 h 526"/>
              <a:gd name="T48" fmla="*/ 192 w 532"/>
              <a:gd name="T49" fmla="*/ 187 h 526"/>
              <a:gd name="T50" fmla="*/ 355 w 532"/>
              <a:gd name="T51" fmla="*/ 320 h 526"/>
              <a:gd name="T52" fmla="*/ 327 w 532"/>
              <a:gd name="T53" fmla="*/ 348 h 526"/>
              <a:gd name="T54" fmla="*/ 392 w 532"/>
              <a:gd name="T55" fmla="*/ 460 h 526"/>
              <a:gd name="T56" fmla="*/ 460 w 532"/>
              <a:gd name="T57" fmla="*/ 526 h 526"/>
              <a:gd name="T58" fmla="*/ 518 w 532"/>
              <a:gd name="T59" fmla="*/ 436 h 526"/>
              <a:gd name="T60" fmla="*/ 371 w 532"/>
              <a:gd name="T61" fmla="*/ 304 h 526"/>
              <a:gd name="T62" fmla="*/ 348 w 532"/>
              <a:gd name="T63" fmla="*/ 306 h 5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532" h="526">
                <a:moveTo>
                  <a:pt x="453" y="426"/>
                </a:moveTo>
                <a:cubicBezTo>
                  <a:pt x="469" y="426"/>
                  <a:pt x="481" y="438"/>
                  <a:pt x="481" y="453"/>
                </a:cubicBezTo>
                <a:cubicBezTo>
                  <a:pt x="481" y="468"/>
                  <a:pt x="469" y="481"/>
                  <a:pt x="453" y="481"/>
                </a:cubicBezTo>
                <a:cubicBezTo>
                  <a:pt x="438" y="481"/>
                  <a:pt x="426" y="468"/>
                  <a:pt x="426" y="453"/>
                </a:cubicBezTo>
                <a:cubicBezTo>
                  <a:pt x="426" y="438"/>
                  <a:pt x="438" y="426"/>
                  <a:pt x="453" y="426"/>
                </a:cubicBezTo>
                <a:close/>
                <a:moveTo>
                  <a:pt x="513" y="51"/>
                </a:moveTo>
                <a:lnTo>
                  <a:pt x="476" y="14"/>
                </a:lnTo>
                <a:cubicBezTo>
                  <a:pt x="467" y="5"/>
                  <a:pt x="454" y="0"/>
                  <a:pt x="441" y="0"/>
                </a:cubicBezTo>
                <a:cubicBezTo>
                  <a:pt x="428" y="0"/>
                  <a:pt x="416" y="5"/>
                  <a:pt x="406" y="14"/>
                </a:cubicBezTo>
                <a:lnTo>
                  <a:pt x="250" y="170"/>
                </a:lnTo>
                <a:cubicBezTo>
                  <a:pt x="255" y="180"/>
                  <a:pt x="251" y="194"/>
                  <a:pt x="244" y="201"/>
                </a:cubicBezTo>
                <a:cubicBezTo>
                  <a:pt x="239" y="206"/>
                  <a:pt x="230" y="209"/>
                  <a:pt x="223" y="209"/>
                </a:cubicBezTo>
                <a:cubicBezTo>
                  <a:pt x="219" y="209"/>
                  <a:pt x="216" y="209"/>
                  <a:pt x="213" y="207"/>
                </a:cubicBezTo>
                <a:lnTo>
                  <a:pt x="199" y="221"/>
                </a:lnTo>
                <a:cubicBezTo>
                  <a:pt x="180" y="240"/>
                  <a:pt x="180" y="272"/>
                  <a:pt x="199" y="291"/>
                </a:cubicBezTo>
                <a:lnTo>
                  <a:pt x="202" y="294"/>
                </a:lnTo>
                <a:lnTo>
                  <a:pt x="80" y="416"/>
                </a:lnTo>
                <a:lnTo>
                  <a:pt x="48" y="428"/>
                </a:lnTo>
                <a:lnTo>
                  <a:pt x="0" y="495"/>
                </a:lnTo>
                <a:lnTo>
                  <a:pt x="31" y="526"/>
                </a:lnTo>
                <a:lnTo>
                  <a:pt x="98" y="479"/>
                </a:lnTo>
                <a:lnTo>
                  <a:pt x="110" y="446"/>
                </a:lnTo>
                <a:lnTo>
                  <a:pt x="232" y="324"/>
                </a:lnTo>
                <a:lnTo>
                  <a:pt x="236" y="328"/>
                </a:lnTo>
                <a:cubicBezTo>
                  <a:pt x="246" y="337"/>
                  <a:pt x="258" y="342"/>
                  <a:pt x="271" y="342"/>
                </a:cubicBezTo>
                <a:cubicBezTo>
                  <a:pt x="284" y="342"/>
                  <a:pt x="296" y="337"/>
                  <a:pt x="306" y="328"/>
                </a:cubicBezTo>
                <a:lnTo>
                  <a:pt x="320" y="314"/>
                </a:lnTo>
                <a:cubicBezTo>
                  <a:pt x="315" y="305"/>
                  <a:pt x="319" y="291"/>
                  <a:pt x="326" y="283"/>
                </a:cubicBezTo>
                <a:cubicBezTo>
                  <a:pt x="331" y="278"/>
                  <a:pt x="339" y="275"/>
                  <a:pt x="347" y="275"/>
                </a:cubicBezTo>
                <a:cubicBezTo>
                  <a:pt x="351" y="275"/>
                  <a:pt x="354" y="276"/>
                  <a:pt x="357" y="277"/>
                </a:cubicBezTo>
                <a:lnTo>
                  <a:pt x="513" y="121"/>
                </a:lnTo>
                <a:cubicBezTo>
                  <a:pt x="532" y="102"/>
                  <a:pt x="532" y="70"/>
                  <a:pt x="513" y="51"/>
                </a:cubicBezTo>
                <a:close/>
                <a:moveTo>
                  <a:pt x="192" y="187"/>
                </a:moveTo>
                <a:lnTo>
                  <a:pt x="207" y="171"/>
                </a:lnTo>
                <a:lnTo>
                  <a:pt x="221" y="179"/>
                </a:lnTo>
                <a:lnTo>
                  <a:pt x="214" y="165"/>
                </a:lnTo>
                <a:lnTo>
                  <a:pt x="229" y="150"/>
                </a:lnTo>
                <a:lnTo>
                  <a:pt x="231" y="148"/>
                </a:lnTo>
                <a:cubicBezTo>
                  <a:pt x="234" y="139"/>
                  <a:pt x="236" y="131"/>
                  <a:pt x="236" y="123"/>
                </a:cubicBezTo>
                <a:cubicBezTo>
                  <a:pt x="236" y="60"/>
                  <a:pt x="176" y="0"/>
                  <a:pt x="114" y="0"/>
                </a:cubicBezTo>
                <a:cubicBezTo>
                  <a:pt x="114" y="0"/>
                  <a:pt x="106" y="8"/>
                  <a:pt x="103" y="11"/>
                </a:cubicBezTo>
                <a:cubicBezTo>
                  <a:pt x="153" y="61"/>
                  <a:pt x="149" y="53"/>
                  <a:pt x="149" y="84"/>
                </a:cubicBezTo>
                <a:cubicBezTo>
                  <a:pt x="149" y="109"/>
                  <a:pt x="109" y="148"/>
                  <a:pt x="84" y="148"/>
                </a:cubicBezTo>
                <a:cubicBezTo>
                  <a:pt x="53" y="148"/>
                  <a:pt x="63" y="154"/>
                  <a:pt x="12" y="102"/>
                </a:cubicBezTo>
                <a:cubicBezTo>
                  <a:pt x="8" y="106"/>
                  <a:pt x="0" y="113"/>
                  <a:pt x="0" y="114"/>
                </a:cubicBezTo>
                <a:cubicBezTo>
                  <a:pt x="1" y="176"/>
                  <a:pt x="60" y="236"/>
                  <a:pt x="123" y="236"/>
                </a:cubicBezTo>
                <a:cubicBezTo>
                  <a:pt x="134" y="236"/>
                  <a:pt x="146" y="232"/>
                  <a:pt x="158" y="226"/>
                </a:cubicBezTo>
                <a:lnTo>
                  <a:pt x="160" y="229"/>
                </a:lnTo>
                <a:cubicBezTo>
                  <a:pt x="164" y="218"/>
                  <a:pt x="170" y="209"/>
                  <a:pt x="179" y="200"/>
                </a:cubicBezTo>
                <a:lnTo>
                  <a:pt x="192" y="187"/>
                </a:lnTo>
                <a:close/>
                <a:moveTo>
                  <a:pt x="348" y="306"/>
                </a:moveTo>
                <a:lnTo>
                  <a:pt x="355" y="320"/>
                </a:lnTo>
                <a:lnTo>
                  <a:pt x="341" y="335"/>
                </a:lnTo>
                <a:lnTo>
                  <a:pt x="327" y="348"/>
                </a:lnTo>
                <a:cubicBezTo>
                  <a:pt x="319" y="357"/>
                  <a:pt x="309" y="363"/>
                  <a:pt x="298" y="367"/>
                </a:cubicBezTo>
                <a:lnTo>
                  <a:pt x="392" y="460"/>
                </a:lnTo>
                <a:lnTo>
                  <a:pt x="436" y="519"/>
                </a:lnTo>
                <a:lnTo>
                  <a:pt x="460" y="526"/>
                </a:lnTo>
                <a:lnTo>
                  <a:pt x="525" y="460"/>
                </a:lnTo>
                <a:lnTo>
                  <a:pt x="518" y="436"/>
                </a:lnTo>
                <a:lnTo>
                  <a:pt x="460" y="392"/>
                </a:lnTo>
                <a:lnTo>
                  <a:pt x="371" y="304"/>
                </a:lnTo>
                <a:lnTo>
                  <a:pt x="363" y="313"/>
                </a:lnTo>
                <a:lnTo>
                  <a:pt x="348" y="30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83" name="Freeform 25"/>
          <p:cNvSpPr>
            <a:spLocks noEditPoints="1"/>
          </p:cNvSpPr>
          <p:nvPr/>
        </p:nvSpPr>
        <p:spPr bwMode="auto">
          <a:xfrm>
            <a:off x="4273550" y="4899025"/>
            <a:ext cx="452438" cy="412750"/>
          </a:xfrm>
          <a:custGeom>
            <a:gdLst>
              <a:gd name="T0" fmla="*/ 252 w 606"/>
              <a:gd name="T1" fmla="*/ 522 h 576"/>
              <a:gd name="T2" fmla="*/ 252 w 606"/>
              <a:gd name="T3" fmla="*/ 548 h 576"/>
              <a:gd name="T4" fmla="*/ 366 w 606"/>
              <a:gd name="T5" fmla="*/ 535 h 576"/>
              <a:gd name="T6" fmla="*/ 353 w 606"/>
              <a:gd name="T7" fmla="*/ 481 h 576"/>
              <a:gd name="T8" fmla="*/ 252 w 606"/>
              <a:gd name="T9" fmla="*/ 481 h 576"/>
              <a:gd name="T10" fmla="*/ 252 w 606"/>
              <a:gd name="T11" fmla="*/ 508 h 576"/>
              <a:gd name="T12" fmla="*/ 366 w 606"/>
              <a:gd name="T13" fmla="*/ 494 h 576"/>
              <a:gd name="T14" fmla="*/ 303 w 606"/>
              <a:gd name="T15" fmla="*/ 576 h 576"/>
              <a:gd name="T16" fmla="*/ 346 w 606"/>
              <a:gd name="T17" fmla="*/ 560 h 576"/>
              <a:gd name="T18" fmla="*/ 303 w 606"/>
              <a:gd name="T19" fmla="*/ 576 h 576"/>
              <a:gd name="T20" fmla="*/ 304 w 606"/>
              <a:gd name="T21" fmla="*/ 154 h 576"/>
              <a:gd name="T22" fmla="*/ 161 w 606"/>
              <a:gd name="T23" fmla="*/ 288 h 576"/>
              <a:gd name="T24" fmla="*/ 246 w 606"/>
              <a:gd name="T25" fmla="*/ 466 h 576"/>
              <a:gd name="T26" fmla="*/ 304 w 606"/>
              <a:gd name="T27" fmla="*/ 470 h 576"/>
              <a:gd name="T28" fmla="*/ 376 w 606"/>
              <a:gd name="T29" fmla="*/ 426 h 576"/>
              <a:gd name="T30" fmla="*/ 304 w 606"/>
              <a:gd name="T31" fmla="*/ 154 h 576"/>
              <a:gd name="T32" fmla="*/ 119 w 606"/>
              <a:gd name="T33" fmla="*/ 312 h 576"/>
              <a:gd name="T34" fmla="*/ 23 w 606"/>
              <a:gd name="T35" fmla="*/ 293 h 576"/>
              <a:gd name="T36" fmla="*/ 23 w 606"/>
              <a:gd name="T37" fmla="*/ 330 h 576"/>
              <a:gd name="T38" fmla="*/ 119 w 606"/>
              <a:gd name="T39" fmla="*/ 312 h 576"/>
              <a:gd name="T40" fmla="*/ 583 w 606"/>
              <a:gd name="T41" fmla="*/ 293 h 576"/>
              <a:gd name="T42" fmla="*/ 487 w 606"/>
              <a:gd name="T43" fmla="*/ 312 h 576"/>
              <a:gd name="T44" fmla="*/ 583 w 606"/>
              <a:gd name="T45" fmla="*/ 330 h 576"/>
              <a:gd name="T46" fmla="*/ 583 w 606"/>
              <a:gd name="T47" fmla="*/ 293 h 576"/>
              <a:gd name="T48" fmla="*/ 464 w 606"/>
              <a:gd name="T49" fmla="*/ 175 h 576"/>
              <a:gd name="T50" fmla="*/ 518 w 606"/>
              <a:gd name="T51" fmla="*/ 94 h 576"/>
              <a:gd name="T52" fmla="*/ 437 w 606"/>
              <a:gd name="T53" fmla="*/ 148 h 576"/>
              <a:gd name="T54" fmla="*/ 464 w 606"/>
              <a:gd name="T55" fmla="*/ 175 h 576"/>
              <a:gd name="T56" fmla="*/ 301 w 606"/>
              <a:gd name="T57" fmla="*/ 119 h 576"/>
              <a:gd name="T58" fmla="*/ 320 w 606"/>
              <a:gd name="T59" fmla="*/ 23 h 576"/>
              <a:gd name="T60" fmla="*/ 282 w 606"/>
              <a:gd name="T61" fmla="*/ 23 h 576"/>
              <a:gd name="T62" fmla="*/ 301 w 606"/>
              <a:gd name="T63" fmla="*/ 119 h 576"/>
              <a:gd name="T64" fmla="*/ 136 w 606"/>
              <a:gd name="T65" fmla="*/ 167 h 576"/>
              <a:gd name="T66" fmla="*/ 162 w 606"/>
              <a:gd name="T67" fmla="*/ 141 h 576"/>
              <a:gd name="T68" fmla="*/ 81 w 606"/>
              <a:gd name="T69" fmla="*/ 86 h 576"/>
              <a:gd name="T70" fmla="*/ 136 w 606"/>
              <a:gd name="T71" fmla="*/ 167 h 576"/>
              <a:gd name="T72" fmla="*/ 142 w 606"/>
              <a:gd name="T73" fmla="*/ 448 h 576"/>
              <a:gd name="T74" fmla="*/ 87 w 606"/>
              <a:gd name="T75" fmla="*/ 529 h 576"/>
              <a:gd name="T76" fmla="*/ 169 w 606"/>
              <a:gd name="T77" fmla="*/ 474 h 576"/>
              <a:gd name="T78" fmla="*/ 142 w 606"/>
              <a:gd name="T79" fmla="*/ 448 h 576"/>
              <a:gd name="T80" fmla="*/ 470 w 606"/>
              <a:gd name="T81" fmla="*/ 455 h 576"/>
              <a:gd name="T82" fmla="*/ 443 w 606"/>
              <a:gd name="T83" fmla="*/ 482 h 576"/>
              <a:gd name="T84" fmla="*/ 524 w 606"/>
              <a:gd name="T85" fmla="*/ 536 h 576"/>
              <a:gd name="T86" fmla="*/ 470 w 606"/>
              <a:gd name="T87" fmla="*/ 455 h 5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606" h="576">
                <a:moveTo>
                  <a:pt x="353" y="522"/>
                </a:moveTo>
                <a:lnTo>
                  <a:pt x="252" y="522"/>
                </a:lnTo>
                <a:cubicBezTo>
                  <a:pt x="245" y="522"/>
                  <a:pt x="239" y="528"/>
                  <a:pt x="239" y="535"/>
                </a:cubicBezTo>
                <a:cubicBezTo>
                  <a:pt x="239" y="543"/>
                  <a:pt x="245" y="548"/>
                  <a:pt x="252" y="548"/>
                </a:cubicBezTo>
                <a:lnTo>
                  <a:pt x="353" y="548"/>
                </a:lnTo>
                <a:cubicBezTo>
                  <a:pt x="361" y="548"/>
                  <a:pt x="366" y="543"/>
                  <a:pt x="366" y="535"/>
                </a:cubicBezTo>
                <a:cubicBezTo>
                  <a:pt x="366" y="528"/>
                  <a:pt x="361" y="522"/>
                  <a:pt x="353" y="522"/>
                </a:cubicBezTo>
                <a:close/>
                <a:moveTo>
                  <a:pt x="353" y="481"/>
                </a:moveTo>
                <a:lnTo>
                  <a:pt x="353" y="481"/>
                </a:lnTo>
                <a:lnTo>
                  <a:pt x="252" y="481"/>
                </a:lnTo>
                <a:cubicBezTo>
                  <a:pt x="245" y="481"/>
                  <a:pt x="239" y="487"/>
                  <a:pt x="239" y="494"/>
                </a:cubicBezTo>
                <a:cubicBezTo>
                  <a:pt x="239" y="502"/>
                  <a:pt x="245" y="508"/>
                  <a:pt x="252" y="508"/>
                </a:cubicBezTo>
                <a:lnTo>
                  <a:pt x="353" y="508"/>
                </a:lnTo>
                <a:cubicBezTo>
                  <a:pt x="361" y="508"/>
                  <a:pt x="366" y="502"/>
                  <a:pt x="366" y="494"/>
                </a:cubicBezTo>
                <a:cubicBezTo>
                  <a:pt x="366" y="487"/>
                  <a:pt x="361" y="481"/>
                  <a:pt x="353" y="481"/>
                </a:cubicBezTo>
                <a:close/>
                <a:moveTo>
                  <a:pt x="303" y="576"/>
                </a:moveTo>
                <a:lnTo>
                  <a:pt x="303" y="576"/>
                </a:lnTo>
                <a:lnTo>
                  <a:pt x="346" y="560"/>
                </a:lnTo>
                <a:lnTo>
                  <a:pt x="259" y="560"/>
                </a:lnTo>
                <a:lnTo>
                  <a:pt x="303" y="576"/>
                </a:lnTo>
                <a:close/>
                <a:moveTo>
                  <a:pt x="304" y="154"/>
                </a:moveTo>
                <a:lnTo>
                  <a:pt x="304" y="154"/>
                </a:lnTo>
                <a:lnTo>
                  <a:pt x="301" y="154"/>
                </a:lnTo>
                <a:cubicBezTo>
                  <a:pt x="227" y="154"/>
                  <a:pt x="161" y="214"/>
                  <a:pt x="161" y="288"/>
                </a:cubicBezTo>
                <a:cubicBezTo>
                  <a:pt x="161" y="361"/>
                  <a:pt x="223" y="404"/>
                  <a:pt x="230" y="426"/>
                </a:cubicBezTo>
                <a:cubicBezTo>
                  <a:pt x="236" y="449"/>
                  <a:pt x="230" y="461"/>
                  <a:pt x="246" y="466"/>
                </a:cubicBezTo>
                <a:cubicBezTo>
                  <a:pt x="263" y="471"/>
                  <a:pt x="301" y="470"/>
                  <a:pt x="301" y="470"/>
                </a:cubicBezTo>
                <a:lnTo>
                  <a:pt x="304" y="470"/>
                </a:lnTo>
                <a:cubicBezTo>
                  <a:pt x="304" y="470"/>
                  <a:pt x="342" y="471"/>
                  <a:pt x="359" y="466"/>
                </a:cubicBezTo>
                <a:cubicBezTo>
                  <a:pt x="376" y="461"/>
                  <a:pt x="370" y="449"/>
                  <a:pt x="376" y="426"/>
                </a:cubicBezTo>
                <a:cubicBezTo>
                  <a:pt x="382" y="404"/>
                  <a:pt x="444" y="361"/>
                  <a:pt x="444" y="288"/>
                </a:cubicBezTo>
                <a:cubicBezTo>
                  <a:pt x="444" y="214"/>
                  <a:pt x="378" y="154"/>
                  <a:pt x="304" y="154"/>
                </a:cubicBezTo>
                <a:close/>
                <a:moveTo>
                  <a:pt x="119" y="312"/>
                </a:moveTo>
                <a:lnTo>
                  <a:pt x="119" y="312"/>
                </a:lnTo>
                <a:cubicBezTo>
                  <a:pt x="119" y="301"/>
                  <a:pt x="108" y="293"/>
                  <a:pt x="96" y="293"/>
                </a:cubicBezTo>
                <a:lnTo>
                  <a:pt x="23" y="293"/>
                </a:lnTo>
                <a:cubicBezTo>
                  <a:pt x="10" y="293"/>
                  <a:pt x="0" y="301"/>
                  <a:pt x="0" y="312"/>
                </a:cubicBezTo>
                <a:cubicBezTo>
                  <a:pt x="0" y="322"/>
                  <a:pt x="10" y="330"/>
                  <a:pt x="23" y="330"/>
                </a:cubicBezTo>
                <a:lnTo>
                  <a:pt x="96" y="330"/>
                </a:lnTo>
                <a:cubicBezTo>
                  <a:pt x="108" y="330"/>
                  <a:pt x="119" y="322"/>
                  <a:pt x="119" y="312"/>
                </a:cubicBezTo>
                <a:close/>
                <a:moveTo>
                  <a:pt x="583" y="293"/>
                </a:moveTo>
                <a:lnTo>
                  <a:pt x="583" y="293"/>
                </a:lnTo>
                <a:lnTo>
                  <a:pt x="510" y="293"/>
                </a:lnTo>
                <a:cubicBezTo>
                  <a:pt x="497" y="293"/>
                  <a:pt x="487" y="301"/>
                  <a:pt x="487" y="312"/>
                </a:cubicBezTo>
                <a:cubicBezTo>
                  <a:pt x="487" y="322"/>
                  <a:pt x="497" y="330"/>
                  <a:pt x="510" y="330"/>
                </a:cubicBezTo>
                <a:lnTo>
                  <a:pt x="583" y="330"/>
                </a:lnTo>
                <a:cubicBezTo>
                  <a:pt x="595" y="330"/>
                  <a:pt x="606" y="322"/>
                  <a:pt x="606" y="312"/>
                </a:cubicBezTo>
                <a:cubicBezTo>
                  <a:pt x="606" y="301"/>
                  <a:pt x="595" y="293"/>
                  <a:pt x="583" y="293"/>
                </a:cubicBezTo>
                <a:close/>
                <a:moveTo>
                  <a:pt x="464" y="175"/>
                </a:moveTo>
                <a:lnTo>
                  <a:pt x="464" y="175"/>
                </a:lnTo>
                <a:lnTo>
                  <a:pt x="515" y="124"/>
                </a:lnTo>
                <a:cubicBezTo>
                  <a:pt x="524" y="115"/>
                  <a:pt x="525" y="101"/>
                  <a:pt x="518" y="94"/>
                </a:cubicBezTo>
                <a:cubicBezTo>
                  <a:pt x="511" y="86"/>
                  <a:pt x="497" y="88"/>
                  <a:pt x="488" y="97"/>
                </a:cubicBezTo>
                <a:lnTo>
                  <a:pt x="437" y="148"/>
                </a:lnTo>
                <a:cubicBezTo>
                  <a:pt x="428" y="157"/>
                  <a:pt x="427" y="171"/>
                  <a:pt x="434" y="178"/>
                </a:cubicBezTo>
                <a:cubicBezTo>
                  <a:pt x="441" y="185"/>
                  <a:pt x="455" y="184"/>
                  <a:pt x="464" y="175"/>
                </a:cubicBezTo>
                <a:close/>
                <a:moveTo>
                  <a:pt x="301" y="119"/>
                </a:moveTo>
                <a:lnTo>
                  <a:pt x="301" y="119"/>
                </a:lnTo>
                <a:cubicBezTo>
                  <a:pt x="312" y="119"/>
                  <a:pt x="320" y="108"/>
                  <a:pt x="320" y="96"/>
                </a:cubicBezTo>
                <a:lnTo>
                  <a:pt x="320" y="23"/>
                </a:lnTo>
                <a:cubicBezTo>
                  <a:pt x="320" y="10"/>
                  <a:pt x="312" y="0"/>
                  <a:pt x="301" y="0"/>
                </a:cubicBezTo>
                <a:cubicBezTo>
                  <a:pt x="291" y="0"/>
                  <a:pt x="282" y="10"/>
                  <a:pt x="282" y="23"/>
                </a:cubicBezTo>
                <a:lnTo>
                  <a:pt x="282" y="96"/>
                </a:lnTo>
                <a:cubicBezTo>
                  <a:pt x="282" y="108"/>
                  <a:pt x="291" y="119"/>
                  <a:pt x="301" y="119"/>
                </a:cubicBezTo>
                <a:close/>
                <a:moveTo>
                  <a:pt x="136" y="167"/>
                </a:moveTo>
                <a:lnTo>
                  <a:pt x="136" y="167"/>
                </a:lnTo>
                <a:cubicBezTo>
                  <a:pt x="145" y="176"/>
                  <a:pt x="158" y="178"/>
                  <a:pt x="165" y="170"/>
                </a:cubicBezTo>
                <a:cubicBezTo>
                  <a:pt x="173" y="163"/>
                  <a:pt x="171" y="150"/>
                  <a:pt x="162" y="141"/>
                </a:cubicBezTo>
                <a:lnTo>
                  <a:pt x="111" y="89"/>
                </a:lnTo>
                <a:cubicBezTo>
                  <a:pt x="102" y="80"/>
                  <a:pt x="89" y="79"/>
                  <a:pt x="81" y="86"/>
                </a:cubicBezTo>
                <a:cubicBezTo>
                  <a:pt x="74" y="94"/>
                  <a:pt x="75" y="107"/>
                  <a:pt x="84" y="116"/>
                </a:cubicBezTo>
                <a:lnTo>
                  <a:pt x="136" y="167"/>
                </a:lnTo>
                <a:close/>
                <a:moveTo>
                  <a:pt x="142" y="448"/>
                </a:moveTo>
                <a:lnTo>
                  <a:pt x="142" y="448"/>
                </a:lnTo>
                <a:lnTo>
                  <a:pt x="90" y="499"/>
                </a:lnTo>
                <a:cubicBezTo>
                  <a:pt x="81" y="508"/>
                  <a:pt x="80" y="522"/>
                  <a:pt x="87" y="529"/>
                </a:cubicBezTo>
                <a:cubicBezTo>
                  <a:pt x="95" y="536"/>
                  <a:pt x="108" y="535"/>
                  <a:pt x="117" y="526"/>
                </a:cubicBezTo>
                <a:lnTo>
                  <a:pt x="169" y="474"/>
                </a:lnTo>
                <a:cubicBezTo>
                  <a:pt x="178" y="465"/>
                  <a:pt x="179" y="452"/>
                  <a:pt x="172" y="445"/>
                </a:cubicBezTo>
                <a:cubicBezTo>
                  <a:pt x="164" y="437"/>
                  <a:pt x="151" y="439"/>
                  <a:pt x="142" y="448"/>
                </a:cubicBezTo>
                <a:close/>
                <a:moveTo>
                  <a:pt x="470" y="455"/>
                </a:moveTo>
                <a:lnTo>
                  <a:pt x="470" y="455"/>
                </a:lnTo>
                <a:cubicBezTo>
                  <a:pt x="461" y="446"/>
                  <a:pt x="447" y="445"/>
                  <a:pt x="440" y="452"/>
                </a:cubicBezTo>
                <a:cubicBezTo>
                  <a:pt x="433" y="460"/>
                  <a:pt x="434" y="473"/>
                  <a:pt x="443" y="482"/>
                </a:cubicBezTo>
                <a:lnTo>
                  <a:pt x="495" y="534"/>
                </a:lnTo>
                <a:cubicBezTo>
                  <a:pt x="504" y="543"/>
                  <a:pt x="517" y="544"/>
                  <a:pt x="524" y="536"/>
                </a:cubicBezTo>
                <a:cubicBezTo>
                  <a:pt x="532" y="529"/>
                  <a:pt x="530" y="516"/>
                  <a:pt x="521" y="507"/>
                </a:cubicBezTo>
                <a:lnTo>
                  <a:pt x="470" y="45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lIns="91392" tIns="45696" rIns="91392" bIns="45696"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uLnTx/>
              <a:uFillTx/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330325" y="3754438"/>
            <a:ext cx="1449388" cy="7080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1" lang="zh-CN" altLang="en-US" sz="4000" kern="1200" cap="none" spc="0" normalizeH="0" baseline="0" noProof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Devanagari" pitchFamily="18" charset="0"/>
                <a:ea typeface="微软雅黑" panose="020b0503020204020204" pitchFamily="34" charset="-122"/>
                <a:cs typeface="+mn-cs"/>
                <a:sym typeface="Adobe Devanagari" pitchFamily="18" charset="0"/>
              </a:rPr>
              <a:t>目录</a:t>
            </a:r>
            <a:endParaRPr kumimoji="1" lang="zh-CN" altLang="en-US" sz="4000" kern="1200" cap="none" spc="0" normalizeH="0" baseline="0" noProof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dobe Devanagari" pitchFamily="18" charset="0"/>
              <a:ea typeface="微软雅黑" panose="020b0503020204020204" pitchFamily="34" charset="-122"/>
              <a:cs typeface="+mn-cs"/>
              <a:sym typeface="Adobe Devanagari" pitchFamily="18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165225" y="4322763"/>
            <a:ext cx="1922463" cy="4619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1" lang="en-US" altLang="zh-CN" kern="1200" cap="none" spc="0" normalizeH="0" baseline="0" noProof="0">
                <a:solidFill>
                  <a:schemeClr val="bg2">
                    <a:lumMod val="25000"/>
                  </a:schemeClr>
                </a:solidFill>
                <a:latin typeface="Arial Narrow" panose="020b0606020202030204" pitchFamily="34" charset="0"/>
                <a:ea typeface="微软雅黑" panose="020b0503020204020204" pitchFamily="34" charset="-122"/>
                <a:cs typeface="Arial" pitchFamily="34" charset="0"/>
                <a:sym typeface="Adobe Devanagari" pitchFamily="18" charset="0"/>
              </a:rPr>
              <a:t>CONTENTS</a:t>
            </a:r>
            <a:endParaRPr kumimoji="1" lang="zh-CN" altLang="en-US" kern="1200" cap="none" spc="0" normalizeH="0" baseline="0" noProof="0">
              <a:solidFill>
                <a:schemeClr val="bg2">
                  <a:lumMod val="25000"/>
                </a:schemeClr>
              </a:solidFill>
              <a:latin typeface="Arial Narrow" panose="020b0606020202030204" pitchFamily="34" charset="0"/>
              <a:ea typeface="微软雅黑" panose="020b0503020204020204" pitchFamily="34" charset="-122"/>
              <a:cs typeface="Arial" pitchFamily="34" charset="0"/>
              <a:sym typeface="Adobe Devanagari" pitchFamily="18" charset="0"/>
            </a:endParaRPr>
          </a:p>
        </p:txBody>
      </p:sp>
    </p:spTree>
  </p:cSld>
  <p:clrMapOvr>
    <a:masterClrMapping/>
  </p:clrMapOvr>
  <p:transition spd="slow">
    <p:rand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667" name="Text Box 3"/>
          <p:cNvSpPr txBox="1"/>
          <p:nvPr/>
        </p:nvSpPr>
        <p:spPr>
          <a:xfrm>
            <a:off x="2066925" y="1125538"/>
            <a:ext cx="8135938" cy="4646612"/>
          </a:xfrm>
          <a:prstGeom prst="rect">
            <a:avLst/>
          </a:prstGeom>
          <a:noFill/>
          <a:ln w="12700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4000">
                <a:latin typeface="Times New Roman" panose="02020603050405020304" pitchFamily="18" charset="0"/>
              </a:rPr>
              <a:t>        </a:t>
            </a:r>
            <a:r>
              <a:rPr lang="zh-CN" altLang="en-US" sz="3600">
                <a:latin typeface="楷体_GB2312" pitchFamily="49" charset="-122"/>
                <a:ea typeface="楷体_GB2312" pitchFamily="49" charset="-122"/>
              </a:rPr>
              <a:t>记叙文是以</a:t>
            </a:r>
            <a:r>
              <a:rPr lang="zh-CN" altLang="en-US" sz="36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记叙、描写</a:t>
            </a:r>
            <a:r>
              <a:rPr lang="zh-CN" altLang="en-US" sz="3600">
                <a:latin typeface="楷体_GB2312" pitchFamily="49" charset="-122"/>
                <a:ea typeface="楷体_GB2312" pitchFamily="49" charset="-122"/>
              </a:rPr>
              <a:t>为主要表达方式，以</a:t>
            </a:r>
            <a:r>
              <a:rPr lang="zh-CN" altLang="en-US" sz="36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记人、叙事、写景、状物</a:t>
            </a:r>
            <a:r>
              <a:rPr lang="zh-CN" altLang="en-US" sz="3600">
                <a:latin typeface="楷体_GB2312" pitchFamily="49" charset="-122"/>
                <a:ea typeface="楷体_GB2312" pitchFamily="49" charset="-122"/>
              </a:rPr>
              <a:t>为主要内容的一种文体。</a:t>
            </a:r>
            <a:r>
              <a:rPr lang="zh-CN" altLang="en-US" sz="36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记叙文种类繁多，包容广阔。包括小说、散文、随笔、回忆录、游记等文学作品，也包括史传、神话、传说、童话、寓言和故事等，还包括新闻、报告文学等。</a:t>
            </a:r>
            <a:endParaRPr lang="zh-CN" altLang="en-US" sz="3600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1" hangingPunct="1"/>
            <a:endParaRPr lang="zh-CN" altLang="en-US" sz="4000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2291" name="TextBox 3"/>
          <p:cNvSpPr txBox="1"/>
          <p:nvPr/>
        </p:nvSpPr>
        <p:spPr>
          <a:xfrm>
            <a:off x="2427288" y="333375"/>
            <a:ext cx="3786187" cy="7064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>
                <a:solidFill>
                  <a:srgbClr val="FF0000"/>
                </a:solidFill>
                <a:latin typeface="Tahoma" panose="020b0604030504040204" pitchFamily="34" charset="0"/>
              </a:rPr>
              <a:t>记叙文的定义？</a:t>
            </a:r>
            <a:endParaRPr lang="zh-CN" altLang="en-US" sz="4000">
              <a:solidFill>
                <a:srgbClr val="FF0000"/>
              </a:solidFill>
              <a:latin typeface="Tahoma" panose="020b0604030504040204" pitchFamily="34" charset="0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366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/>
          <p:nvPr/>
        </p:nvSpPr>
        <p:spPr>
          <a:xfrm>
            <a:off x="3179763" y="3197225"/>
            <a:ext cx="2208212" cy="12985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eaLnBrk="1" hangingPunct="1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</a:pP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zh-CN" altLang="en-US" sz="3200">
              <a:solidFill>
                <a:schemeClr val="hlin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339" name="Rectangle 3"/>
          <p:cNvSpPr/>
          <p:nvPr/>
        </p:nvSpPr>
        <p:spPr>
          <a:xfrm>
            <a:off x="3736975" y="2819400"/>
            <a:ext cx="4191000" cy="3048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just" eaLnBrk="1" hangingPunct="1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</a:pPr>
            <a:endParaRPr lang="zh-CN" altLang="en-US" sz="2800">
              <a:solidFill>
                <a:schemeClr val="tx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14340" name="Group 4"/>
          <p:cNvGrpSpPr/>
          <p:nvPr/>
        </p:nvGrpSpPr>
        <p:grpSpPr>
          <a:xfrm>
            <a:off x="2339975" y="730250"/>
            <a:ext cx="5327650" cy="779463"/>
            <a:chOff x="0" y="1536"/>
            <a:chExt cx="5675" cy="663"/>
          </a:xfrm>
        </p:grpSpPr>
        <p:grpSp>
          <p:nvGrpSpPr>
            <p:cNvPr id="14344" name="Group 5"/>
            <p:cNvGrpSpPr/>
            <p:nvPr/>
          </p:nvGrpSpPr>
          <p:grpSpPr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4351" name="Rectangle 6"/>
              <p:cNvSpPr/>
              <p:nvPr/>
            </p:nvSpPr>
            <p:spPr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en-US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Tahoma" panose="020b0604030504040204" pitchFamily="34" charset="0"/>
                </a:endParaRPr>
              </a:p>
            </p:txBody>
          </p:sp>
          <p:sp>
            <p:nvSpPr>
              <p:cNvPr id="14352" name="Rectangle 7"/>
              <p:cNvSpPr/>
              <p:nvPr/>
            </p:nvSpPr>
            <p:spPr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en-US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Tahoma" panose="020b0604030504040204" pitchFamily="34" charset="0"/>
                </a:endParaRPr>
              </a:p>
            </p:txBody>
          </p:sp>
        </p:grpSp>
        <p:grpSp>
          <p:nvGrpSpPr>
            <p:cNvPr id="14345" name="Group 8"/>
            <p:cNvGrpSpPr/>
            <p:nvPr/>
          </p:nvGrpSpPr>
          <p:grpSpPr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4349" name="Rectangle 9"/>
              <p:cNvSpPr/>
              <p:nvPr/>
            </p:nvSpPr>
            <p:spPr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en-US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Tahoma" panose="020b0604030504040204" pitchFamily="34" charset="0"/>
                </a:endParaRPr>
              </a:p>
            </p:txBody>
          </p:sp>
          <p:sp>
            <p:nvSpPr>
              <p:cNvPr id="14350" name="Rectangle 10"/>
              <p:cNvSpPr/>
              <p:nvPr/>
            </p:nvSpPr>
            <p:spPr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en-US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1" i="0" u="none" kern="1200" baseline="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Tahoma" panose="020b0604030504040204" pitchFamily="34" charset="0"/>
                </a:endParaRPr>
              </a:p>
            </p:txBody>
          </p:sp>
        </p:grpSp>
        <p:sp>
          <p:nvSpPr>
            <p:cNvPr id="14346" name="Rectangle 11"/>
            <p:cNvSpPr/>
            <p:nvPr/>
          </p:nvSpPr>
          <p:spPr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Tahoma" panose="020b0604030504040204" pitchFamily="34" charset="0"/>
              </a:endParaRPr>
            </a:p>
          </p:txBody>
        </p:sp>
        <p:sp>
          <p:nvSpPr>
            <p:cNvPr id="14347" name="Rectangle 12"/>
            <p:cNvSpPr/>
            <p:nvPr/>
          </p:nvSpPr>
          <p:spPr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Tahoma" panose="020b0604030504040204" pitchFamily="34" charset="0"/>
              </a:endParaRPr>
            </a:p>
          </p:txBody>
        </p:sp>
        <p:sp>
          <p:nvSpPr>
            <p:cNvPr id="14348" name="Rectangle 13"/>
            <p:cNvSpPr/>
            <p:nvPr/>
          </p:nvSpPr>
          <p:spPr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en-US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1" i="0" u="none" kern="1200" baseline="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Tahoma" panose="020b0604030504040204" pitchFamily="34" charset="0"/>
              </a:endParaRPr>
            </a:p>
          </p:txBody>
        </p:sp>
      </p:grpSp>
      <p:sp>
        <p:nvSpPr>
          <p:cNvPr id="14341" name="Rectangle 14"/>
          <p:cNvSpPr/>
          <p:nvPr/>
        </p:nvSpPr>
        <p:spPr>
          <a:xfrm>
            <a:off x="4194175" y="457200"/>
            <a:ext cx="4038600" cy="8842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eaLnBrk="1" hangingPunct="1"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</a:pPr>
            <a:r>
              <a:rPr lang="zh-CN" altLang="en-US" sz="4000">
                <a:solidFill>
                  <a:schemeClr val="tx2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 </a:t>
            </a:r>
            <a:r>
              <a:rPr lang="zh-CN" altLang="en-US" sz="5400">
                <a:solidFill>
                  <a:srgbClr val="990099"/>
                </a:solidFill>
                <a:latin typeface="Times New Roman" panose="02020603050405020304" pitchFamily="18" charset="0"/>
              </a:rPr>
              <a:t>中考要求</a:t>
            </a:r>
            <a:endParaRPr lang="zh-CN" altLang="en-US" sz="5400">
              <a:solidFill>
                <a:srgbClr val="990099"/>
              </a:solidFill>
              <a:latin typeface="Tahoma" panose="020b0604030504040204" pitchFamily="34" charset="0"/>
            </a:endParaRPr>
          </a:p>
        </p:txBody>
      </p:sp>
      <p:sp>
        <p:nvSpPr>
          <p:cNvPr id="14342" name="Text Box 15"/>
          <p:cNvSpPr txBox="1"/>
          <p:nvPr/>
        </p:nvSpPr>
        <p:spPr>
          <a:xfrm>
            <a:off x="1778000" y="1655763"/>
            <a:ext cx="8642350" cy="4433887"/>
          </a:xfrm>
          <a:prstGeom prst="rect">
            <a:avLst/>
          </a:prstGeom>
          <a:noFill/>
          <a:ln w="9525" cap="flat" cmpd="sng">
            <a:solidFill>
              <a:srgbClr val="660066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-457200" eaLnBrk="1" hangingPunct="1">
              <a:lnSpc>
                <a:spcPts val="4200"/>
              </a:lnSpc>
              <a:spcBef>
                <a:spcPct val="50000"/>
              </a:spcBef>
            </a:pPr>
            <a:r>
              <a:rPr lang="zh-CN" altLang="en-US" sz="3200">
                <a:latin typeface="Times New Roman" panose="02020603050405020304" pitchFamily="18" charset="0"/>
              </a:rPr>
              <a:t>1</a:t>
            </a:r>
            <a:r>
              <a:rPr lang="en-US" altLang="zh-CN" sz="3200">
                <a:latin typeface="Times New Roman" panose="02020603050405020304" pitchFamily="18" charset="0"/>
                <a:ea typeface="楷体_GB2312" pitchFamily="49" charset="-122"/>
              </a:rPr>
              <a:t>.</a:t>
            </a:r>
            <a:r>
              <a:rPr lang="zh-CN" altLang="en-US" sz="3200">
                <a:latin typeface="Times New Roman" panose="02020603050405020304" pitchFamily="18" charset="0"/>
                <a:ea typeface="楷体_GB2312" pitchFamily="49" charset="-122"/>
              </a:rPr>
              <a:t>把握记叙要素、线索、顺序、人称、详略。</a:t>
            </a:r>
            <a:br>
              <a:rPr lang="zh-CN" altLang="en-US" sz="3200">
                <a:latin typeface="Times New Roman" panose="02020603050405020304" pitchFamily="18" charset="0"/>
                <a:ea typeface="楷体_GB2312" pitchFamily="49" charset="-122"/>
              </a:rPr>
            </a:br>
            <a:r>
              <a:rPr lang="en-US" altLang="zh-CN" sz="3200">
                <a:latin typeface="Times New Roman" panose="02020603050405020304" pitchFamily="18" charset="0"/>
                <a:ea typeface="楷体_GB2312" pitchFamily="49" charset="-122"/>
              </a:rPr>
              <a:t>2.</a:t>
            </a:r>
            <a:r>
              <a:rPr lang="zh-CN" altLang="en-US" sz="3200">
                <a:latin typeface="Times New Roman" panose="02020603050405020304" pitchFamily="18" charset="0"/>
                <a:ea typeface="楷体_GB2312" pitchFamily="49" charset="-122"/>
              </a:rPr>
              <a:t>理清文章的思路、结构和层次。</a:t>
            </a:r>
            <a:br>
              <a:rPr lang="zh-CN" altLang="en-US" sz="3200">
                <a:latin typeface="Times New Roman" panose="02020603050405020304" pitchFamily="18" charset="0"/>
                <a:ea typeface="楷体_GB2312" pitchFamily="49" charset="-122"/>
              </a:rPr>
            </a:br>
            <a:r>
              <a:rPr lang="en-US" altLang="zh-CN" sz="3200">
                <a:latin typeface="Times New Roman" panose="02020603050405020304" pitchFamily="18" charset="0"/>
                <a:ea typeface="楷体_GB2312" pitchFamily="49" charset="-122"/>
              </a:rPr>
              <a:t>3.</a:t>
            </a:r>
            <a:r>
              <a:rPr lang="zh-CN" altLang="en-US" sz="3200">
                <a:latin typeface="Times New Roman" panose="02020603050405020304" pitchFamily="18" charset="0"/>
                <a:ea typeface="楷体_GB2312" pitchFamily="49" charset="-122"/>
              </a:rPr>
              <a:t>理解题旨及文章的主旨，概述主要内容。</a:t>
            </a:r>
            <a:br>
              <a:rPr lang="zh-CN" altLang="en-US" sz="3200">
                <a:latin typeface="Times New Roman" panose="02020603050405020304" pitchFamily="18" charset="0"/>
                <a:ea typeface="楷体_GB2312" pitchFamily="49" charset="-122"/>
              </a:rPr>
            </a:br>
            <a:r>
              <a:rPr lang="zh-CN" altLang="en-US" sz="3200">
                <a:latin typeface="Times New Roman" panose="02020603050405020304" pitchFamily="18" charset="0"/>
                <a:ea typeface="楷体_GB2312" pitchFamily="49" charset="-122"/>
              </a:rPr>
              <a:t>4</a:t>
            </a:r>
            <a:r>
              <a:rPr lang="en-US" altLang="zh-CN" sz="3200">
                <a:latin typeface="Times New Roman" panose="02020603050405020304" pitchFamily="18" charset="0"/>
                <a:ea typeface="楷体_GB2312" pitchFamily="49" charset="-122"/>
              </a:rPr>
              <a:t>.</a:t>
            </a:r>
            <a:r>
              <a:rPr lang="zh-CN" altLang="en-US" sz="3200">
                <a:latin typeface="Times New Roman" panose="02020603050405020304" pitchFamily="18" charset="0"/>
                <a:ea typeface="楷体_GB2312" pitchFamily="49" charset="-122"/>
              </a:rPr>
              <a:t>揣摩理解关键词、句在特定语境中的含义及作用。</a:t>
            </a:r>
            <a:endParaRPr lang="zh-CN" altLang="en-US" sz="3200">
              <a:latin typeface="Times New Roman" panose="02020603050405020304" pitchFamily="18" charset="0"/>
              <a:ea typeface="楷体_GB2312" pitchFamily="49" charset="-122"/>
            </a:endParaRPr>
          </a:p>
          <a:p>
            <a:pPr indent="-457200" eaLnBrk="1" hangingPunct="1">
              <a:lnSpc>
                <a:spcPts val="4200"/>
              </a:lnSpc>
              <a:spcBef>
                <a:spcPct val="20000"/>
              </a:spcBef>
            </a:pPr>
            <a:r>
              <a:rPr lang="zh-CN" altLang="en-US" sz="3200">
                <a:latin typeface="Times New Roman" panose="02020603050405020304" pitchFamily="18" charset="0"/>
                <a:ea typeface="楷体_GB2312" pitchFamily="49" charset="-122"/>
              </a:rPr>
              <a:t>5</a:t>
            </a:r>
            <a:r>
              <a:rPr lang="en-US" altLang="zh-CN" sz="3200">
                <a:latin typeface="Times New Roman" panose="02020603050405020304" pitchFamily="18" charset="0"/>
                <a:ea typeface="楷体_GB2312" pitchFamily="49" charset="-122"/>
              </a:rPr>
              <a:t>.</a:t>
            </a:r>
            <a:r>
              <a:rPr lang="zh-CN" altLang="en-US" sz="3200">
                <a:latin typeface="Times New Roman" panose="02020603050405020304" pitchFamily="18" charset="0"/>
                <a:ea typeface="楷体_GB2312" pitchFamily="49" charset="-122"/>
              </a:rPr>
              <a:t>分析文章表达方式、表现手法及写作技巧。</a:t>
            </a:r>
            <a:br>
              <a:rPr lang="zh-CN" altLang="en-US" sz="3200">
                <a:latin typeface="Times New Roman" panose="02020603050405020304" pitchFamily="18" charset="0"/>
                <a:ea typeface="楷体_GB2312" pitchFamily="49" charset="-122"/>
              </a:rPr>
            </a:b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6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.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阅读中的体验及启示。</a:t>
            </a:r>
            <a:br>
              <a:rPr lang="zh-CN" altLang="en-US" sz="3200">
                <a:latin typeface="楷体_GB2312" pitchFamily="49" charset="-122"/>
                <a:ea typeface="楷体_GB2312" pitchFamily="49" charset="-122"/>
              </a:rPr>
            </a:b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7</a:t>
            </a:r>
            <a:r>
              <a:rPr lang="en-US" altLang="zh-CN" sz="3200">
                <a:latin typeface="楷体_GB2312" pitchFamily="49" charset="-122"/>
                <a:ea typeface="楷体_GB2312" pitchFamily="49" charset="-122"/>
              </a:rPr>
              <a:t>.</a:t>
            </a:r>
            <a:r>
              <a:rPr lang="zh-CN" altLang="en-US" sz="3200">
                <a:latin typeface="楷体_GB2312" pitchFamily="49" charset="-122"/>
                <a:ea typeface="楷体_GB2312" pitchFamily="49" charset="-122"/>
              </a:rPr>
              <a:t>结合内容进行个性化表述，学会思考和质疑。</a:t>
            </a:r>
            <a:endParaRPr lang="zh-CN" altLang="en-US" sz="3200"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14343" name="Picture 17" descr="1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7575" y="381000"/>
            <a:ext cx="1120775" cy="9493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random/>
    <p:sndAc>
      <p:stSnd>
        <p:snd r:embed="rId4" name="chimes.wav"/>
      </p:stSnd>
    </p:sndAc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7" name="Rectangle 6"/>
          <p:cNvSpPr>
            <a:spLocks noChangeArrowheads="1"/>
          </p:cNvSpPr>
          <p:nvPr/>
        </p:nvSpPr>
        <p:spPr bwMode="auto">
          <a:xfrm>
            <a:off x="3362325" y="692150"/>
            <a:ext cx="1152525" cy="41179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66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方正隶书简体" pitchFamily="65" charset="-122"/>
                <a:cs typeface="+mn-cs"/>
              </a:rPr>
              <a:t>学习目标</a:t>
            </a:r>
            <a:endParaRPr kumimoji="1" lang="zh-CN" altLang="en-US" sz="66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方正隶书简体" pitchFamily="65" charset="-122"/>
              <a:cs typeface="+mn-cs"/>
            </a:endParaRPr>
          </a:p>
        </p:txBody>
      </p:sp>
      <p:sp>
        <p:nvSpPr>
          <p:cNvPr id="6148" name="Rectangle 7"/>
          <p:cNvSpPr>
            <a:spLocks noChangeArrowheads="1"/>
          </p:cNvSpPr>
          <p:nvPr/>
        </p:nvSpPr>
        <p:spPr bwMode="auto">
          <a:xfrm>
            <a:off x="4795838" y="908050"/>
            <a:ext cx="4327525" cy="64135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action="ppaction://noaction"/>
              </a:rPr>
              <a:t>明确记叙文知识要点</a:t>
            </a:r>
            <a:endParaRPr kumimoji="1" lang="zh-CN" altLang="en-US" sz="3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149" name="Rectangle 8"/>
          <p:cNvSpPr>
            <a:spLocks noChangeArrowheads="1"/>
          </p:cNvSpPr>
          <p:nvPr/>
        </p:nvSpPr>
        <p:spPr bwMode="auto">
          <a:xfrm>
            <a:off x="4803775" y="2420938"/>
            <a:ext cx="4327525" cy="64135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330000"/>
                </a:solidFill>
                <a:latin typeface="Tahom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action="ppaction://noaction"/>
              </a:rPr>
              <a:t>掌握记叙文阅读方法</a:t>
            </a:r>
            <a:endParaRPr kumimoji="1" lang="zh-CN" altLang="en-US" sz="3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150" name="Rectangle 9"/>
          <p:cNvSpPr>
            <a:spLocks noChangeArrowheads="1"/>
          </p:cNvSpPr>
          <p:nvPr/>
        </p:nvSpPr>
        <p:spPr bwMode="auto">
          <a:xfrm>
            <a:off x="4875213" y="3933825"/>
            <a:ext cx="4354513" cy="64611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9900"/>
                </a:solidFill>
                <a:latin typeface="Tahom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9900"/>
                </a:solidFill>
                <a:latin typeface="Tahom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9900"/>
                </a:solidFill>
                <a:latin typeface="Tahom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9900"/>
                </a:solidFill>
                <a:latin typeface="Tahom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9900"/>
                </a:solidFill>
                <a:latin typeface="Tahom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9900"/>
                </a:solidFill>
                <a:latin typeface="Tahom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9900"/>
                </a:solidFill>
                <a:latin typeface="Tahom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9900"/>
                </a:solidFill>
                <a:latin typeface="Tahom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rgbClr val="FF9900"/>
                </a:solidFill>
                <a:latin typeface="Tahom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提高记叙文阅读能力</a:t>
            </a:r>
            <a:endParaRPr kumimoji="1" lang="zh-CN" altLang="en-US" sz="3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random/>
    <p:sndAc>
      <p:stSnd>
        <p:snd r:embed="rId4" name="chimes.wav"/>
      </p:stSnd>
    </p:sndAc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Rectangle 2"/>
          <p:cNvSpPr>
            <a:spLocks noGrp="1" noRot="1"/>
          </p:cNvSpPr>
          <p:nvPr>
            <p:ph type="title"/>
          </p:nvPr>
        </p:nvSpPr>
        <p:spPr>
          <a:xfrm>
            <a:off x="2247900" y="260350"/>
            <a:ext cx="7019925" cy="711200"/>
          </a:xfrm>
          <a:noFill/>
          <a:ln>
            <a:noFill/>
          </a:ln>
        </p:spPr>
        <p:txBody>
          <a:bodyPr/>
          <a:lstStyle/>
          <a:p>
            <a:pPr eaLnBrk="1" hangingPunct="1"/>
            <a:r>
              <a:rPr lang="zh-CN" altLang="en-US" sz="4000" b="1">
                <a:solidFill>
                  <a:srgbClr val="FF0000"/>
                </a:solidFill>
                <a:ea typeface="黑体" panose="02010609060101010101" pitchFamily="49" charset="-122"/>
              </a:rPr>
              <a:t>记叙文的相关知识</a:t>
            </a:r>
            <a:endParaRPr lang="zh-CN" altLang="en-US" sz="4000" b="1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778000" y="1125538"/>
            <a:ext cx="8748713" cy="5256213"/>
          </a:xfrm>
        </p:spPr>
        <p:txBody>
          <a:bodyPr/>
          <a:lstStyle/>
          <a:p>
            <a:pPr marL="342900" marR="0" lvl="0" indent="-342900" algn="l" defTabSz="914400" rtl="0" eaLnBrk="1" fontAlgn="base" latinLnBrk="0" hangingPunct="1">
              <a:lnSpc>
                <a:spcPts val="4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None/>
              <a:defRPr/>
            </a:pPr>
            <a:r>
              <a:rPr kumimoji="1" lang="en-US" altLang="zh-CN" sz="3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1.</a:t>
            </a:r>
            <a:r>
              <a:rPr kumimoji="1" lang="zh-CN" altLang="en-US" sz="3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记叙文的六要素  </a:t>
            </a:r>
            <a:r>
              <a:rPr kumimoji="1" lang="zh-CN" altLang="en-US" sz="32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时间、地点、人物、事件的起因、经过和结果。   </a:t>
            </a:r>
            <a:endParaRPr kumimoji="1" lang="zh-CN" altLang="en-US" sz="32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ts val="4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None/>
              <a:defRPr/>
            </a:pPr>
            <a:r>
              <a:rPr kumimoji="1" lang="en-US" altLang="zh-CN" sz="3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2.</a:t>
            </a:r>
            <a:r>
              <a:rPr kumimoji="1" lang="zh-CN" altLang="en-US" sz="3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记叙文的人称  </a:t>
            </a:r>
            <a:r>
              <a:rPr kumimoji="1" lang="zh-CN" altLang="en-US" sz="32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第一、第二、第三人称。</a:t>
            </a:r>
            <a:endParaRPr kumimoji="1" lang="zh-CN" altLang="en-US" sz="32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ts val="4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None/>
              <a:defRPr/>
            </a:pPr>
            <a:r>
              <a:rPr kumimoji="1" lang="zh-CN" altLang="en-US" sz="32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第一人称便于直抒胸臆，读起来有亲切感和真实感。</a:t>
            </a:r>
            <a:endParaRPr kumimoji="1" lang="zh-CN" altLang="en-US" sz="32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ts val="4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None/>
              <a:defRPr/>
            </a:pPr>
            <a:r>
              <a:rPr kumimoji="1" lang="zh-CN" altLang="en-US" sz="32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第二人称增强文章的抒情性和亲切感，便与情感的交流。</a:t>
            </a:r>
            <a:endParaRPr kumimoji="1" lang="en-US" altLang="zh-CN" sz="32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ts val="4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None/>
              <a:defRPr/>
            </a:pPr>
            <a:r>
              <a:rPr kumimoji="1" lang="zh-CN" altLang="en-US" sz="32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第三人称可以不受时间空间限制，能够多方面自由叙述，反映现实，比较灵活自由。</a:t>
            </a:r>
            <a:endParaRPr kumimoji="1" lang="zh-CN" altLang="en-US" sz="32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None/>
              <a:defRPr/>
            </a:pPr>
            <a:endParaRPr kumimoji="1" lang="en-US" altLang="zh-CN" sz="32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706563" y="141288"/>
            <a:ext cx="8713788" cy="80121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marR="0" lvl="0" indent="0" algn="l" defTabSz="914400" rtl="0" eaLnBrk="1" fontAlgn="base" latinLnBrk="0" hangingPunct="1">
              <a:lnSpc>
                <a:spcPts val="4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Tx/>
              <a:buNone/>
              <a:defRPr/>
            </a:pPr>
            <a:r>
              <a:rPr kumimoji="1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3</a:t>
            </a:r>
            <a:r>
              <a:rPr kumimoji="1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．记叙文的线索</a:t>
            </a:r>
            <a:endParaRPr kumimoji="1" lang="en-US" altLang="zh-CN" sz="36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L="342900" marR="0" lvl="0" indent="0" algn="l" defTabSz="914400" rtl="0" eaLnBrk="1" fontAlgn="base" latinLnBrk="0" hangingPunct="1">
              <a:lnSpc>
                <a:spcPts val="4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（</a:t>
            </a: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1</a:t>
            </a: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）所谓</a:t>
            </a:r>
            <a:r>
              <a:rPr kumimoji="1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线索</a:t>
            </a: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，就是贯穿整篇文章的情节发展和思想感情发展的路线。</a:t>
            </a: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（它是贯穿全文的脉络，可以把文中的人物和事件有机地连在一起，使文章条理清楚、层次清晰。）</a:t>
            </a:r>
            <a:endParaRPr kumimoji="1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 （</a:t>
            </a:r>
            <a:r>
              <a:rPr kumimoji="1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2</a:t>
            </a:r>
            <a:r>
              <a:rPr kumimoji="1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）线索大致分六类：</a:t>
            </a:r>
            <a:endParaRPr kumimoji="1" lang="en-US" altLang="zh-CN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  </a:t>
            </a:r>
            <a:r>
              <a:rPr kumimoji="1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①文章的标题                   </a:t>
            </a:r>
            <a:endParaRPr kumimoji="1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  ②反复出现的词或事物</a:t>
            </a:r>
            <a:endParaRPr kumimoji="1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  ③文中议论抒情的语句     </a:t>
            </a:r>
            <a:endParaRPr kumimoji="1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  ④作者的思想感情（变化）</a:t>
            </a:r>
            <a:endParaRPr kumimoji="1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  ⑤“我”的所见所闻所感</a:t>
            </a:r>
            <a:endParaRPr kumimoji="1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4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 </a:t>
            </a:r>
            <a:endParaRPr kumimoji="1" lang="en-US" altLang="zh-CN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342900" marR="0" lvl="0" indent="0" algn="l" defTabSz="914400" rtl="0" eaLnBrk="1" fontAlgn="base" latinLnBrk="0" hangingPunct="1">
              <a:lnSpc>
                <a:spcPts val="38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Tx/>
              <a:buNone/>
              <a:defRPr/>
            </a:pPr>
            <a:endParaRPr kumimoji="1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4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</a:t>
            </a:r>
            <a:endParaRPr kumimoji="1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3"/>
          <p:cNvSpPr txBox="1">
            <a:spLocks noChangeArrowheads="1"/>
          </p:cNvSpPr>
          <p:nvPr/>
        </p:nvSpPr>
        <p:spPr bwMode="auto">
          <a:xfrm>
            <a:off x="1851025" y="260350"/>
            <a:ext cx="8640763" cy="58515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lnSpc>
                <a:spcPts val="3800"/>
              </a:lnSpc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四、记叙顺序及作用：</a:t>
            </a:r>
            <a:endParaRPr kumimoji="1" lang="zh-CN" altLang="en-US" sz="3600" kern="1200" cap="none" spc="0" normalizeH="0" baseline="0" noProof="0">
              <a:solidFill>
                <a:srgbClr val="FF0000"/>
              </a:solidFill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  <a:p>
            <a:pPr marR="0" defTabSz="914400" eaLnBrk="1" hangingPunct="1">
              <a:lnSpc>
                <a:spcPts val="3800"/>
              </a:lnSpc>
              <a:buClrTx/>
              <a:buSzTx/>
              <a:buFontTx/>
              <a:buNone/>
              <a:defRPr/>
            </a:pPr>
            <a:r>
              <a:rPr kumimoji="1" lang="en-US" altLang="zh-CN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1.</a:t>
            </a: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顺叙</a:t>
            </a:r>
            <a:r>
              <a:rPr kumimoji="1" lang="zh-CN" altLang="en-US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（按事情的发生、发展和结局的顺序写。 ）如：</a:t>
            </a:r>
            <a:r>
              <a:rPr kumimoji="1" lang="en-US" altLang="zh-CN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《</a:t>
            </a:r>
            <a:r>
              <a:rPr kumimoji="1" lang="zh-CN" altLang="en-US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最后一课</a:t>
            </a:r>
            <a:r>
              <a:rPr kumimoji="1" lang="en-US" altLang="zh-CN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》 </a:t>
            </a:r>
            <a:endParaRPr kumimoji="1" lang="en-US" altLang="zh-CN" kern="1200" cap="none" spc="0" normalizeH="0" baseline="0" noProof="0">
              <a:solidFill>
                <a:srgbClr val="0000FF"/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lnSpc>
                <a:spcPts val="3800"/>
              </a:lnSpc>
              <a:buClrTx/>
              <a:buSzTx/>
              <a:buFontTx/>
              <a:buNone/>
              <a:defRPr/>
            </a:pPr>
            <a:r>
              <a:rPr kumimoji="1" lang="zh-CN" altLang="en-US" sz="32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作用：叙事有头有尾，条理清晰，读起来脉络清楚、印象深刻。</a:t>
            </a:r>
            <a:endParaRPr kumimoji="1" lang="zh-CN" altLang="en-US" sz="3200" kern="1200" cap="none" spc="0" normalizeH="0" baseline="0" noProof="0"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lnSpc>
                <a:spcPts val="3800"/>
              </a:lnSpc>
              <a:buClrTx/>
              <a:buSzTx/>
              <a:buFontTx/>
              <a:buNone/>
              <a:defRPr/>
            </a:pPr>
            <a:r>
              <a:rPr kumimoji="1" lang="en-US" altLang="zh-CN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2.</a:t>
            </a: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倒叙</a:t>
            </a:r>
            <a:r>
              <a:rPr kumimoji="1" lang="zh-CN" altLang="en-US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（先写结果，再交待前面发生的事。）如：</a:t>
            </a:r>
            <a:r>
              <a:rPr kumimoji="1" lang="en-US" altLang="zh-CN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《</a:t>
            </a:r>
            <a:r>
              <a:rPr kumimoji="1" lang="zh-CN" altLang="en-US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背影</a:t>
            </a:r>
            <a:r>
              <a:rPr kumimoji="1" lang="en-US" altLang="zh-CN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》 </a:t>
            </a:r>
            <a:endParaRPr kumimoji="1" lang="en-US" altLang="zh-CN" kern="1200" cap="none" spc="0" normalizeH="0" baseline="0" noProof="0">
              <a:solidFill>
                <a:srgbClr val="0000FF"/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lnSpc>
                <a:spcPts val="3800"/>
              </a:lnSpc>
              <a:buClrTx/>
              <a:buSzTx/>
              <a:buFontTx/>
              <a:buNone/>
              <a:defRPr/>
            </a:pPr>
            <a:r>
              <a:rPr kumimoji="1" lang="zh-CN" altLang="en-US" sz="32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作用：造成悬念、吸引读者，避免叙述的平板单调，增强文章的生动性。</a:t>
            </a:r>
            <a:endParaRPr kumimoji="1" lang="zh-CN" altLang="en-US" sz="3200" kern="1200" cap="none" spc="0" normalizeH="0" baseline="0" noProof="0"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lnSpc>
                <a:spcPts val="3800"/>
              </a:lnSpc>
              <a:buClrTx/>
              <a:buSzTx/>
              <a:buFontTx/>
              <a:buNone/>
              <a:defRPr/>
            </a:pPr>
            <a:r>
              <a:rPr kumimoji="1" lang="en-US" altLang="zh-CN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3.</a:t>
            </a: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插叙</a:t>
            </a:r>
            <a:r>
              <a:rPr kumimoji="1" lang="zh-CN" altLang="en-US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（叙事时中断线索，插入相关的另一件事。）如：</a:t>
            </a:r>
            <a:r>
              <a:rPr kumimoji="1" lang="en-US" altLang="zh-CN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《</a:t>
            </a:r>
            <a:r>
              <a:rPr kumimoji="1" lang="zh-CN" altLang="en-US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故乡</a:t>
            </a:r>
            <a:r>
              <a:rPr kumimoji="1" lang="en-US" altLang="zh-CN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》 </a:t>
            </a:r>
            <a:endParaRPr kumimoji="1" lang="en-US" altLang="zh-CN" kern="1200" cap="none" spc="0" normalizeH="0" baseline="0" noProof="0">
              <a:solidFill>
                <a:srgbClr val="0000FF"/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lnSpc>
                <a:spcPct val="90000"/>
              </a:lnSpc>
              <a:buClrTx/>
              <a:buSzTx/>
              <a:buFontTx/>
              <a:buNone/>
              <a:defRPr/>
            </a:pPr>
            <a:r>
              <a:rPr kumimoji="1" lang="zh-CN" altLang="en-US" sz="32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作用：</a:t>
            </a:r>
            <a:r>
              <a:rPr kumimoji="1" lang="en-US" altLang="zh-CN" sz="32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1</a:t>
            </a:r>
            <a:r>
              <a:rPr kumimoji="1" lang="zh-CN" altLang="en-US" sz="32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、补充内容，丰富情节。</a:t>
            </a:r>
            <a:endParaRPr kumimoji="1" lang="zh-CN" altLang="en-US" sz="3200" kern="1200" cap="none" spc="0" normalizeH="0" baseline="0" noProof="0"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lnSpc>
                <a:spcPct val="90000"/>
              </a:lnSpc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1" lang="zh-CN" altLang="en-US" sz="32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      </a:t>
            </a:r>
            <a:r>
              <a:rPr kumimoji="1" lang="en-US" altLang="zh-CN" sz="32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2</a:t>
            </a:r>
            <a:r>
              <a:rPr kumimoji="1" lang="zh-CN" altLang="en-US" sz="32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、照应上文，或为下文铺垫。</a:t>
            </a:r>
            <a:endParaRPr kumimoji="1" lang="zh-CN" altLang="en-US" sz="3200" kern="1200" cap="none" spc="0" normalizeH="0" baseline="0" noProof="0">
              <a:latin typeface="楷体_GB2312" pitchFamily="49" charset="-122"/>
              <a:ea typeface="楷体_GB2312" pitchFamily="49" charset="-122"/>
              <a:cs typeface="+mn-cs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2066925" y="765175"/>
            <a:ext cx="8353425" cy="450056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ts val="4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4</a:t>
            </a:r>
            <a:r>
              <a:rPr kumimoji="1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、如何区别倒叙和插叙？</a:t>
            </a:r>
            <a:endParaRPr kumimoji="1" lang="zh-CN" altLang="en-US" sz="36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ts val="45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所谓倒叙，就是把事情的结局或后来发生的某件突出的事情提前到前边来写，然后按顺叙的方法叙述事件。所谓插叙，是指在叙述过程中，由于某种需要，暂时中断原来的叙述，而插进有关的另一件事情的叙述，即在一件事情的叙述经过中穿插进另一件事情。</a:t>
            </a:r>
            <a:endParaRPr kumimoji="1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Text Box 2"/>
          <p:cNvSpPr txBox="1">
            <a:spLocks noChangeArrowheads="1"/>
          </p:cNvSpPr>
          <p:nvPr/>
        </p:nvSpPr>
        <p:spPr bwMode="auto">
          <a:xfrm>
            <a:off x="2605088" y="692150"/>
            <a:ext cx="8066088" cy="1655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lnSpc>
                <a:spcPct val="150000"/>
              </a:lnSpc>
              <a:buClrTx/>
              <a:buSzTx/>
              <a:buFontTx/>
              <a:buNone/>
              <a:defRPr/>
            </a:pPr>
            <a:r>
              <a:rPr kumimoji="1" lang="en-US" altLang="zh-CN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5.</a:t>
            </a: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记叙文的语言的特点：</a:t>
            </a:r>
            <a:endParaRPr kumimoji="1" lang="zh-CN" altLang="en-US" sz="3600" kern="1200" cap="none" spc="0" normalizeH="0" baseline="0" noProof="0">
              <a:solidFill>
                <a:srgbClr val="FF0000"/>
              </a:solidFill>
              <a:latin typeface="+mn-ea"/>
              <a:ea typeface="+mn-ea"/>
              <a:cs typeface="+mn-cs"/>
            </a:endParaRPr>
          </a:p>
          <a:p>
            <a:pPr marR="0" defTabSz="914400" eaLnBrk="1" hangingPunct="1">
              <a:lnSpc>
                <a:spcPct val="150000"/>
              </a:lnSpc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  讲求</a:t>
            </a:r>
            <a:r>
              <a:rPr kumimoji="1" lang="zh-CN" altLang="en-US" sz="3600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生动形象</a:t>
            </a:r>
            <a:r>
              <a:rPr kumimoji="1" lang="zh-CN" altLang="en-US" sz="3600" kern="1200" cap="none" spc="0" normalizeH="0" baseline="0" noProof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，重在</a:t>
            </a:r>
            <a:r>
              <a:rPr kumimoji="1" lang="zh-CN" altLang="en-US" sz="3600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以情动人</a:t>
            </a:r>
            <a:endParaRPr kumimoji="1" lang="zh-CN" altLang="en-US" sz="3600" kern="1200" cap="none" spc="0" normalizeH="0" baseline="0" noProof="0">
              <a:solidFill>
                <a:srgbClr val="0000FF"/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</p:txBody>
      </p:sp>
      <p:sp>
        <p:nvSpPr>
          <p:cNvPr id="45059" name="Text Box 3"/>
          <p:cNvSpPr txBox="1">
            <a:spLocks noChangeArrowheads="1"/>
          </p:cNvSpPr>
          <p:nvPr/>
        </p:nvSpPr>
        <p:spPr bwMode="auto">
          <a:xfrm>
            <a:off x="2643188" y="2781300"/>
            <a:ext cx="7343775" cy="20304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en-US" altLang="zh-CN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6.</a:t>
            </a: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记叙文的表达方式：</a:t>
            </a:r>
            <a:endParaRPr kumimoji="1" lang="en-US" altLang="zh-CN" sz="3600" kern="1200" cap="none" spc="0" normalizeH="0" baseline="0" noProof="0">
              <a:solidFill>
                <a:srgbClr val="FF0000"/>
              </a:solidFill>
              <a:latin typeface="+mn-ea"/>
              <a:ea typeface="+mn-ea"/>
              <a:cs typeface="+mn-cs"/>
            </a:endParaRPr>
          </a:p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记叙、议论、抒情、描写、说明相结合</a:t>
            </a:r>
            <a:endParaRPr kumimoji="1" lang="zh-CN" altLang="en-US" sz="3600" kern="1200" cap="none" spc="0" normalizeH="0" baseline="0" noProof="0">
              <a:solidFill>
                <a:srgbClr val="0000FF"/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5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8" grpId="0"/>
      <p:bldP spid="4505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Text Box 4"/>
          <p:cNvSpPr txBox="1"/>
          <p:nvPr/>
        </p:nvSpPr>
        <p:spPr>
          <a:xfrm>
            <a:off x="3290888" y="908050"/>
            <a:ext cx="3960812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zh-CN">
              <a:latin typeface="Tahoma" panose="020b0604030504040204" pitchFamily="34" charset="0"/>
            </a:endParaRPr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 bwMode="auto">
          <a:xfrm>
            <a:off x="2066925" y="549275"/>
            <a:ext cx="8424863" cy="50387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lnSpc>
                <a:spcPts val="4500"/>
              </a:lnSpc>
              <a:buClrTx/>
              <a:buSzTx/>
              <a:buFontTx/>
              <a:buNone/>
              <a:defRPr/>
            </a:pPr>
            <a:r>
              <a:rPr kumimoji="1" lang="en-US" altLang="zh-CN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7.</a:t>
            </a: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记叙文的描写方法：</a:t>
            </a:r>
            <a:endParaRPr kumimoji="1" lang="zh-CN" altLang="en-US" sz="3600" kern="1200" cap="none" spc="0" normalizeH="0" baseline="0" noProof="0">
              <a:solidFill>
                <a:srgbClr val="FF0000"/>
              </a:solidFill>
              <a:latin typeface="+mn-ea"/>
              <a:ea typeface="+mn-ea"/>
              <a:cs typeface="+mn-cs"/>
            </a:endParaRPr>
          </a:p>
          <a:p>
            <a:pPr marR="0" defTabSz="914400" eaLnBrk="1" hangingPunct="1">
              <a:lnSpc>
                <a:spcPts val="4800"/>
              </a:lnSpc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人物描写</a:t>
            </a:r>
            <a:r>
              <a:rPr kumimoji="1" lang="zh-CN" altLang="en-US" sz="3600" kern="1200" cap="none" spc="0" normalizeH="0" baseline="0" noProof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可以进行正面描写、侧面描写。</a:t>
            </a: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正面描写</a:t>
            </a:r>
            <a:r>
              <a:rPr kumimoji="1" lang="zh-CN" altLang="en-US" sz="3600" kern="1200" cap="none" spc="0" normalizeH="0" baseline="0" noProof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（是直接描写人物的外貌、语言、动作、心理、神态等描写内容。）</a:t>
            </a:r>
            <a:endParaRPr kumimoji="1" lang="zh-CN" altLang="en-US" sz="3600" kern="1200" cap="none" spc="0" normalizeH="0" baseline="0" noProof="0">
              <a:solidFill>
                <a:srgbClr val="000000"/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lnSpc>
                <a:spcPts val="4800"/>
              </a:lnSpc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侧面描写</a:t>
            </a:r>
            <a:r>
              <a:rPr kumimoji="1" lang="zh-CN" altLang="en-US" sz="3600" kern="1200" cap="none" spc="0" normalizeH="0" baseline="0" noProof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（又叫间接描写，就是通过描写其它人物的言行、心理或者环境来表现主人公。 ）</a:t>
            </a:r>
            <a:endParaRPr kumimoji="1" lang="zh-CN" altLang="en-US" sz="3600" kern="1200" cap="none" spc="0" normalizeH="0" baseline="0" noProof="0">
              <a:solidFill>
                <a:srgbClr val="000000"/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buClrTx/>
              <a:buSzTx/>
              <a:buFontTx/>
              <a:buNone/>
              <a:defRPr/>
            </a:pPr>
            <a:r>
              <a:rPr kumimoji="1" lang="zh-CN" altLang="en-US" sz="4400" kern="1200" cap="none" spc="0" normalizeH="0" baseline="0" noProof="0">
                <a:solidFill>
                  <a:srgbClr val="000000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   </a:t>
            </a:r>
            <a:endParaRPr kumimoji="1" lang="zh-CN" altLang="en-US" sz="4400" kern="1200" cap="none" spc="0" normalizeH="0" baseline="0" noProof="0"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6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6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460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8" name="Text Box 4"/>
          <p:cNvSpPr txBox="1">
            <a:spLocks noChangeArrowheads="1"/>
          </p:cNvSpPr>
          <p:nvPr/>
        </p:nvSpPr>
        <p:spPr bwMode="auto">
          <a:xfrm>
            <a:off x="1922463" y="333375"/>
            <a:ext cx="8497888" cy="52847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lnSpc>
                <a:spcPts val="4500"/>
              </a:lnSpc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环境描写</a:t>
            </a:r>
            <a:r>
              <a:rPr kumimoji="1" lang="zh-CN" altLang="en-US" sz="3600" kern="1200" cap="none" spc="0" normalizeH="0" baseline="0" noProof="0">
                <a:solidFill>
                  <a:schemeClr val="tx1">
                    <a:lumMod val="95000"/>
                    <a:lumOff val="5000"/>
                  </a:schemeClr>
                </a:solidFill>
                <a:latin typeface="+mn-ea"/>
                <a:ea typeface="+mn-ea"/>
                <a:cs typeface="+mn-cs"/>
              </a:rPr>
              <a:t>包括</a:t>
            </a: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自然环境</a:t>
            </a:r>
            <a:r>
              <a:rPr kumimoji="1" lang="zh-CN" altLang="en-US" sz="3600" kern="1200" cap="none" spc="0" normalizeH="0" baseline="0" noProof="0">
                <a:solidFill>
                  <a:schemeClr val="tx1">
                    <a:lumMod val="95000"/>
                    <a:lumOff val="5000"/>
                  </a:schemeClr>
                </a:solidFill>
                <a:latin typeface="+mn-ea"/>
                <a:ea typeface="+mn-ea"/>
                <a:cs typeface="+mn-cs"/>
              </a:rPr>
              <a:t>描写和</a:t>
            </a: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社会环境</a:t>
            </a:r>
            <a:r>
              <a:rPr kumimoji="1" lang="zh-CN" altLang="en-US" sz="3600" kern="1200" cap="none" spc="0" normalizeH="0" baseline="0" noProof="0">
                <a:solidFill>
                  <a:schemeClr val="tx1">
                    <a:lumMod val="95000"/>
                    <a:lumOff val="5000"/>
                  </a:schemeClr>
                </a:solidFill>
                <a:latin typeface="+mn-ea"/>
                <a:ea typeface="+mn-ea"/>
                <a:cs typeface="+mn-cs"/>
              </a:rPr>
              <a:t>描写。</a:t>
            </a:r>
            <a:endParaRPr kumimoji="1" lang="en-US" altLang="zh-CN" sz="3600" kern="1200" cap="none" spc="0" normalizeH="0" baseline="0" noProof="0">
              <a:solidFill>
                <a:schemeClr val="tx1">
                  <a:lumMod val="95000"/>
                  <a:lumOff val="5000"/>
                </a:schemeClr>
              </a:solidFill>
              <a:latin typeface="+mn-ea"/>
              <a:ea typeface="+mn-ea"/>
              <a:cs typeface="+mn-cs"/>
            </a:endParaRPr>
          </a:p>
          <a:p>
            <a:pPr marR="0" defTabSz="914400" eaLnBrk="1" hangingPunct="1">
              <a:lnSpc>
                <a:spcPts val="4500"/>
              </a:lnSpc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 </a:t>
            </a: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环境描写的作用：</a:t>
            </a:r>
            <a:endParaRPr kumimoji="1" lang="zh-CN" altLang="en-US" sz="3600" kern="1200" cap="none" spc="0" normalizeH="0" baseline="0" noProof="0">
              <a:solidFill>
                <a:srgbClr val="FF0000"/>
              </a:solidFill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  <a:p>
            <a:pPr marR="0" defTabSz="914400" eaLnBrk="1" hangingPunct="1">
              <a:lnSpc>
                <a:spcPts val="4500"/>
              </a:lnSpc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①交代背景②衬托人物③渲染气氛</a:t>
            </a:r>
            <a:endParaRPr kumimoji="1" lang="zh-CN" altLang="en-US" sz="3600" kern="1200" cap="none" spc="0" normalizeH="0" baseline="0" noProof="0">
              <a:solidFill>
                <a:srgbClr val="0000FF"/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lnSpc>
                <a:spcPts val="4500"/>
              </a:lnSpc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④推动故事情节的发展</a:t>
            </a:r>
            <a:endParaRPr kumimoji="1" lang="zh-CN" altLang="en-US" sz="3600" kern="1200" cap="none" spc="0" normalizeH="0" baseline="0" noProof="0">
              <a:solidFill>
                <a:srgbClr val="0000FF"/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lnSpc>
                <a:spcPts val="4500"/>
              </a:lnSpc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⑤深化主题、点明主旨</a:t>
            </a:r>
            <a:endParaRPr kumimoji="1" lang="zh-CN" altLang="en-US" sz="3600" kern="1200" cap="none" spc="0" normalizeH="0" baseline="0" noProof="0">
              <a:solidFill>
                <a:srgbClr val="0000FF"/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lnSpc>
                <a:spcPts val="4500"/>
              </a:lnSpc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描写景物的方法：</a:t>
            </a:r>
            <a:endParaRPr kumimoji="1" lang="en-US" altLang="zh-CN" sz="3600" kern="1200" cap="none" spc="0" normalizeH="0" baseline="0" noProof="0">
              <a:solidFill>
                <a:srgbClr val="FF0000"/>
              </a:solidFill>
              <a:latin typeface="+mn-ea"/>
              <a:ea typeface="+mn-ea"/>
              <a:cs typeface="+mn-cs"/>
            </a:endParaRPr>
          </a:p>
          <a:p>
            <a:pPr marR="0" defTabSz="914400" eaLnBrk="1" hangingPunct="1">
              <a:lnSpc>
                <a:spcPts val="4500"/>
              </a:lnSpc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chemeClr val="tx1">
                    <a:lumMod val="95000"/>
                    <a:lumOff val="5000"/>
                  </a:schemeClr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动静结合或以动写静、概括与具体相结合、由近及远或由远及近等。 </a:t>
            </a:r>
            <a:endParaRPr kumimoji="1" lang="zh-CN" altLang="en-US" sz="3600" kern="1200" cap="none" spc="0" normalizeH="0" baseline="0" noProof="0">
              <a:solidFill>
                <a:schemeClr val="tx1">
                  <a:lumMod val="95000"/>
                  <a:lumOff val="5000"/>
                </a:schemeClr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471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471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471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471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4710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1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778000" y="549275"/>
            <a:ext cx="8713788" cy="5832475"/>
          </a:xfrm>
        </p:spPr>
        <p:txBody>
          <a:bodyPr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None/>
              <a:defRPr/>
            </a:pPr>
            <a:r>
              <a:rPr kumimoji="1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8.</a:t>
            </a:r>
            <a:r>
              <a:rPr kumimoji="1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修辞方式</a:t>
            </a:r>
            <a:br>
              <a:rPr kumimoji="1" lang="zh-CN" altLang="en-US" sz="4000" b="1" i="0" u="none" strike="noStrike" kern="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1" lang="zh-CN" altLang="en-US" sz="32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初中课文常见的修辞方式有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比喻、拟人、夸张、对偶、排比、反问、设问、对比、反复、反语等。</a:t>
            </a:r>
            <a:endParaRPr kumimoji="1" lang="zh-CN" altLang="en-US" sz="3600" b="1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None/>
              <a:defRPr/>
            </a:pP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①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比喻：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使语言表达形象生动，富有感染力。</a:t>
            </a:r>
            <a:endParaRPr kumimoji="1" lang="zh-CN" altLang="en-US" sz="36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None/>
              <a:defRPr/>
            </a:pP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②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拟人：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赋予事物人的思想感情和性格，使表达生动形象活泼。</a:t>
            </a:r>
            <a:endParaRPr kumimoji="1" lang="zh-CN" altLang="en-US" sz="36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None/>
              <a:defRPr/>
            </a:pP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③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排比：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增强语言气势</a:t>
            </a:r>
            <a:endParaRPr kumimoji="1" lang="zh-CN" altLang="en-US" sz="36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None/>
              <a:defRPr/>
            </a:pPr>
            <a:endParaRPr kumimoji="1" lang="zh-CN" altLang="en-US" sz="32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anose="05000000000000000000" pitchFamily="2" charset="2"/>
              <a:buNone/>
              <a:defRPr/>
            </a:pPr>
            <a:endParaRPr kumimoji="1" lang="en-US" altLang="zh-CN" sz="32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2" name="Text Box 4"/>
          <p:cNvSpPr txBox="1"/>
          <p:nvPr/>
        </p:nvSpPr>
        <p:spPr>
          <a:xfrm>
            <a:off x="1778000" y="620713"/>
            <a:ext cx="8642350" cy="50784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eaLnBrk="1" hangingPunct="1">
              <a:spcBef>
                <a:spcPct val="20000"/>
              </a:spcBef>
              <a:buClr>
                <a:schemeClr val="folHlink"/>
              </a:buClr>
              <a:buSzPct val="60000"/>
            </a:pPr>
            <a:r>
              <a:rPr lang="zh-CN" altLang="en-US" sz="36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④夸张</a:t>
            </a:r>
            <a:r>
              <a:rPr lang="zh-CN" altLang="en-US" sz="3600">
                <a:latin typeface="楷体_GB2312" pitchFamily="49" charset="-122"/>
                <a:ea typeface="楷体_GB2312" pitchFamily="49" charset="-122"/>
              </a:rPr>
              <a:t>：突出所描绘事物的特点，加深读者印象。</a:t>
            </a:r>
            <a:endParaRPr lang="zh-CN" altLang="en-US" sz="3600">
              <a:latin typeface="楷体_GB2312" pitchFamily="49" charset="-122"/>
              <a:ea typeface="楷体_GB2312" pitchFamily="49" charset="-122"/>
            </a:endParaRPr>
          </a:p>
          <a:p>
            <a:pPr marL="342900" indent="-342900" eaLnBrk="1" hangingPunct="1">
              <a:spcBef>
                <a:spcPct val="20000"/>
              </a:spcBef>
              <a:buClr>
                <a:schemeClr val="folHlink"/>
              </a:buClr>
              <a:buSzPct val="60000"/>
            </a:pPr>
            <a:r>
              <a:rPr lang="en-US" altLang="zh-CN" sz="36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⑤</a:t>
            </a:r>
            <a:r>
              <a:rPr lang="zh-CN" altLang="en-US" sz="36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对比</a:t>
            </a:r>
            <a:r>
              <a:rPr lang="zh-CN" altLang="en-US" sz="3600">
                <a:latin typeface="楷体_GB2312" pitchFamily="49" charset="-122"/>
                <a:ea typeface="楷体_GB2312" pitchFamily="49" charset="-122"/>
              </a:rPr>
              <a:t>：突出事物的差异或事物的特点</a:t>
            </a:r>
            <a:endParaRPr lang="zh-CN" altLang="en-US" sz="3600">
              <a:latin typeface="楷体_GB2312" pitchFamily="49" charset="-122"/>
              <a:ea typeface="楷体_GB2312" pitchFamily="49" charset="-122"/>
            </a:endParaRPr>
          </a:p>
          <a:p>
            <a:pPr marL="342900" indent="-342900" eaLnBrk="1" hangingPunct="1">
              <a:spcBef>
                <a:spcPct val="20000"/>
              </a:spcBef>
              <a:buClr>
                <a:schemeClr val="folHlink"/>
              </a:buClr>
              <a:buSzPct val="60000"/>
            </a:pPr>
            <a:r>
              <a:rPr lang="zh-CN" altLang="en-US" sz="36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⑥对偶</a:t>
            </a:r>
            <a:r>
              <a:rPr lang="zh-CN" altLang="en-US" sz="3600">
                <a:latin typeface="楷体_GB2312" pitchFamily="49" charset="-122"/>
                <a:ea typeface="楷体_GB2312" pitchFamily="49" charset="-122"/>
              </a:rPr>
              <a:t>：增强语言的节奏感，使语言节奏明快</a:t>
            </a:r>
            <a:endParaRPr lang="zh-CN" altLang="en-US" sz="3600">
              <a:latin typeface="楷体_GB2312" pitchFamily="49" charset="-122"/>
              <a:ea typeface="楷体_GB2312" pitchFamily="49" charset="-122"/>
            </a:endParaRPr>
          </a:p>
          <a:p>
            <a:pPr marL="342900" indent="-342900" eaLnBrk="1" hangingPunct="1">
              <a:spcBef>
                <a:spcPct val="20000"/>
              </a:spcBef>
              <a:buClr>
                <a:schemeClr val="folHlink"/>
              </a:buClr>
              <a:buSzPct val="60000"/>
            </a:pPr>
            <a:r>
              <a:rPr lang="zh-CN" altLang="en-US" sz="36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⑦反复</a:t>
            </a:r>
            <a:r>
              <a:rPr lang="zh-CN" altLang="en-US" sz="3600">
                <a:latin typeface="楷体_GB2312" pitchFamily="49" charset="-122"/>
                <a:ea typeface="楷体_GB2312" pitchFamily="49" charset="-122"/>
              </a:rPr>
              <a:t>：强调，加深读者印象</a:t>
            </a:r>
            <a:endParaRPr lang="zh-CN" altLang="en-US" sz="3600">
              <a:latin typeface="楷体_GB2312" pitchFamily="49" charset="-122"/>
              <a:ea typeface="楷体_GB2312" pitchFamily="49" charset="-122"/>
            </a:endParaRPr>
          </a:p>
          <a:p>
            <a:pPr marL="342900" indent="-342900" eaLnBrk="1" hangingPunct="1">
              <a:spcBef>
                <a:spcPct val="20000"/>
              </a:spcBef>
              <a:buClr>
                <a:schemeClr val="folHlink"/>
              </a:buClr>
              <a:buSzPct val="60000"/>
            </a:pPr>
            <a:r>
              <a:rPr lang="zh-CN" altLang="en-US" sz="36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⑧反问和设问</a:t>
            </a:r>
            <a:r>
              <a:rPr lang="zh-CN" altLang="en-US" sz="3600">
                <a:latin typeface="楷体_GB2312" pitchFamily="49" charset="-122"/>
                <a:ea typeface="楷体_GB2312" pitchFamily="49" charset="-122"/>
              </a:rPr>
              <a:t>：引起读者思考，加强语气</a:t>
            </a:r>
            <a:endParaRPr lang="zh-CN" altLang="en-US" sz="3600">
              <a:latin typeface="楷体_GB2312" pitchFamily="49" charset="-122"/>
              <a:ea typeface="楷体_GB2312" pitchFamily="49" charset="-122"/>
            </a:endParaRPr>
          </a:p>
          <a:p>
            <a:pPr marL="342900" indent="-342900" eaLnBrk="1" hangingPunct="1">
              <a:spcBef>
                <a:spcPct val="20000"/>
              </a:spcBef>
              <a:buClr>
                <a:schemeClr val="folHlink"/>
              </a:buClr>
              <a:buSzPct val="60000"/>
            </a:pPr>
            <a:r>
              <a:rPr lang="zh-CN" altLang="en-US" sz="36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⑨反语</a:t>
            </a:r>
            <a:r>
              <a:rPr lang="zh-CN" altLang="en-US" sz="3600">
                <a:latin typeface="楷体_GB2312" pitchFamily="49" charset="-122"/>
                <a:ea typeface="楷体_GB2312" pitchFamily="49" charset="-122"/>
              </a:rPr>
              <a:t>：表达讽刺意味</a:t>
            </a:r>
            <a:endParaRPr lang="zh-CN" altLang="en-US" sz="3600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8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81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81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81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481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481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80" name="Text Box 4"/>
          <p:cNvSpPr txBox="1">
            <a:spLocks noChangeArrowheads="1"/>
          </p:cNvSpPr>
          <p:nvPr/>
        </p:nvSpPr>
        <p:spPr bwMode="auto">
          <a:xfrm>
            <a:off x="1993900" y="476250"/>
            <a:ext cx="8208963" cy="60944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en-US" altLang="zh-CN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9.</a:t>
            </a: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记叙文写作（表现）手法：</a:t>
            </a:r>
            <a:endParaRPr kumimoji="1" lang="zh-CN" altLang="en-US" sz="3600" kern="1200" cap="none" spc="0" normalizeH="0" baseline="0" noProof="0">
              <a:solidFill>
                <a:srgbClr val="FF0000"/>
              </a:solidFill>
              <a:latin typeface="+mn-ea"/>
              <a:ea typeface="+mn-ea"/>
              <a:cs typeface="+mn-cs"/>
            </a:endParaRPr>
          </a:p>
          <a:p>
            <a:pPr marR="0" defTabSz="914400" eaLnBrk="1" hangingPunct="1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  <a:cs typeface="+mn-cs"/>
              </a:rPr>
              <a:t>前后照应（首尾呼应）、以小见大、对比、抑扬、象征、对比衬托、借景抒情、托物言志、虚实结合、寓情于景、卒章显志、动静结合、开门见山、铺垫和伏笔、联想和想象、开篇点题等</a:t>
            </a:r>
            <a:endParaRPr kumimoji="1" lang="zh-CN" altLang="en-US" sz="3600" kern="1200" cap="none" spc="0" normalizeH="0" baseline="0" noProof="0">
              <a:solidFill>
                <a:schemeClr val="tx2"/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endParaRPr kumimoji="1" lang="en-US" altLang="zh-CN" sz="4400" kern="1200" cap="none" spc="0" normalizeH="0" baseline="0" noProof="0">
              <a:solidFill>
                <a:schemeClr val="tx2"/>
              </a:solidFill>
              <a:latin typeface="Tahoma" panose="020b0604030504040204" pitchFamily="34" charset="0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0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01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mph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autoRev="1" fill="hold"/>
                                        <p:tgtEl>
                                          <p:spTgt spid="501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autoRev="1" fill="hold"/>
                                        <p:tgtEl>
                                          <p:spTgt spid="501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autoRev="1" fill="hold"/>
                                        <p:tgtEl>
                                          <p:spTgt spid="501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Text Box 4"/>
          <p:cNvSpPr txBox="1"/>
          <p:nvPr/>
        </p:nvSpPr>
        <p:spPr>
          <a:xfrm>
            <a:off x="2138363" y="836613"/>
            <a:ext cx="6408737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zh-CN" sz="3600">
              <a:latin typeface="Tahoma" panose="020b0604030504040204" pitchFamily="34" charset="0"/>
            </a:endParaRPr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 bwMode="auto">
          <a:xfrm>
            <a:off x="1851025" y="549275"/>
            <a:ext cx="8459788" cy="46339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记叙文常见考点：</a:t>
            </a:r>
            <a:endParaRPr kumimoji="1" lang="zh-CN" altLang="en-US" sz="3600" kern="1200" cap="none" spc="0" normalizeH="0" baseline="0" noProof="0">
              <a:solidFill>
                <a:srgbClr val="FF0000"/>
              </a:solidFill>
              <a:latin typeface="+mn-ea"/>
              <a:ea typeface="+mn-ea"/>
              <a:cs typeface="+mn-cs"/>
            </a:endParaRPr>
          </a:p>
          <a:p>
            <a:pPr marR="0" defTabSz="914400" eaLnBrk="1" hangingPunct="1">
              <a:lnSpc>
                <a:spcPts val="43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200" kern="1200" cap="none" spc="0" normalizeH="0" baseline="0" noProof="0">
                <a:latin typeface="Tahoma" panose="020b0604030504040204" pitchFamily="34" charset="0"/>
                <a:ea typeface="黑体" panose="02010609060101010101" pitchFamily="49" charset="-122"/>
                <a:cs typeface="+mn-cs"/>
              </a:rPr>
              <a:t>一、概括文章情节          二、分析人物形象</a:t>
            </a:r>
            <a:endParaRPr kumimoji="1" lang="zh-CN" altLang="en-US" sz="3200" kern="1200" cap="none" spc="0" normalizeH="0" baseline="0" noProof="0">
              <a:latin typeface="Tahoma" panose="020b0604030504040204" pitchFamily="34" charset="0"/>
              <a:ea typeface="黑体" panose="02010609060101010101" pitchFamily="49" charset="-122"/>
              <a:cs typeface="+mn-cs"/>
            </a:endParaRPr>
          </a:p>
          <a:p>
            <a:pPr marR="0" defTabSz="914400" eaLnBrk="1" hangingPunct="1">
              <a:lnSpc>
                <a:spcPts val="43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200" kern="1200" cap="none" spc="0" normalizeH="0" baseline="0" noProof="0">
                <a:latin typeface="Tahoma" panose="020b0604030504040204" pitchFamily="34" charset="0"/>
                <a:ea typeface="黑体" panose="02010609060101010101" pitchFamily="49" charset="-122"/>
                <a:cs typeface="+mn-cs"/>
              </a:rPr>
              <a:t>三、把握文章主题          四、理解描写作用</a:t>
            </a:r>
            <a:endParaRPr kumimoji="1" lang="zh-CN" altLang="en-US" sz="3200" kern="1200" cap="none" spc="0" normalizeH="0" baseline="0" noProof="0">
              <a:latin typeface="Tahoma" panose="020b0604030504040204" pitchFamily="34" charset="0"/>
              <a:ea typeface="黑体" panose="02010609060101010101" pitchFamily="49" charset="-122"/>
              <a:cs typeface="+mn-cs"/>
            </a:endParaRPr>
          </a:p>
          <a:p>
            <a:pPr marR="0" defTabSz="914400" eaLnBrk="1" hangingPunct="1">
              <a:lnSpc>
                <a:spcPts val="43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200" kern="1200" cap="none" spc="0" normalizeH="0" baseline="0" noProof="0">
                <a:latin typeface="Tahoma" panose="020b0604030504040204" pitchFamily="34" charset="0"/>
                <a:ea typeface="黑体" panose="02010609060101010101" pitchFamily="49" charset="-122"/>
                <a:cs typeface="+mn-cs"/>
              </a:rPr>
              <a:t>五、欣赏写作手法          六、品味语言</a:t>
            </a:r>
            <a:endParaRPr kumimoji="1" lang="zh-CN" altLang="en-US" sz="3200" kern="1200" cap="none" spc="0" normalizeH="0" baseline="0" noProof="0">
              <a:latin typeface="Tahoma" panose="020b0604030504040204" pitchFamily="34" charset="0"/>
              <a:ea typeface="黑体" panose="02010609060101010101" pitchFamily="49" charset="-122"/>
              <a:cs typeface="+mn-cs"/>
            </a:endParaRPr>
          </a:p>
          <a:p>
            <a:pPr marR="0" defTabSz="914400" eaLnBrk="1" hangingPunct="1">
              <a:lnSpc>
                <a:spcPts val="43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200" kern="1200" cap="none" spc="0" normalizeH="0" baseline="0" noProof="0">
                <a:latin typeface="Tahoma" panose="020b0604030504040204" pitchFamily="34" charset="0"/>
                <a:ea typeface="黑体" panose="02010609060101010101" pitchFamily="49" charset="-122"/>
                <a:cs typeface="+mn-cs"/>
              </a:rPr>
              <a:t>七、关键句子在文中的作用</a:t>
            </a:r>
            <a:endParaRPr kumimoji="1" lang="zh-CN" altLang="en-US" sz="3200" kern="1200" cap="none" spc="0" normalizeH="0" baseline="0" noProof="0">
              <a:latin typeface="Tahoma" panose="020b0604030504040204" pitchFamily="34" charset="0"/>
              <a:ea typeface="黑体" panose="02010609060101010101" pitchFamily="49" charset="-122"/>
              <a:cs typeface="+mn-cs"/>
            </a:endParaRPr>
          </a:p>
          <a:p>
            <a:pPr marR="0" defTabSz="914400" eaLnBrk="1" hangingPunct="1">
              <a:lnSpc>
                <a:spcPts val="43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200" kern="1200" cap="none" spc="0" normalizeH="0" baseline="0" noProof="0">
                <a:latin typeface="Tahoma" panose="020b0604030504040204" pitchFamily="34" charset="0"/>
                <a:ea typeface="黑体" panose="02010609060101010101" pitchFamily="49" charset="-122"/>
                <a:cs typeface="+mn-cs"/>
              </a:rPr>
              <a:t>八、拓展型试题</a:t>
            </a:r>
            <a:endParaRPr kumimoji="1" lang="zh-CN" altLang="en-US" sz="3200" kern="1200" cap="none" spc="0" normalizeH="0" baseline="0" noProof="0">
              <a:latin typeface="Tahoma" panose="020b0604030504040204" pitchFamily="34" charset="0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9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9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49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9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49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49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4" name="Text Box 4"/>
          <p:cNvSpPr txBox="1">
            <a:spLocks noChangeArrowheads="1"/>
          </p:cNvSpPr>
          <p:nvPr/>
        </p:nvSpPr>
        <p:spPr bwMode="auto">
          <a:xfrm>
            <a:off x="1851025" y="476250"/>
            <a:ext cx="8604250" cy="54165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4000" kern="1200" cap="none" spc="0" normalizeH="0" baseline="0" noProof="0"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答题技巧：</a:t>
            </a:r>
            <a:endParaRPr kumimoji="1" lang="zh-CN" altLang="en-US" sz="4000" kern="1200" cap="none" spc="0" normalizeH="0" baseline="0" noProof="0"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概括文章情节</a:t>
            </a:r>
            <a:r>
              <a:rPr kumimoji="1" lang="zh-CN" altLang="en-US" sz="3600" kern="1200" cap="none" spc="0" normalizeH="0" baseline="0" noProof="0">
                <a:solidFill>
                  <a:schemeClr val="tx1">
                    <a:lumMod val="95000"/>
                    <a:lumOff val="5000"/>
                  </a:schemeClr>
                </a:solidFill>
                <a:latin typeface="+mn-ea"/>
                <a:ea typeface="+mn-ea"/>
                <a:cs typeface="+mn-cs"/>
              </a:rPr>
              <a:t>（复述本文的故事、概括文章的主要内容）</a:t>
            </a:r>
            <a:endParaRPr kumimoji="1" lang="zh-CN" altLang="en-US" sz="3600" kern="1200" cap="none" spc="0" normalizeH="0" baseline="0" noProof="0">
              <a:solidFill>
                <a:schemeClr val="tx1">
                  <a:lumMod val="95000"/>
                  <a:lumOff val="5000"/>
                </a:schemeClr>
              </a:solidFill>
              <a:latin typeface="+mn-ea"/>
              <a:ea typeface="+mn-ea"/>
              <a:cs typeface="+mn-cs"/>
            </a:endParaRPr>
          </a:p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技巧</a:t>
            </a:r>
            <a:r>
              <a:rPr kumimoji="1" lang="zh-CN" altLang="en-US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：</a:t>
            </a:r>
            <a:endParaRPr kumimoji="1" lang="en-US" altLang="zh-CN" sz="3600" kern="1200" cap="none" spc="0" normalizeH="0" baseline="0" noProof="0"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（</a:t>
            </a:r>
            <a:r>
              <a:rPr kumimoji="1" lang="en-US" altLang="zh-CN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1</a:t>
            </a:r>
            <a:r>
              <a:rPr kumimoji="1" lang="zh-CN" altLang="en-US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）抓住记叙的六要素</a:t>
            </a:r>
            <a:endParaRPr kumimoji="1" lang="zh-CN" altLang="en-US" sz="3600" kern="1200" cap="none" spc="0" normalizeH="0" baseline="0" noProof="0"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（</a:t>
            </a:r>
            <a:r>
              <a:rPr kumimoji="1" lang="en-US" altLang="zh-CN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2</a:t>
            </a:r>
            <a:r>
              <a:rPr kumimoji="1" lang="zh-CN" altLang="en-US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）格式：谁</a:t>
            </a:r>
            <a:r>
              <a:rPr kumimoji="1" lang="en-US" altLang="zh-CN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+</a:t>
            </a:r>
            <a:r>
              <a:rPr kumimoji="1" lang="zh-CN" altLang="en-US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做什么事</a:t>
            </a:r>
            <a:r>
              <a:rPr kumimoji="1" lang="en-US" altLang="zh-CN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+</a:t>
            </a:r>
            <a:r>
              <a:rPr kumimoji="1" lang="zh-CN" altLang="en-US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结果</a:t>
            </a:r>
            <a:endParaRPr kumimoji="1" lang="zh-CN" altLang="en-US" sz="3600" kern="1200" cap="none" spc="0" normalizeH="0" baseline="0" noProof="0">
              <a:latin typeface="楷体_GB2312" pitchFamily="49" charset="-122"/>
              <a:ea typeface="楷体_GB2312" pitchFamily="49" charset="-122"/>
              <a:cs typeface="+mn-cs"/>
            </a:endParaRPr>
          </a:p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           何时何地</a:t>
            </a:r>
            <a:r>
              <a:rPr kumimoji="1" lang="en-US" altLang="zh-CN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+</a:t>
            </a:r>
            <a:r>
              <a:rPr kumimoji="1" lang="zh-CN" altLang="en-US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发生何事</a:t>
            </a:r>
            <a:r>
              <a:rPr kumimoji="1" lang="en-US" altLang="zh-CN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+</a:t>
            </a:r>
            <a:r>
              <a:rPr kumimoji="1" lang="zh-CN" altLang="en-US" sz="3600" kern="1200" cap="none" spc="0" normalizeH="0" baseline="0" noProof="0">
                <a:latin typeface="楷体_GB2312" pitchFamily="49" charset="-122"/>
                <a:ea typeface="楷体_GB2312" pitchFamily="49" charset="-122"/>
                <a:cs typeface="+mn-cs"/>
              </a:rPr>
              <a:t>结果</a:t>
            </a:r>
            <a:endParaRPr kumimoji="1" lang="zh-CN" altLang="en-US" sz="3600" kern="1200" cap="none" spc="0" normalizeH="0" baseline="0" noProof="0">
              <a:latin typeface="楷体_GB2312" pitchFamily="49" charset="-122"/>
              <a:ea typeface="楷体_GB2312" pitchFamily="49" charset="-122"/>
              <a:cs typeface="+mn-cs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1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9" name="Text Box 5"/>
          <p:cNvSpPr txBox="1">
            <a:spLocks noChangeArrowheads="1"/>
          </p:cNvSpPr>
          <p:nvPr/>
        </p:nvSpPr>
        <p:spPr bwMode="auto">
          <a:xfrm>
            <a:off x="2138363" y="836613"/>
            <a:ext cx="8353425" cy="43275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分析人物形象：</a:t>
            </a:r>
            <a:endParaRPr kumimoji="1" lang="zh-CN" altLang="en-US" sz="3600" kern="1200" cap="none" spc="0" normalizeH="0" baseline="0" noProof="0">
              <a:solidFill>
                <a:srgbClr val="FF0000"/>
              </a:solidFill>
              <a:latin typeface="+mn-ea"/>
              <a:ea typeface="+mn-ea"/>
              <a:cs typeface="+mn-cs"/>
            </a:endParaRPr>
          </a:p>
          <a:p>
            <a:pPr marR="0" defTabSz="914400" eaLnBrk="1" hangingPunct="1">
              <a:lnSpc>
                <a:spcPts val="43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技巧</a:t>
            </a:r>
            <a:r>
              <a:rPr kumimoji="1" lang="zh-CN" altLang="en-US" sz="36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：</a:t>
            </a:r>
            <a:endParaRPr kumimoji="1" lang="en-US" altLang="zh-CN" sz="3600" kern="1200" cap="none" spc="0" normalizeH="0" baseline="0" noProof="0">
              <a:solidFill>
                <a:schemeClr val="tx2"/>
              </a:solidFill>
              <a:latin typeface="Tahoma" panose="020b0604030504040204" pitchFamily="34" charset="0"/>
              <a:ea typeface="宋体" panose="02010600030101010101" pitchFamily="2" charset="-122"/>
              <a:cs typeface="+mn-cs"/>
              <a:sym typeface="Wingdings" panose="05000000000000000000" pitchFamily="2" charset="2"/>
            </a:endParaRPr>
          </a:p>
          <a:p>
            <a:pPr marR="0" defTabSz="914400" eaLnBrk="1" hangingPunct="1">
              <a:lnSpc>
                <a:spcPts val="43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  <a:cs typeface="+mn-cs"/>
                <a:sym typeface="Wingdings" panose="05000000000000000000" pitchFamily="2" charset="2"/>
              </a:rPr>
              <a:t>（</a:t>
            </a:r>
            <a:r>
              <a:rPr kumimoji="1" lang="en-US" altLang="zh-CN" sz="3600" kern="1200" cap="none" spc="0" normalizeH="0" baseline="0" noProof="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  <a:cs typeface="+mn-cs"/>
                <a:sym typeface="Wingdings" panose="05000000000000000000" pitchFamily="2" charset="2"/>
              </a:rPr>
              <a:t>1</a:t>
            </a:r>
            <a:r>
              <a:rPr kumimoji="1" lang="zh-CN" altLang="en-US" sz="3600" kern="1200" cap="none" spc="0" normalizeH="0" baseline="0" noProof="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  <a:cs typeface="+mn-cs"/>
                <a:sym typeface="Wingdings" panose="05000000000000000000" pitchFamily="2" charset="2"/>
              </a:rPr>
              <a:t>）通过人物表现，总结其性格、品质特点。</a:t>
            </a:r>
            <a:endParaRPr kumimoji="1" lang="zh-CN" altLang="en-US" sz="3600" kern="1200" cap="none" spc="0" normalizeH="0" baseline="0" noProof="0">
              <a:solidFill>
                <a:schemeClr val="tx2"/>
              </a:solidFill>
              <a:latin typeface="楷体_GB2312" pitchFamily="49" charset="-122"/>
              <a:ea typeface="楷体_GB2312" pitchFamily="49" charset="-122"/>
              <a:cs typeface="+mn-cs"/>
              <a:sym typeface="Wingdings" panose="05000000000000000000" pitchFamily="2" charset="2"/>
            </a:endParaRPr>
          </a:p>
          <a:p>
            <a:pPr marR="0" defTabSz="914400" eaLnBrk="1" hangingPunct="1">
              <a:lnSpc>
                <a:spcPts val="43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  <a:cs typeface="+mn-cs"/>
                <a:sym typeface="Wingdings" panose="05000000000000000000" pitchFamily="2" charset="2"/>
              </a:rPr>
              <a:t>（</a:t>
            </a:r>
            <a:r>
              <a:rPr kumimoji="1" lang="en-US" altLang="zh-CN" sz="3600" kern="1200" cap="none" spc="0" normalizeH="0" baseline="0" noProof="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  <a:cs typeface="+mn-cs"/>
                <a:sym typeface="Wingdings" panose="05000000000000000000" pitchFamily="2" charset="2"/>
              </a:rPr>
              <a:t>2</a:t>
            </a:r>
            <a:r>
              <a:rPr kumimoji="1" lang="zh-CN" altLang="en-US" sz="3600" kern="1200" cap="none" spc="0" normalizeH="0" baseline="0" noProof="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  <a:cs typeface="+mn-cs"/>
                <a:sym typeface="Wingdings" panose="05000000000000000000" pitchFamily="2" charset="2"/>
              </a:rPr>
              <a:t>）具体分析即举例说明，谈看法还要答出态度。</a:t>
            </a:r>
            <a:endParaRPr kumimoji="1" lang="zh-CN" altLang="en-US" sz="3600" kern="1200" cap="none" spc="0" normalizeH="0" baseline="0" noProof="0">
              <a:solidFill>
                <a:schemeClr val="tx2"/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2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3" name="Text Box 5"/>
          <p:cNvSpPr txBox="1">
            <a:spLocks noChangeArrowheads="1"/>
          </p:cNvSpPr>
          <p:nvPr/>
        </p:nvSpPr>
        <p:spPr bwMode="auto">
          <a:xfrm>
            <a:off x="1706563" y="301625"/>
            <a:ext cx="8713788" cy="61642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宋体" panose="02010600030101010101" pitchFamily="2" charset="-122"/>
                <a:cs typeface="+mn-cs"/>
              </a:rPr>
              <a:t>把握文章主旨：</a:t>
            </a:r>
            <a:endParaRPr kumimoji="1" lang="zh-CN" altLang="en-US" sz="3600" kern="1200" cap="none" spc="0" normalizeH="0" baseline="0" noProof="0">
              <a:solidFill>
                <a:srgbClr val="FF0000"/>
              </a:solidFill>
              <a:latin typeface="+mn-ea"/>
              <a:ea typeface="宋体" panose="02010600030101010101" pitchFamily="2" charset="-122"/>
              <a:cs typeface="+mn-cs"/>
            </a:endParaRPr>
          </a:p>
          <a:p>
            <a:pPr marR="0" defTabSz="914400" eaLnBrk="1" hangingPunct="1">
              <a:lnSpc>
                <a:spcPts val="30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技巧分析</a:t>
            </a:r>
            <a:r>
              <a:rPr kumimoji="1" lang="zh-CN" altLang="en-US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（</a:t>
            </a:r>
            <a:r>
              <a:rPr kumimoji="1" lang="en-US" altLang="zh-CN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1</a:t>
            </a:r>
            <a:r>
              <a:rPr kumimoji="1" lang="zh-CN" altLang="en-US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）分析文章</a:t>
            </a:r>
            <a:r>
              <a:rPr kumimoji="1" lang="zh-CN" altLang="en-US" sz="3200" kern="1200" cap="none" spc="0" normalizeH="0" baseline="0" noProof="0">
                <a:solidFill>
                  <a:srgbClr val="FF0000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标题</a:t>
            </a:r>
            <a:endParaRPr kumimoji="1" lang="zh-CN" altLang="en-US" sz="3200" kern="1200" cap="none" spc="0" normalizeH="0" baseline="0" noProof="0">
              <a:solidFill>
                <a:srgbClr val="FF0000"/>
              </a:solidFill>
              <a:latin typeface="Tahoma" panose="020b0604030504040204" pitchFamily="34" charset="0"/>
              <a:ea typeface="宋体" panose="02010600030101010101" pitchFamily="2" charset="-122"/>
              <a:cs typeface="+mn-cs"/>
              <a:sym typeface="Wingdings" panose="05000000000000000000" pitchFamily="2" charset="2"/>
            </a:endParaRPr>
          </a:p>
          <a:p>
            <a:pPr marR="0" defTabSz="914400" eaLnBrk="1" hangingPunct="1">
              <a:lnSpc>
                <a:spcPts val="30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（</a:t>
            </a:r>
            <a:r>
              <a:rPr kumimoji="1" lang="en-US" altLang="zh-CN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2</a:t>
            </a:r>
            <a:r>
              <a:rPr kumimoji="1" lang="zh-CN" altLang="en-US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）分析文章</a:t>
            </a:r>
            <a:r>
              <a:rPr kumimoji="1" lang="zh-CN" altLang="en-US" sz="3200" kern="1200" cap="none" spc="0" normalizeH="0" baseline="0" noProof="0">
                <a:solidFill>
                  <a:srgbClr val="FF0000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开头结尾</a:t>
            </a:r>
            <a:r>
              <a:rPr kumimoji="1" lang="zh-CN" altLang="en-US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。有的开篇点题，有的卒章显志。</a:t>
            </a:r>
            <a:endParaRPr kumimoji="1" lang="zh-CN" altLang="en-US" sz="3200" kern="1200" cap="none" spc="0" normalizeH="0" baseline="0" noProof="0">
              <a:solidFill>
                <a:schemeClr val="tx2"/>
              </a:solidFill>
              <a:latin typeface="Tahoma" panose="020b0604030504040204" pitchFamily="34" charset="0"/>
              <a:ea typeface="宋体" panose="02010600030101010101" pitchFamily="2" charset="-122"/>
              <a:cs typeface="+mn-cs"/>
              <a:sym typeface="Wingdings" panose="05000000000000000000" pitchFamily="2" charset="2"/>
            </a:endParaRPr>
          </a:p>
          <a:p>
            <a:pPr marR="0" defTabSz="914400" eaLnBrk="1" hangingPunct="1">
              <a:lnSpc>
                <a:spcPts val="30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（</a:t>
            </a:r>
            <a:r>
              <a:rPr kumimoji="1" lang="en-US" altLang="zh-CN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3</a:t>
            </a:r>
            <a:r>
              <a:rPr kumimoji="1" lang="zh-CN" altLang="en-US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）分析</a:t>
            </a:r>
            <a:r>
              <a:rPr kumimoji="1" lang="zh-CN" altLang="en-US" sz="3200" kern="1200" cap="none" spc="0" normalizeH="0" baseline="0" noProof="0">
                <a:solidFill>
                  <a:srgbClr val="FF0000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议论抒情句</a:t>
            </a:r>
            <a:r>
              <a:rPr kumimoji="1" lang="zh-CN" altLang="en-US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入手。</a:t>
            </a:r>
            <a:endParaRPr kumimoji="1" lang="zh-CN" altLang="en-US" sz="3200" kern="1200" cap="none" spc="0" normalizeH="0" baseline="0" noProof="0">
              <a:solidFill>
                <a:schemeClr val="tx2"/>
              </a:solidFill>
              <a:latin typeface="Tahoma" panose="020b0604030504040204" pitchFamily="34" charset="0"/>
              <a:ea typeface="宋体" panose="02010600030101010101" pitchFamily="2" charset="-122"/>
              <a:cs typeface="+mn-cs"/>
              <a:sym typeface="Wingdings" panose="05000000000000000000" pitchFamily="2" charset="2"/>
            </a:endParaRPr>
          </a:p>
          <a:p>
            <a:pPr marR="0" defTabSz="914400" eaLnBrk="1" hangingPunct="1">
              <a:lnSpc>
                <a:spcPts val="30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（</a:t>
            </a:r>
            <a:r>
              <a:rPr kumimoji="1" lang="en-US" altLang="zh-CN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4</a:t>
            </a:r>
            <a:r>
              <a:rPr kumimoji="1" lang="zh-CN" altLang="en-US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）委婉含蓄的文章，应从概括段意或分析人物入手。</a:t>
            </a:r>
            <a:endParaRPr kumimoji="1" lang="zh-CN" altLang="en-US" sz="3200" kern="1200" cap="none" spc="0" normalizeH="0" baseline="0" noProof="0">
              <a:solidFill>
                <a:schemeClr val="tx2"/>
              </a:solidFill>
              <a:latin typeface="Tahoma" panose="020b0604030504040204" pitchFamily="34" charset="0"/>
              <a:ea typeface="宋体" panose="02010600030101010101" pitchFamily="2" charset="-122"/>
              <a:cs typeface="+mn-cs"/>
              <a:sym typeface="Wingdings" panose="05000000000000000000" pitchFamily="2" charset="2"/>
            </a:endParaRPr>
          </a:p>
          <a:p>
            <a:pPr marR="0" defTabSz="914400" eaLnBrk="1" hangingPunct="1">
              <a:lnSpc>
                <a:spcPts val="30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（</a:t>
            </a:r>
            <a:r>
              <a:rPr kumimoji="1" lang="en-US" altLang="zh-CN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5</a:t>
            </a:r>
            <a:r>
              <a:rPr kumimoji="1" lang="zh-CN" altLang="en-US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）分析文章的</a:t>
            </a:r>
            <a:r>
              <a:rPr kumimoji="1" lang="zh-CN" altLang="en-US" sz="3200" kern="1200" cap="none" spc="0" normalizeH="0" baseline="0" noProof="0">
                <a:solidFill>
                  <a:srgbClr val="FF0000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写作背景。</a:t>
            </a:r>
            <a:endParaRPr kumimoji="1" lang="zh-CN" altLang="en-US" sz="3200" kern="1200" cap="none" spc="0" normalizeH="0" baseline="0" noProof="0">
              <a:solidFill>
                <a:srgbClr val="FF0000"/>
              </a:solidFill>
              <a:latin typeface="Tahoma" panose="020b0604030504040204" pitchFamily="34" charset="0"/>
              <a:ea typeface="宋体" panose="02010600030101010101" pitchFamily="2" charset="-122"/>
              <a:cs typeface="+mn-cs"/>
              <a:sym typeface="Wingdings" panose="05000000000000000000" pitchFamily="2" charset="2"/>
            </a:endParaRPr>
          </a:p>
          <a:p>
            <a:pPr marR="0" defTabSz="914400" eaLnBrk="1" hangingPunct="1">
              <a:lnSpc>
                <a:spcPts val="35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200" kern="1200" cap="none" spc="0" normalizeH="0" baseline="0" noProof="0">
                <a:solidFill>
                  <a:schemeClr val="tx2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  <a:sym typeface="Wingdings" panose="05000000000000000000" pitchFamily="2" charset="2"/>
              </a:rPr>
              <a:t>自己总结，格式：</a:t>
            </a:r>
            <a:r>
              <a:rPr kumimoji="1" lang="zh-CN" altLang="en-US" sz="3200" kern="1200" cap="none" spc="0" normalizeH="0" baseline="0" noProof="0">
                <a:solidFill>
                  <a:schemeClr val="tx1">
                    <a:lumMod val="95000"/>
                    <a:lumOff val="5000"/>
                  </a:schemeClr>
                </a:solidFill>
                <a:latin typeface="楷体_GB2312" pitchFamily="49" charset="-122"/>
                <a:ea typeface="楷体_GB2312" pitchFamily="49" charset="-122"/>
                <a:cs typeface="+mn-cs"/>
                <a:sym typeface="Wingdings" panose="05000000000000000000" pitchFamily="2" charset="2"/>
              </a:rPr>
              <a:t>通过记叙何事表达</a:t>
            </a:r>
            <a:r>
              <a:rPr kumimoji="1" lang="en-US" altLang="zh-CN" sz="3200" kern="1200" cap="none" spc="0" normalizeH="0" baseline="0" noProof="0">
                <a:solidFill>
                  <a:schemeClr val="tx1">
                    <a:lumMod val="95000"/>
                    <a:lumOff val="5000"/>
                  </a:schemeClr>
                </a:solidFill>
                <a:latin typeface="楷体_GB2312" pitchFamily="49" charset="-122"/>
                <a:ea typeface="楷体_GB2312" pitchFamily="49" charset="-122"/>
                <a:cs typeface="+mn-cs"/>
                <a:sym typeface="Wingdings" panose="05000000000000000000" pitchFamily="2" charset="2"/>
              </a:rPr>
              <a:t>(</a:t>
            </a:r>
            <a:r>
              <a:rPr kumimoji="1" lang="zh-CN" altLang="en-US" sz="3200" kern="1200" cap="none" spc="0" normalizeH="0" baseline="0" noProof="0">
                <a:solidFill>
                  <a:schemeClr val="tx1">
                    <a:lumMod val="95000"/>
                    <a:lumOff val="5000"/>
                  </a:schemeClr>
                </a:solidFill>
                <a:latin typeface="楷体_GB2312" pitchFamily="49" charset="-122"/>
                <a:ea typeface="楷体_GB2312" pitchFamily="49" charset="-122"/>
                <a:cs typeface="+mn-cs"/>
                <a:sym typeface="Wingdings" panose="05000000000000000000" pitchFamily="2" charset="2"/>
              </a:rPr>
              <a:t>抒发、赞美、批判</a:t>
            </a:r>
            <a:r>
              <a:rPr kumimoji="1" lang="en-US" altLang="zh-CN" sz="3200" kern="1200" cap="none" spc="0" normalizeH="0" baseline="0" noProof="0">
                <a:solidFill>
                  <a:schemeClr val="tx1">
                    <a:lumMod val="95000"/>
                    <a:lumOff val="5000"/>
                  </a:schemeClr>
                </a:solidFill>
                <a:latin typeface="楷体_GB2312" pitchFamily="49" charset="-122"/>
                <a:ea typeface="楷体_GB2312" pitchFamily="49" charset="-122"/>
                <a:cs typeface="+mn-cs"/>
                <a:sym typeface="Wingdings" panose="05000000000000000000" pitchFamily="2" charset="2"/>
              </a:rPr>
              <a:t>)</a:t>
            </a:r>
            <a:r>
              <a:rPr kumimoji="1" lang="zh-CN" altLang="en-US" sz="3200" kern="1200" cap="none" spc="0" normalizeH="0" baseline="0" noProof="0">
                <a:solidFill>
                  <a:schemeClr val="tx1">
                    <a:lumMod val="95000"/>
                    <a:lumOff val="5000"/>
                  </a:schemeClr>
                </a:solidFill>
                <a:latin typeface="楷体_GB2312" pitchFamily="49" charset="-122"/>
                <a:ea typeface="楷体_GB2312" pitchFamily="49" charset="-122"/>
                <a:cs typeface="+mn-cs"/>
                <a:sym typeface="Wingdings" panose="05000000000000000000" pitchFamily="2" charset="2"/>
              </a:rPr>
              <a:t>了</a:t>
            </a:r>
            <a:r>
              <a:rPr kumimoji="1" lang="en-US" altLang="zh-CN" sz="3200" kern="1200" cap="none" spc="0" normalizeH="0" baseline="0" noProof="0">
                <a:solidFill>
                  <a:schemeClr val="tx1">
                    <a:lumMod val="95000"/>
                    <a:lumOff val="5000"/>
                  </a:schemeClr>
                </a:solidFill>
                <a:latin typeface="楷体_GB2312" pitchFamily="49" charset="-122"/>
                <a:ea typeface="楷体_GB2312" pitchFamily="49" charset="-122"/>
                <a:cs typeface="+mn-cs"/>
                <a:sym typeface="Wingdings" panose="05000000000000000000" pitchFamily="2" charset="2"/>
              </a:rPr>
              <a:t>+  </a:t>
            </a:r>
            <a:r>
              <a:rPr kumimoji="1" lang="zh-CN" altLang="en-US" sz="3200" kern="1200" cap="none" spc="0" normalizeH="0" baseline="0" noProof="0">
                <a:solidFill>
                  <a:schemeClr val="tx1">
                    <a:lumMod val="95000"/>
                    <a:lumOff val="5000"/>
                  </a:schemeClr>
                </a:solidFill>
                <a:latin typeface="楷体_GB2312" pitchFamily="49" charset="-122"/>
                <a:ea typeface="楷体_GB2312" pitchFamily="49" charset="-122"/>
                <a:cs typeface="+mn-cs"/>
                <a:sym typeface="Wingdings" panose="05000000000000000000" pitchFamily="2" charset="2"/>
              </a:rPr>
              <a:t>何种主题（思想感情、精神、思想）</a:t>
            </a:r>
            <a:endParaRPr kumimoji="1" lang="zh-CN" altLang="en-US" sz="3200" kern="1200" cap="none" spc="0" normalizeH="0" baseline="0" noProof="0">
              <a:solidFill>
                <a:schemeClr val="tx1">
                  <a:lumMod val="95000"/>
                  <a:lumOff val="5000"/>
                </a:schemeClr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3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5" name="Text Box 5"/>
          <p:cNvSpPr txBox="1">
            <a:spLocks noChangeArrowheads="1"/>
          </p:cNvSpPr>
          <p:nvPr/>
        </p:nvSpPr>
        <p:spPr bwMode="auto">
          <a:xfrm>
            <a:off x="1995488" y="836613"/>
            <a:ext cx="8459788" cy="42116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solidFill>
                  <a:srgbClr val="FF0000"/>
                </a:solidFill>
                <a:latin typeface="+mn-ea"/>
                <a:ea typeface="宋体" panose="02010600030101010101" pitchFamily="2" charset="-122"/>
                <a:cs typeface="+mn-cs"/>
              </a:rPr>
              <a:t>品味语言技巧分析：</a:t>
            </a:r>
            <a:endParaRPr kumimoji="1" lang="zh-CN" altLang="en-US" sz="3600" kern="1200" cap="none" spc="0" normalizeH="0" baseline="0" noProof="0">
              <a:solidFill>
                <a:srgbClr val="FF0000"/>
              </a:solidFill>
              <a:latin typeface="+mn-ea"/>
              <a:ea typeface="宋体" panose="02010600030101010101" pitchFamily="2" charset="-122"/>
              <a:cs typeface="+mn-cs"/>
            </a:endParaRPr>
          </a:p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latin typeface="+mn-ea"/>
                <a:ea typeface="+mn-ea"/>
                <a:cs typeface="+mn-cs"/>
              </a:rPr>
              <a:t>（</a:t>
            </a:r>
            <a:r>
              <a:rPr kumimoji="1" lang="en-US" altLang="zh-CN" sz="3600" kern="1200" cap="none" spc="0" normalizeH="0" baseline="0" noProof="0">
                <a:latin typeface="+mn-ea"/>
                <a:ea typeface="+mn-ea"/>
                <a:cs typeface="+mn-cs"/>
              </a:rPr>
              <a:t>1</a:t>
            </a:r>
            <a:r>
              <a:rPr kumimoji="1" lang="zh-CN" altLang="en-US" sz="3600" kern="1200" cap="none" spc="0" normalizeH="0" baseline="0" noProof="0">
                <a:latin typeface="+mn-ea"/>
                <a:ea typeface="+mn-ea"/>
                <a:cs typeface="+mn-cs"/>
              </a:rPr>
              <a:t>）从“修辞手法”或“用词特点”或“句式特点”</a:t>
            </a:r>
            <a:endParaRPr kumimoji="1" lang="zh-CN" altLang="en-US" sz="3600" kern="1200" cap="none" spc="0" normalizeH="0" baseline="0" noProof="0">
              <a:latin typeface="+mn-ea"/>
              <a:ea typeface="+mn-ea"/>
              <a:cs typeface="+mn-cs"/>
            </a:endParaRPr>
          </a:p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zh-CN" altLang="en-US" sz="3600" kern="1200" cap="none" spc="0" normalizeH="0" baseline="0" noProof="0">
                <a:latin typeface="+mn-ea"/>
                <a:ea typeface="+mn-ea"/>
                <a:cs typeface="+mn-cs"/>
              </a:rPr>
              <a:t>（</a:t>
            </a:r>
            <a:r>
              <a:rPr kumimoji="1" lang="en-US" altLang="zh-CN" sz="3600" kern="1200" cap="none" spc="0" normalizeH="0" baseline="0" noProof="0">
                <a:latin typeface="+mn-ea"/>
                <a:ea typeface="+mn-ea"/>
                <a:cs typeface="+mn-cs"/>
              </a:rPr>
              <a:t>2</a:t>
            </a:r>
            <a:r>
              <a:rPr kumimoji="1" lang="zh-CN" altLang="en-US" sz="3600" kern="1200" cap="none" spc="0" normalizeH="0" baseline="0" noProof="0">
                <a:latin typeface="+mn-ea"/>
                <a:ea typeface="+mn-ea"/>
                <a:cs typeface="+mn-cs"/>
              </a:rPr>
              <a:t>）格式：语言表达特点</a:t>
            </a:r>
            <a:r>
              <a:rPr kumimoji="1" lang="en-US" altLang="zh-CN" sz="3600" kern="1200" cap="none" spc="0" normalizeH="0" baseline="0" noProof="0">
                <a:latin typeface="+mn-ea"/>
                <a:ea typeface="+mn-ea"/>
                <a:cs typeface="+mn-cs"/>
              </a:rPr>
              <a:t>+</a:t>
            </a:r>
            <a:r>
              <a:rPr kumimoji="1" lang="zh-CN" altLang="en-US" sz="3600" kern="1200" cap="none" spc="0" normalizeH="0" baseline="0" noProof="0">
                <a:latin typeface="+mn-ea"/>
                <a:ea typeface="+mn-ea"/>
                <a:cs typeface="+mn-cs"/>
              </a:rPr>
              <a:t>此特点的一般作用</a:t>
            </a:r>
            <a:r>
              <a:rPr kumimoji="1" lang="en-US" altLang="zh-CN" sz="3600" kern="1200" cap="none" spc="0" normalizeH="0" baseline="0" noProof="0">
                <a:latin typeface="+mn-ea"/>
                <a:ea typeface="+mn-ea"/>
                <a:cs typeface="+mn-cs"/>
              </a:rPr>
              <a:t>+</a:t>
            </a:r>
            <a:r>
              <a:rPr kumimoji="1" lang="zh-CN" altLang="en-US" sz="3600" kern="1200" cap="none" spc="0" normalizeH="0" baseline="0" noProof="0">
                <a:latin typeface="+mn-ea"/>
                <a:ea typeface="+mn-ea"/>
                <a:cs typeface="+mn-cs"/>
              </a:rPr>
              <a:t>在文中的具体作用</a:t>
            </a:r>
            <a:endParaRPr kumimoji="1" lang="zh-CN" altLang="en-US" sz="3600" kern="1200" cap="none" spc="0" normalizeH="0" baseline="0" noProof="0">
              <a:latin typeface="+mn-ea"/>
              <a:ea typeface="+mn-ea"/>
              <a:cs typeface="+mn-cs"/>
            </a:endParaRPr>
          </a:p>
          <a:p>
            <a:pPr marR="0" defTabSz="914400"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endParaRPr kumimoji="1" lang="en-US" altLang="zh-CN" sz="3600" kern="1200" cap="none" spc="0" normalizeH="0" baseline="0" noProof="0"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med">
    <p:random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6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835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https://d.book118.com/835244041101011101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</a:spPr>
      <a:bodyPr vert="horz" wrap="non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</a:spPr>
      <a:bodyPr vert="horz" wrap="non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">
    <a:dk1>
      <a:srgbClr val="330000"/>
    </a:dk1>
    <a:lt1>
      <a:srgbClr val="FF9900"/>
    </a:lt1>
    <a:dk2>
      <a:srgbClr val="FFFFFF"/>
    </a:dk2>
    <a:lt2>
      <a:srgbClr val="8B3111"/>
    </a:lt2>
    <a:accent1>
      <a:srgbClr val="DD6D07"/>
    </a:accent1>
    <a:accent2>
      <a:srgbClr val="CC9900"/>
    </a:accent2>
    <a:accent3>
      <a:srgbClr val="FFCAAA"/>
    </a:accent3>
    <a:accent4>
      <a:srgbClr val="2A0000"/>
    </a:accent4>
    <a:accent5>
      <a:srgbClr val="EBBAAA"/>
    </a:accent5>
    <a:accent6>
      <a:srgbClr val="B98A00"/>
    </a:accent6>
    <a:hlink>
      <a:srgbClr val="CC3300"/>
    </a:hlink>
    <a:folHlink>
      <a:srgbClr val="CCCC66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21</Slides>
  <Notes>20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6">
      <vt:lpstr>Arial</vt:lpstr>
      <vt:lpstr>Calibri</vt:lpstr>
      <vt:lpstr>Tahoma</vt:lpstr>
      <vt:lpstr>宋体</vt:lpstr>
      <vt:lpstr>Wingdings</vt:lpstr>
      <vt:lpstr>Adobe Devanagari</vt:lpstr>
      <vt:lpstr>微软雅黑</vt:lpstr>
      <vt:lpstr>仿宋_GB2312</vt:lpstr>
      <vt:lpstr>Times New Roman</vt:lpstr>
      <vt:lpstr>Arial Narrow</vt:lpstr>
      <vt:lpstr>楷体_GB2312</vt:lpstr>
      <vt:lpstr>黑体</vt:lpstr>
      <vt:lpstr>隶书</vt:lpstr>
      <vt:lpstr>方正隶书简体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记叙文的相关知识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2024-09-09T13:51:03.502</cp:lastPrinted>
  <dcterms:created xsi:type="dcterms:W3CDTF">2024-09-09T05:51:03Z</dcterms:created>
  <dcterms:modified xsi:type="dcterms:W3CDTF">2024-09-09T05:51:05Z</dcterms:modified>
</cp:coreProperties>
</file>