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B03E73C-8D1D-4498-9C7A-CF4E82D4A6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1D1CAF-9F29-4C74-9D47-D212FD7D4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573243-9C58-42FF-9EA5-4344FE8990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563CBF-437E-4F1D-AAE7-032112454E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FAC72E-2A2E-4396-B385-721F399103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6EDAFBA-4A8A-45B1-95DF-A33476F423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C611E7-E736-4F6F-BAB1-2CE33BBDDD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7FA51A-68D4-4CD0-9EFC-C9CA7031B3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F1B58D-57B1-4FD5-A59F-814A85316C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8A1062-DB41-4A43-938C-34D2587A9A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8CC018-24BB-4F77-97B9-9C816FCC48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524414322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油气勘探方法汇总课件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油气勘探概述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地球物理勘探方法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地球化学勘探方法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遥感与地理信息系统方法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油气勘探新技术与方法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油气勘探概述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油气勘探的定义与目的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油气勘探是通过地质调查、地球物理勘探、钻井勘探等方法，寻找和评价油气资源的过程。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确定油气资源的分布、储量和经济价值，为油气田的开发和生产提供依据。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油气勘探始于19世纪中叶，随着科技的不断进步，勘探技术和方法不断更新和完善。</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目前，油气勘探已进入高风险、高投入、高技术含量的阶段，对勘探技术的要求越来越高。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历史</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油气勘探的历史与现状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地球物理勘探</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利用地球物理方法，如重磁电、地震等，探测地下的岩性、构造和油气藏特征。</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地球化学勘探</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利用地层和油气藏中有机化合物的化学性质，通过分析和检测，发现油气藏的存在。</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钻井勘探</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通过钻井工程，直接获取地下实物资料，是验证和确定油气藏的重要手段。</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地质调查</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通过野外地质观察、采样和分析，了解地层、构造和岩性等地质条件，预测油气分布。</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油气勘探的主要方法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地球物理勘探方法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重力勘探是通过测量和研究地球重力场的变化来探测地下的密度差异。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重力勘探原理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应用领域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优势与局限性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125" r="7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广泛应用于油气、矿产资源勘探，地质构造研究，以及工程地质调查等领域。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重力勘探具有覆盖面积大、精度高等优点，但受地形影响较大，且对地下介质密度的变化较为敏感。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重力勘探</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应用领域</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主要用于铁矿、油气资源勘探，以及考古调查等领域。</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优势与局限性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磁力勘探具有成本低、操作简便等优点，但受地形、磁场干扰影响较大，且对地下磁性体的磁性变化较为敏感。</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磁力勘探原理</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磁力勘探是利用地磁场的变化规律来探测地下的磁性体。</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磁力勘探</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电法勘探原理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电法勘探是通过研究地下的电场和电磁场的变化规律来探测地下的电性差异。</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应用领域</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广泛应用于油气、矿产资源勘探，工程地质调查等领域。</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优势与局限性</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电法勘探具有分辨率高、探测深度大等优点，但受地形、地下介质电性变化影响较大。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电法勘探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地震勘探是通过人工激发地震波，利用地震波在地下的传播规律来探测地下的地质构造和油气资源。</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地震勘探原理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广泛应用于油气资源勘探，以及地质构造研究等领域。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应用领域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地震勘探具有探测精度高、分辨率高等优点，但成本较高，且对地形和地表条件要求较高。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优势与局限性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地震勘探</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地球化学勘探方法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https://d.book118.com/835244143222011120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2024-09-23T05:04:20.332</cp:lastPrinted>
  <dcterms:created xsi:type="dcterms:W3CDTF">2024-09-22T21:04:20Z</dcterms:created>
  <dcterms:modified xsi:type="dcterms:W3CDTF">2024-09-22T21:04:22Z</dcterms:modified>
</cp:coreProperties>
</file>