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IGUPB+MS-UIGothic"/>
      <p:regular r:id="rId16"/>
    </p:embeddedFont>
    <p:embeddedFont>
      <p:font typeface="BNQOAT+COEUTU+ArialMT"/>
      <p:regular r:id="rId17"/>
    </p:embeddedFont>
    <p:embeddedFont>
      <p:font typeface="NNLUOQ+WURBWE+MicrosoftYaHei-Bold"/>
      <p:regular r:id="rId18"/>
    </p:embeddedFont>
    <p:embeddedFont>
      <p:font typeface="CUJRQU+IRODVA+Arial-BoldMT"/>
      <p:regular r:id="rId19"/>
    </p:embeddedFont>
    <p:embeddedFont>
      <p:font typeface="GSFHRC+AQROVJ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3BECE-4CBD-44B1-97F9-E2F77E5D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14CB-D021-4A56-8119-FA95750A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30DD0-26E4-47D3-9DA1-1B8CFCA34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79E4B-5847-4522-9F4F-BC57225A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A4519-2728-48FD-913D-B531C64B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57931A-0422-454F-B223-7FD36314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9E26EF-B1E5-4EBA-AC15-F1032AA5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7458F-E8B4-4C43-AE44-43BA63977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7EC70-711C-40F8-92EF-5272C9E8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2111E-9BC3-4302-AFCE-FC814CD9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1A4BF-E712-4F24-B305-654DDB02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0001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623244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TIGUPB+MS-UIGothic"/>
                <a:cs typeface="TIGUPB+MS-UIGothic"/>
              </a:rPr>
              <a:t>月子餐期治便秘的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TIGUPB+MS-UIGothic"/>
                <a:cs typeface="TIGUPB+MS-UIGothic"/>
              </a:rPr>
              <a:t>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NQOAT+COEUTU+ArialMT"/>
                <a:cs typeface="BNQOAT+COEUT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便秘的基本知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439861" cy="1880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NQOAT+COEUTU+ArialMT"/>
                <a:cs typeface="BNQOAT+COEUT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月子期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便秘的特殊原因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NQOAT+COEUTU+ArialMT"/>
                <a:cs typeface="BNQOAT+COEUT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月子餐期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便秘的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NQOAT+COEUTU+ArialMT"/>
                <a:cs typeface="BNQOAT+COEUT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个性化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理建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IGUPB+MS-UIGothic"/>
                <a:cs typeface="TIGUPB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4121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NQOAT+COEUTU+ArialMT"/>
                <a:cs typeface="BNQOAT+COEUTU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便秘治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84FF"/>
                </a:solidFill>
                <a:latin typeface="TIGUPB+MS-UIGothic"/>
                <a:cs typeface="TIGUPB+MS-UIGothic"/>
              </a:rPr>
              <a:t>的其他注意事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NNLUOQ+WURBWE+MicrosoftYaHei-Bold"/>
                <a:cs typeface="NNLUOQ+WURBW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IGUPB+MS-UIGothic"/>
                <a:cs typeface="TIGUPB+MS-UIGothic"/>
              </a:rPr>
              <a:t>便秘的基本知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CUJRQU+IRODVA+Arial-BoldMT"/>
                <a:cs typeface="CUJRQU+IRODVA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便秘的定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和症状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了解便秘的症状是判断便秘的第一步，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以便及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采取措施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TIGUPB+MS-UIGothic"/>
                <a:cs typeface="TIGUP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便秘是指排便次数减少、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粪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便干硬和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排便困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等症状。患者可能会出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痛、腹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心、乏力等症状，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致痔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疮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、肛裂等并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IGUPB+MS-UIGothic"/>
                <a:cs typeface="TIGUPB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便秘的成因和影响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了解便秘的成因有助于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防和治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便秘，减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患者痛苦。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TIGUPB+MS-UIGothic"/>
                <a:cs typeface="TIGUP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便秘的成因包括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食不当、缺乏运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、精神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力大、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物副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作用等。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期便秘可能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道功能紊乱、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道炎症等，影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响患者的生活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IGUPB+MS-UIGothic"/>
                <a:cs typeface="TIGUPB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便秘的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防和治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防和治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便秘需要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合多种方法，其中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整是重要的一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TIGUPB+MS-UIGothic"/>
                <a:cs typeface="TIGUP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TIGUPB+MS-UIGothic"/>
                <a:cs typeface="TIGUP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217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防和治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便秘的方法包括增加膳食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纤维摄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入、多喝水、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律作息、适度运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等。在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食方面，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避免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度油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辛辣的食物，多吃蔬菜、水果和粗粮等富含膳食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的食物。同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，保持良好的排便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，及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排便，避免憋在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心里不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出来。如果便秘症状持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续较长时间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重，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及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就医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求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的治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和建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4280"/>
                </a:solidFill>
                <a:latin typeface="TIGUPB+MS-UIGothic"/>
                <a:cs typeface="TIGUP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IGUPB+MS-UIGothic"/>
                <a:cs typeface="TIGUPB+MS-UIGothic"/>
              </a:rPr>
              <a:t>月子期便秘的特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IGUPB+MS-UIGothic"/>
                <a:cs typeface="TIGUPB+MS-UIGothic"/>
              </a:rPr>
              <a:t>殊原因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CUJRQU+IRODVA+Arial-BoldMT"/>
                <a:cs typeface="CUJRQU+IRODVA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食因素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LUOQ+WURBWE+MicrosoftYaHei-Bold"/>
                <a:cs typeface="NNLUOQ+WURBW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LUOQ+WURBWE+MicrosoftYaHei-Bold"/>
                <a:cs typeface="NNLUOQ+WURBW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LUOQ+WURBWE+MicrosoftYaHei-Bold"/>
                <a:cs typeface="NNLUOQ+WURBW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纤维</a:t>
            </a:r>
            <a:r>
              <a:rPr sz="2000" spc="25">
                <a:solidFill>
                  <a:srgbClr val="0084FF"/>
                </a:solidFill>
                <a:latin typeface="TIGUPB+MS-UIGothic"/>
                <a:cs typeface="TIGUPB+MS-UIGothic"/>
              </a:rPr>
              <a:t>素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000" spc="25">
                <a:solidFill>
                  <a:srgbClr val="0084FF"/>
                </a:solidFill>
                <a:latin typeface="TIGUPB+MS-UIGothic"/>
                <a:cs typeface="TIGUPB+MS-UIGothic"/>
              </a:rPr>
              <a:t>入不足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TIGUPB+MS-UIGothic"/>
                <a:cs typeface="TIGUPB+MS-UIGothic"/>
              </a:rPr>
              <a:t>水分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000" spc="25">
                <a:solidFill>
                  <a:srgbClr val="0084FF"/>
                </a:solidFill>
                <a:latin typeface="TIGUPB+MS-UIGothic"/>
                <a:cs typeface="TIGUPB+MS-UIGothic"/>
              </a:rPr>
              <a:t>入不足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TIGUPB+MS-UIGothic"/>
                <a:cs typeface="TIGUPB+MS-UIGothic"/>
              </a:rPr>
              <a:t>油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腻</a:t>
            </a:r>
            <a:r>
              <a:rPr sz="2000" spc="25">
                <a:solidFill>
                  <a:srgbClr val="0084FF"/>
                </a:solidFill>
                <a:latin typeface="TIGUPB+MS-UIGothic"/>
                <a:cs typeface="TIGUPB+MS-UIGothic"/>
              </a:rPr>
              <a:t>食物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0084FF"/>
                </a:solidFill>
                <a:latin typeface="TIGUPB+MS-UIGothic"/>
                <a:cs typeface="TIGUPB+MS-UIGothic"/>
              </a:rPr>
              <a:t>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月子期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食往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于精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，缺乏足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便秘。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在哺乳期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需要大量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水分，如果水分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入不足，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便干燥，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以排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多会加重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担，影响消化功能，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便秘。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生理因素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IGUPB+MS-UIGothic"/>
                <a:cs typeface="TIGUPB+MS-UIGothic"/>
              </a:rPr>
              <a:t>激素水平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84FF"/>
                </a:solidFill>
                <a:latin typeface="TIGUPB+MS-UIGothic"/>
                <a:cs typeface="TIGUPB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IGUPB+MS-UIGothic"/>
                <a:cs typeface="TIGUPB+MS-UIGothic"/>
              </a:rPr>
              <a:t>运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300" spc="23">
                <a:solidFill>
                  <a:srgbClr val="0084FF"/>
                </a:solidFill>
                <a:latin typeface="TIGUPB+MS-UIGothic"/>
                <a:cs typeface="TIGUPB+MS-UIGothic"/>
              </a:rPr>
              <a:t>量不足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肠</a:t>
            </a:r>
            <a:r>
              <a:rPr sz="2300" spc="25">
                <a:solidFill>
                  <a:srgbClr val="0084FF"/>
                </a:solidFill>
                <a:latin typeface="TIGUPB+MS-UIGothic"/>
                <a:cs typeface="TIGUPB+MS-UIGothic"/>
              </a:rPr>
              <a:t>道菌群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84FF"/>
                </a:solidFill>
                <a:latin typeface="TIGUPB+MS-UIGothic"/>
                <a:cs typeface="TIGUPB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后的激素水平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化，尤其是雌激素和孕激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素的减少，会影响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正常功能，引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便秘。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月子期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往往缺乏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便秘。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道菌群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化也可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能影响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道的正常功能，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IGUPB+MS-UIGothic"/>
                <a:cs typeface="TIGUPB+MS-UIGothic"/>
              </a:rPr>
              <a:t>致便秘。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IGUPB+MS-UIGothic"/>
                <a:cs typeface="TIGUPB+MS-UIGothic"/>
              </a:rPr>
              <a:t>心理因素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IGUPB+MS-UIGothic"/>
                <a:cs typeface="TIGUPB+MS-UIGothic"/>
              </a:rPr>
              <a:t>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绪压</a:t>
            </a:r>
            <a:r>
              <a:rPr sz="2000">
                <a:solidFill>
                  <a:srgbClr val="FFFDFD"/>
                </a:solidFill>
                <a:latin typeface="TIGUPB+MS-UIGothic"/>
                <a:cs typeface="TIGUPB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IGUPB+MS-UIGothic"/>
                <a:cs typeface="TIGUPB+MS-UIGothic"/>
              </a:rPr>
              <a:t>生活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FFFDFD"/>
                </a:solidFill>
                <a:latin typeface="TIGUPB+MS-UIGothic"/>
                <a:cs typeface="TIGUPB+MS-UIGothic"/>
              </a:rPr>
              <a:t>律被打乱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月子期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可能会面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各种情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力，如新生儿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理、母乳喂养等，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力可能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道功能紊乱，引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便秘。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月子期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的生活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律可能被打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乱，影响正常的排便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致便秘。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IGUPB+MS-UIGothic"/>
                <a:cs typeface="TIGUPB+MS-UIGothic"/>
              </a:rPr>
              <a:t>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2000" spc="25">
                <a:solidFill>
                  <a:srgbClr val="FFFDFD"/>
                </a:solidFill>
                <a:latin typeface="TIGUPB+MS-UIGothic"/>
                <a:cs typeface="TIGUPB+MS-UIGothic"/>
              </a:rPr>
              <a:t>和抑郁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和抑郁情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可能影响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的生理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功能，包括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道功能，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TIGUPB+MS-UIGothic"/>
                <a:cs typeface="TIGUPB+MS-UIGothic"/>
              </a:rPr>
              <a:t>便秘。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IGUPB+MS-UIGothic"/>
                <a:cs typeface="TIGUPB+MS-UIGothic"/>
              </a:rPr>
              <a:t>月子餐期便秘的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TIGUPB+MS-UIGothic"/>
                <a:cs typeface="TIGUP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CUJRQU+IRODVA+Arial-BoldMT"/>
                <a:cs typeface="CUJRQU+IRODVA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https://d.book118.com/835300010211011114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TIGUPB+MS-UIGothic</vt:lpstr>
      <vt:lpstr>BNQOAT+COEUTU+ArialMT</vt:lpstr>
      <vt:lpstr>Times New Roman</vt:lpstr>
      <vt:lpstr>SimSun</vt:lpstr>
      <vt:lpstr>NNLUOQ+WURBWE+MicrosoftYaHei-Bold</vt:lpstr>
      <vt:lpstr>CUJRQU+IRODVA+Arial-BoldMT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2024-09-21T16:39:41.597</cp:lastPrinted>
  <dcterms:created xsi:type="dcterms:W3CDTF">2024-09-21T08:39:41Z</dcterms:created>
  <dcterms:modified xsi:type="dcterms:W3CDTF">2024-09-21T08:39:42Z</dcterms:modified>
</cp:coreProperties>
</file>