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Default Extension="png" ContentType="image/png"/>
  <Override PartName="/docProps/app.xml" ContentType="application/vnd.openxmlformats-officedocument.extended-properties+xml"/>
  <Override PartName="/docProps/core.xml" ContentType="application/vnd.openxmlformats-package.core-properties+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671" r:id="rId2"/>
  </p:sldMasterIdLst>
  <p:sldIdLst>
    <p:sldId id="259" r:id="rId3"/>
    <p:sldId id="262" r:id="rId4"/>
    <p:sldId id="265" r:id="rId5"/>
    <p:sldId id="268" r:id="rId6"/>
    <p:sldId id="271" r:id="rId7"/>
    <p:sldId id="274" r:id="rId8"/>
    <p:sldId id="277" r:id="rId9"/>
    <p:sldId id="280" r:id="rId10"/>
    <p:sldId id="283" r:id="rId11"/>
    <p:sldId id="286" r:id="rId12"/>
    <p:sldId id="289" r:id="rId13"/>
    <p:sldId id="292" r:id="rId14"/>
    <p:sldId id="295" r:id="rId15"/>
    <p:sldId id="298" r:id="rId16"/>
    <p:sldId id="300" r:id="rId17"/>
  </p:sldIdLst>
  <p:sldSz cx="12192000" cy="6858000"/>
  <p:notesSz cx="6858000" cy="9144000"/>
  <p:custDataLst>
    <p:tags r:id="rId18"/>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8.xml" /><Relationship Id="rId11" Type="http://schemas.openxmlformats.org/officeDocument/2006/relationships/slide" Target="slides/slide9.xml" /><Relationship Id="rId12" Type="http://schemas.openxmlformats.org/officeDocument/2006/relationships/slide" Target="slides/slide10.xml" /><Relationship Id="rId13" Type="http://schemas.openxmlformats.org/officeDocument/2006/relationships/slide" Target="slides/slide11.xml" /><Relationship Id="rId14" Type="http://schemas.openxmlformats.org/officeDocument/2006/relationships/slide" Target="slides/slide12.xml" /><Relationship Id="rId15" Type="http://schemas.openxmlformats.org/officeDocument/2006/relationships/slide" Target="slides/slide13.xml" /><Relationship Id="rId16" Type="http://schemas.openxmlformats.org/officeDocument/2006/relationships/slide" Target="slides/slide14.xml" /><Relationship Id="rId17" Type="http://schemas.openxmlformats.org/officeDocument/2006/relationships/slide" Target="slides/slide15.xml" /><Relationship Id="rId18" Type="http://schemas.openxmlformats.org/officeDocument/2006/relationships/tags" Target="tags/tag1.xml" /><Relationship Id="rId19" Type="http://schemas.openxmlformats.org/officeDocument/2006/relationships/presProps" Target="presProps.xml" /><Relationship Id="rId2" Type="http://schemas.openxmlformats.org/officeDocument/2006/relationships/slideMaster" Target="slideMasters/slideMaster2.xml" /><Relationship Id="rId20" Type="http://schemas.openxmlformats.org/officeDocument/2006/relationships/viewProps" Target="viewProps.xml" /><Relationship Id="rId21" Type="http://schemas.openxmlformats.org/officeDocument/2006/relationships/theme" Target="theme/theme1.xml" /><Relationship Id="rId22" Type="http://schemas.openxmlformats.org/officeDocument/2006/relationships/tableStyles" Target="tableStyles.xml" /><Relationship Id="rId3" Type="http://schemas.openxmlformats.org/officeDocument/2006/relationships/slide" Target="slides/slide1.xml" /><Relationship Id="rId4" Type="http://schemas.openxmlformats.org/officeDocument/2006/relationships/slide" Target="slides/slide2.xml" /><Relationship Id="rId5" Type="http://schemas.openxmlformats.org/officeDocument/2006/relationships/slide" Target="slides/slide3.xml" /><Relationship Id="rId6" Type="http://schemas.openxmlformats.org/officeDocument/2006/relationships/slide" Target="slides/slide4.xml" /><Relationship Id="rId7" Type="http://schemas.openxmlformats.org/officeDocument/2006/relationships/slide" Target="slides/slide5.xml" /><Relationship Id="rId8" Type="http://schemas.openxmlformats.org/officeDocument/2006/relationships/slide" Target="slides/slide6.xml" /><Relationship Id="rId9" Type="http://schemas.openxmlformats.org/officeDocument/2006/relationships/slide" Target="slides/slide7.xml" /></Relationship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6.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7.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8.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9.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0.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1.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8DA79D53-71A2-4FA6-9A97-A9BF1FAE1A71}"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E724E14A-41F3-48D3-9819-1A5A34DFCFE8}"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2F4D258B-88DD-4F04-8B16-4268C662904D}"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B42F40EC-45B6-41E3-9862-09365239E8F6}"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1CBC8EE3-9D4F-465E-8C54-B9837D10393B}"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437D7F40-9C58-44B5-AFDA-992298E03707}"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0E78BB55-4153-4D19-A0F9-1D96AFB85D46}"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E4916B7B-500A-4DC2-BF63-D99F1BA5193E}"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A4FA0366-2EDA-48EA-92F8-DC7CAEFDD9E3}"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FA1D5E83-941C-4A17-8A88-D6A247E50FE5}"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C2194A76-5817-43A9-887D-E28791832C2C}"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p:cNvGrpSpPr/>
        <p:nvPr/>
      </p:nvGrpSpPr>
      <p:grpSpPr>
        <a:xfrm>
          <a:off x="0" y="0"/>
          <a:ext cx="0" cy="0"/>
        </a:xfrm>
      </p:grpSpPr>
      <p:sp>
        <p:nvSpPr>
          <p:cNvPr id="2" name="Title 1"/>
          <p:cNvSpPr>
            <a:spLocks noGrp="1"/>
          </p:cNvSpPr>
          <p:nvPr>
            <p:ph type="ctrTitle"/>
          </p:nvPr>
        </p:nvSpPr>
        <p:spPr>
          <a:xfrm>
            <a:off x="685800" y="2130425"/>
            <a:ext cx="7772400" cy="1470025"/>
          </a:xfrm>
        </p:spPr>
        <p:txBody>
          <a:bodyPr/>
          <a:lstStyle/>
          <a:p>
            <a:r>
              <a:rPr lang="en-US" smtClean="0"/>
              <a:t>Click to edit Master title style</a:t>
            </a:r>
            <a:endParaRPr lang="en-US"/>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p:cNvGrpSpPr/>
        <p:nvPr/>
      </p:nvGrpSpPr>
      <p:grpSpPr>
        <a:xfrm>
          <a:off x="0" y="0"/>
          <a: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smtClean="0"/>
              <a:t>Click to edit Master title style</a:t>
            </a:r>
            <a:endParaRPr lang="en-US"/>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p:cNvGrpSpPr/>
        <p:nvPr/>
      </p:nvGrpSpPr>
      <p:grpSpPr>
        <a:xfrm>
          <a:off x="0" y="0"/>
          <a: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US"/>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p:cNvSpPr>
            <a:spLocks noGrp="1"/>
          </p:cNvSpPr>
          <p:nvPr>
            <p:ph type="dt" sz="half" idx="10"/>
          </p:nvPr>
        </p:nvSpPr>
        <p:spPr/>
        <p:txBody>
          <a:bodyPr/>
          <a:lstStyle/>
          <a:p>
            <a:fld id="{1D8BD707-D9CF-40AE-B4C6-C98DA3205C09}" type="datetimeFigureOut">
              <a:rPr lang="en-US" smtClean="0"/>
              <a:t>8/1/2011</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Date Placeholder 2"/>
          <p:cNvSpPr>
            <a:spLocks noGrp="1"/>
          </p:cNvSpPr>
          <p:nvPr>
            <p:ph type="dt" sz="half" idx="10"/>
          </p:nvPr>
        </p:nvSpPr>
        <p:spPr/>
        <p:txBody>
          <a:bodyPr/>
          <a:lstStyle/>
          <a:p>
            <a:fld id="{1D8BD707-D9CF-40AE-B4C6-C98DA3205C09}" type="datetimeFigureOut">
              <a:rPr lang="en-US" smtClean="0"/>
              <a:t>8/1/2011</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p:cNvGrpSpPr/>
        <p:nvPr/>
      </p:nvGrpSpPr>
      <p:grpSpPr>
        <a:xfrm>
          <a:off x="0" y="0"/>
          <a:ext cx="0" cy="0"/>
        </a:xfrm>
      </p:grpSpPr>
      <p:sp>
        <p:nvSpPr>
          <p:cNvPr id="2" name="Date Placeholder 1"/>
          <p:cNvSpPr>
            <a:spLocks noGrp="1"/>
          </p:cNvSpPr>
          <p:nvPr>
            <p:ph type="dt" sz="half" idx="10"/>
          </p:nvPr>
        </p:nvSpPr>
        <p:spPr/>
        <p:txBody>
          <a:bodyPr/>
          <a:lstStyle/>
          <a:p>
            <a:fld id="{1D8BD707-D9CF-40AE-B4C6-C98DA3205C09}" type="datetimeFigureOut">
              <a:rPr lang="en-US" smtClean="0"/>
              <a:t>8/1/2011</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p:cNvGrpSpPr/>
        <p:nvPr/>
      </p:nvGrpSpPr>
      <p:grpSpPr>
        <a:xfrm>
          <a:off x="0" y="0"/>
          <a: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US"/>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p:cNvGrpSpPr/>
        <p:nvPr/>
      </p:nvGrpSpPr>
      <p:grpSpPr>
        <a:xfrm>
          <a:off x="0" y="0"/>
          <a: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smtClean="0"/>
              <a:t>Click to edit Master title style</a:t>
            </a:r>
            <a:endParaRPr lang="en-US"/>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p:cNvGrpSpPr/>
        <p:nvPr/>
      </p:nvGrpSpPr>
      <p:grpSpPr>
        <a:xfrm>
          <a:off x="0" y="0"/>
          <a:ext cx="0" cy="0"/>
        </a:xfrm>
      </p:grpSpPr>
      <p:sp>
        <p:nvSpPr>
          <p:cNvPr id="2" name="Vertical Title 1"/>
          <p:cNvSpPr>
            <a:spLocks noGrp="1"/>
          </p:cNvSpPr>
          <p:nvPr>
            <p:ph type="title" orient="vert"/>
          </p:nvPr>
        </p:nvSpPr>
        <p:spPr>
          <a:xfrm>
            <a:off x="6629400" y="274638"/>
            <a:ext cx="2057400" cy="5851525"/>
          </a:xfrm>
        </p:spPr>
        <p:txBody>
          <a:bodyPr vert="eaVert"/>
          <a:lstStyle/>
          <a:p>
            <a:r>
              <a:rPr lang="en-US" smtClean="0"/>
              <a:t>Click to edit Master title style</a:t>
            </a:r>
            <a:endParaRPr lang="en-US"/>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slideLayout" Target="../slideLayouts/slideLayout21.xml" /><Relationship Id="rId11" Type="http://schemas.openxmlformats.org/officeDocument/2006/relationships/slideLayout" Target="../slideLayouts/slideLayout22.xml" /><Relationship Id="rId12" Type="http://schemas.openxmlformats.org/officeDocument/2006/relationships/theme" Target="../theme/theme2.xml" /><Relationship Id="rId2" Type="http://schemas.openxmlformats.org/officeDocument/2006/relationships/slideLayout" Target="../slideLayouts/slideLayout13.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slideLayout" Target="../slideLayouts/slideLayout17.xml" /><Relationship Id="rId7" Type="http://schemas.openxmlformats.org/officeDocument/2006/relationships/slideLayout" Target="../slideLayouts/slideLayout18.xml" /><Relationship Id="rId8" Type="http://schemas.openxmlformats.org/officeDocument/2006/relationships/slideLayout" Target="../slideLayouts/slideLayout19.xml" /><Relationship Id="rId9" Type="http://schemas.openxmlformats.org/officeDocument/2006/relationships/slideLayout" Target="../slideLayouts/slideLayout20.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p:cNvGrpSpPr/>
        <p:nvPr/>
      </p:nvGrpSpPr>
      <p:grpSpPr>
        <a:xfrm>
          <a:off x="0" y="0"/>
          <a: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defPPr>
              <a:defRPr lang="en-US"/>
            </a:defPPr>
            <a:lvl1pPr marL="0" algn="l"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1D8BD707-D9CF-40AE-B4C6-C98DA3205C09}" type="datetimeFigureOut">
              <a:rPr lang="en-US" smtClean="0"/>
              <a:t>8/1/2011</a:t>
            </a:fld>
            <a:endParaRPr lang="en-US"/>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defPPr>
              <a:defRPr lang="en-US"/>
            </a:defPPr>
            <a:lvl1pPr marL="0" algn="ct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US"/>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defPPr>
              <a:defRPr lang="en-US"/>
            </a:defPPr>
            <a:lvl1pPr marL="0" algn="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B6F15528-21DE-4FAA-801E-634DDDAF4B2B}"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60" r:id="rId1"/>
    <p:sldLayoutId id="2147483661" r:id="rId2"/>
    <p:sldLayoutId id="2147483662" r:id="rId3"/>
    <p:sldLayoutId id="2147483663" r:id="rId4"/>
    <p:sldLayoutId id="2147483664" r:id="rId5"/>
    <p:sldLayoutId id="2147483665" r:id="rId6"/>
    <p:sldLayoutId id="2147483666" r:id="rId7"/>
    <p:sldLayoutId id="2147483667" r:id="rId8"/>
    <p:sldLayoutId id="2147483668" r:id="rId9"/>
    <p:sldLayoutId id="2147483669" r:id="rId10"/>
    <p:sldLayoutId id="2147483670"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 Id="rId3" Type="http://schemas.openxmlformats.org/officeDocument/2006/relationships/image" Target="../media/image3.png"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 Id="rId3" Type="http://schemas.openxmlformats.org/officeDocument/2006/relationships/image" Target="../media/image3.png"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png"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5.jpeg" /><Relationship Id="rId3" Type="http://schemas.openxmlformats.org/officeDocument/2006/relationships/image" Target="../media/image6.jpeg" /><Relationship Id="rId4" Type="http://schemas.openxmlformats.org/officeDocument/2006/relationships/image" Target="../media/image7.jpeg" /><Relationship Id="rId5" Type="http://schemas.openxmlformats.org/officeDocument/2006/relationships/image" Target="../media/image3.png"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8.jpeg" /><Relationship Id="rId3" Type="http://schemas.openxmlformats.org/officeDocument/2006/relationships/image" Target="../media/image3.png"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9.jpeg" /><Relationship Id="rId3" Type="http://schemas.openxmlformats.org/officeDocument/2006/relationships/image" Target="../media/image10.jpeg" /><Relationship Id="rId4" Type="http://schemas.openxmlformats.org/officeDocument/2006/relationships/image" Target="../media/image3.png"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png"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1.jpeg" /><Relationship Id="rId3" Type="http://schemas.openxmlformats.org/officeDocument/2006/relationships/image" Target="../media/image3.png"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2.jpeg" /><Relationship Id="rId3" Type="http://schemas.openxmlformats.org/officeDocument/2006/relationships/image" Target="../media/image3.png"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png" /></Relationships>
</file>

<file path=ppt/slides/_rels/slide1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3.jpeg" /><Relationship Id="rId3" Type="http://schemas.openxmlformats.org/officeDocument/2006/relationships/image" Target="../media/image14.jpeg" /><Relationship Id="rId4" Type="http://schemas.openxmlformats.org/officeDocument/2006/relationships/image" Target="../media/image15.jpeg" /><Relationship Id="rId5" Type="http://schemas.openxmlformats.org/officeDocument/2006/relationships/image" Target="../media/image3.png" /></Relationships>
</file>

<file path=ppt/slides/_rels/slide1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15.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835300011023011101"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1723949" y="1562007"/>
            <a:ext cx="8744102" cy="215310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spcBef>
                <a:spcPts val="450"/>
              </a:spcBef>
            </a:pPr>
            <a:r>
              <a:rPr lang="en-US" sz="5175" b="1">
                <a:solidFill>
                  <a:srgbClr val="FFFFFF">
                    <a:alpha val="100000"/>
                  </a:srgbClr>
                </a:solidFill>
                <a:latin typeface="Microsoft Yahei"/>
                <a:ea typeface="Microsoft Yahei"/>
                <a:cs typeface="Microsoft Yahei"/>
              </a:rPr>
              <a:t>合同法的合同成立后的违约行为</a:t>
            </a:r>
          </a:p>
        </p:txBody>
      </p:sp>
      <p:sp>
        <p:nvSpPr>
          <p:cNvPr id="3" name="TextBox 3"/>
          <p:cNvSpPr txBox="1"/>
          <p:nvPr/>
        </p:nvSpPr>
        <p:spPr>
          <a:xfrm>
            <a:off x="2019901" y="3818645"/>
            <a:ext cx="8024774" cy="48280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80000"/>
              </a:lnSpc>
              <a:spcBef>
                <a:spcPts val="450"/>
              </a:spcBef>
            </a:pPr>
            <a:r>
              <a:rPr lang="en-US" sz="2025">
                <a:solidFill>
                  <a:srgbClr val="FFFFFF">
                    <a:alpha val="100000"/>
                  </a:srgbClr>
                </a:solidFill>
                <a:latin typeface="Microsoft Yahei"/>
                <a:ea typeface="Microsoft Yahei"/>
                <a:cs typeface="Microsoft Yahei"/>
              </a:rPr>
              <a:t>汇报人：XX</a:t>
            </a:r>
          </a:p>
        </p:txBody>
      </p:sp>
      <p:sp>
        <p:nvSpPr>
          <p:cNvPr id="4" name="TextBox 4"/>
          <p:cNvSpPr txBox="1"/>
          <p:nvPr/>
        </p:nvSpPr>
        <p:spPr>
          <a:xfrm>
            <a:off x="5125012" y="5590905"/>
            <a:ext cx="1941977" cy="42184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80000"/>
              </a:lnSpc>
              <a:spcBef>
                <a:spcPts val="450"/>
              </a:spcBef>
            </a:pPr>
            <a:r>
              <a:rPr lang="en-US" sz="2025">
                <a:solidFill>
                  <a:srgbClr val="FFFFFF">
                    <a:alpha val="100000"/>
                  </a:srgbClr>
                </a:solidFill>
                <a:latin typeface="Microsoft Yahei"/>
                <a:ea typeface="Microsoft Yahei"/>
                <a:cs typeface="Microsoft Yahei"/>
              </a:rPr>
              <a:t>2024-01-13</a:t>
            </a:r>
          </a:p>
        </p:txBody>
      </p:sp>
    </p:spTree>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tretch>
            <a:fillRect/>
          </a:stretch>
        </p:blipFill>
        <p:spPr>
          <a:xfrm>
            <a:off x="0" y="0"/>
            <a:ext cx="12192000" cy="6858000"/>
          </a:xfrm>
          <a:prstGeom prst="rect">
            <a:avLst/>
          </a:prstGeom>
        </p:spPr>
      </p:pic>
      <p:sp>
        <p:nvSpPr>
          <p:cNvPr id="3" name="TextBox 3"/>
          <p:cNvSpPr txBox="1"/>
          <p:nvPr/>
        </p:nvSpPr>
        <p:spPr>
          <a:xfrm>
            <a:off x="6492925" y="885825"/>
            <a:ext cx="5295900" cy="5086350"/>
          </a:xfrm>
          <a:prstGeom prst="rect">
            <a:avLst/>
          </a:prstGeom>
        </p:spPr>
        <p:txBody>
          <a:bodyPr vert="horz" wrap="square" lIns="114300" tIns="57150" rIns="114300" bIns="57150"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203200" lvl="0" indent="-203200">
              <a:lnSpc>
                <a:spcPct val="150000"/>
              </a:lnSpc>
              <a:buFont typeface="Arial"/>
              <a:buChar char="•"/>
            </a:pPr>
            <a:r>
              <a:rPr lang="en-US" sz="2400" b="1">
                <a:solidFill>
                  <a:srgbClr val="FFFFFF">
                    <a:alpha val="100000"/>
                  </a:srgbClr>
                </a:solidFill>
                <a:latin typeface="Microsoft Yahei"/>
                <a:ea typeface="Microsoft Yahei"/>
                <a:cs typeface="Microsoft Yahei"/>
              </a:rPr>
              <a:t>合同成立后的基本义务与违约行为概述</a:t>
            </a:r>
          </a:p>
          <a:p>
            <a:pPr marL="203200" lvl="0" indent="-203200">
              <a:lnSpc>
                <a:spcPct val="150000"/>
              </a:lnSpc>
              <a:buFont typeface="Arial"/>
              <a:buChar char="•"/>
            </a:pPr>
            <a:r>
              <a:rPr lang="en-US" sz="2400" b="1">
                <a:solidFill>
                  <a:srgbClr val="FFFFFF">
                    <a:alpha val="100000"/>
                  </a:srgbClr>
                </a:solidFill>
                <a:latin typeface="Microsoft Yahei"/>
                <a:ea typeface="Microsoft Yahei"/>
                <a:cs typeface="Microsoft Yahei"/>
              </a:rPr>
              <a:t>典型违约行为分析</a:t>
            </a:r>
          </a:p>
          <a:p>
            <a:pPr marL="203200" lvl="0" indent="-203200">
              <a:lnSpc>
                <a:spcPct val="150000"/>
              </a:lnSpc>
              <a:buFont typeface="Arial"/>
              <a:buChar char="•"/>
            </a:pPr>
            <a:r>
              <a:rPr lang="en-US" sz="2400" b="1">
                <a:solidFill>
                  <a:srgbClr val="FFFFFF">
                    <a:alpha val="100000"/>
                  </a:srgbClr>
                </a:solidFill>
                <a:latin typeface="Microsoft Yahei"/>
                <a:ea typeface="Microsoft Yahei"/>
                <a:cs typeface="Microsoft Yahei"/>
              </a:rPr>
              <a:t>违约行为的法律后果与救济措施</a:t>
            </a:r>
          </a:p>
          <a:p>
            <a:pPr marL="203200" lvl="0" indent="-203200">
              <a:lnSpc>
                <a:spcPct val="150000"/>
              </a:lnSpc>
              <a:buFont typeface="Arial"/>
              <a:buChar char="•"/>
            </a:pPr>
            <a:r>
              <a:rPr lang="en-US" sz="2400" b="1">
                <a:solidFill>
                  <a:srgbClr val="FFFFFF">
                    <a:alpha val="100000"/>
                  </a:srgbClr>
                </a:solidFill>
                <a:latin typeface="Microsoft Yahei"/>
                <a:ea typeface="Microsoft Yahei"/>
                <a:cs typeface="Microsoft Yahei"/>
              </a:rPr>
              <a:t>防范和应对违约行为的策略建议</a:t>
            </a:r>
          </a:p>
        </p:txBody>
      </p:sp>
    </p:spTree>
  </p:cSld>
  <p:clrMapOvr>
    <a:masterClrMapping/>
  </p:clrMapOvr>
  <p:transition/>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tretch>
            <a:fillRect/>
          </a:stretch>
        </p:blipFill>
        <p:spPr>
          <a:xfrm>
            <a:off x="0" y="0"/>
            <a:ext cx="12192000" cy="6858000"/>
          </a:xfrm>
          <a:prstGeom prst="rect">
            <a:avLst/>
          </a:prstGeom>
        </p:spPr>
      </p:pic>
      <p:sp>
        <p:nvSpPr>
          <p:cNvPr id="3" name="TextBox 3"/>
          <p:cNvSpPr txBox="1"/>
          <p:nvPr/>
        </p:nvSpPr>
        <p:spPr>
          <a:xfrm>
            <a:off x="6492925" y="885825"/>
            <a:ext cx="5295900" cy="5086350"/>
          </a:xfrm>
          <a:prstGeom prst="rect">
            <a:avLst/>
          </a:prstGeom>
        </p:spPr>
        <p:txBody>
          <a:bodyPr vert="horz" wrap="square" lIns="114300" tIns="57150" rIns="114300" bIns="57150"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203200" lvl="0" indent="-203200">
              <a:lnSpc>
                <a:spcPct val="150000"/>
              </a:lnSpc>
              <a:buFont typeface="Arial"/>
              <a:buChar char="•"/>
            </a:pPr>
            <a:r>
              <a:rPr lang="en-US" sz="2400" b="1">
                <a:solidFill>
                  <a:srgbClr val="FFFFFF">
                    <a:alpha val="100000"/>
                  </a:srgbClr>
                </a:solidFill>
                <a:latin typeface="Microsoft Yahei"/>
                <a:ea typeface="Microsoft Yahei"/>
                <a:cs typeface="Microsoft Yahei"/>
              </a:rPr>
              <a:t>案例分析：成功解决违约纠纷的经验教训</a:t>
            </a:r>
          </a:p>
          <a:p>
            <a:pPr marL="203200" lvl="0" indent="-203200">
              <a:lnSpc>
                <a:spcPct val="150000"/>
              </a:lnSpc>
              <a:buFont typeface="Arial"/>
              <a:buChar char="•"/>
            </a:pPr>
            <a:r>
              <a:rPr lang="en-US" sz="2400" b="1">
                <a:solidFill>
                  <a:srgbClr val="FFFFFF">
                    <a:alpha val="100000"/>
                  </a:srgbClr>
                </a:solidFill>
                <a:latin typeface="Microsoft Yahei"/>
                <a:ea typeface="Microsoft Yahei"/>
                <a:cs typeface="Microsoft Yahei"/>
              </a:rPr>
              <a:t>总结与展望：提高合同履约率，减少违约风险</a:t>
            </a:r>
          </a:p>
        </p:txBody>
      </p:sp>
    </p:spTree>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876034" y="2655088"/>
            <a:ext cx="9439275" cy="20859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spcBef>
                <a:spcPts val="450"/>
              </a:spcBef>
            </a:pPr>
            <a:r>
              <a:rPr lang="en-US" sz="5175" b="1">
                <a:solidFill>
                  <a:srgbClr val="FFFFFF">
                    <a:alpha val="100000"/>
                  </a:srgbClr>
                </a:solidFill>
                <a:latin typeface="Microsoft Yahei"/>
                <a:ea typeface="Microsoft Yahei"/>
                <a:cs typeface="Microsoft Yahei"/>
              </a:rPr>
              <a:t>合同成立后的基本义务与违约行为概述</a:t>
            </a:r>
          </a:p>
        </p:txBody>
      </p:sp>
      <p:sp>
        <p:nvSpPr>
          <p:cNvPr id="3" name="TextBox 3"/>
          <p:cNvSpPr txBox="1"/>
          <p:nvPr/>
        </p:nvSpPr>
        <p:spPr>
          <a:xfrm>
            <a:off x="765043" y="1520539"/>
            <a:ext cx="7683398" cy="99486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80000"/>
              </a:lnSpc>
              <a:spcBef>
                <a:spcPts val="450"/>
              </a:spcBef>
            </a:pPr>
            <a:r>
              <a:rPr lang="en-US" sz="5775" b="1">
                <a:solidFill>
                  <a:srgbClr val="FFFFFF">
                    <a:alpha val="100000"/>
                  </a:srgbClr>
                </a:solidFill>
                <a:latin typeface="Microsoft Yahei"/>
                <a:ea typeface="Microsoft Yahei"/>
                <a:cs typeface="Microsoft Yahei"/>
              </a:rPr>
              <a:t>01</a:t>
            </a:r>
          </a:p>
        </p:txBody>
      </p:sp>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sp>
        <p:nvSpPr>
          <p:cNvPr id="2" name="AutoShape 2"/>
          <p:cNvSpPr/>
          <p:nvPr/>
        </p:nvSpPr>
        <p:spPr>
          <a:xfrm>
            <a:off x="990089" y="1514981"/>
            <a:ext cx="932011" cy="932011"/>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TextBox 3"/>
          <p:cNvSpPr txBox="1"/>
          <p:nvPr/>
        </p:nvSpPr>
        <p:spPr>
          <a:xfrm>
            <a:off x="990089" y="4677159"/>
            <a:ext cx="2409825" cy="104775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96000"/>
              </a:lnSpc>
            </a:pPr>
            <a:r>
              <a:rPr lang="en-US" sz="1500">
                <a:solidFill>
                  <a:schemeClr val="dk1">
                    <a:alpha val="100000"/>
                  </a:schemeClr>
                </a:solidFill>
                <a:latin typeface="Microsoft Yahei"/>
                <a:ea typeface="Microsoft Yahei"/>
                <a:cs typeface="Microsoft Yahei"/>
              </a:rPr>
              <a:t>合同双方应按照约定的时间、地点和方式履行给付义务，包括支付价款、交付标的物等。</a:t>
            </a:r>
          </a:p>
        </p:txBody>
      </p:sp>
      <p:sp>
        <p:nvSpPr>
          <p:cNvPr id="4" name="TextBox 4"/>
          <p:cNvSpPr txBox="1"/>
          <p:nvPr/>
        </p:nvSpPr>
        <p:spPr>
          <a:xfrm>
            <a:off x="990089" y="3829496"/>
            <a:ext cx="2409825" cy="4476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025" b="1">
                <a:solidFill>
                  <a:schemeClr val="accent1">
                    <a:alpha val="100000"/>
                  </a:schemeClr>
                </a:solidFill>
                <a:latin typeface="Microsoft Yahei"/>
                <a:ea typeface="Microsoft Yahei"/>
                <a:cs typeface="Microsoft Yahei"/>
              </a:rPr>
              <a:t>给付义务</a:t>
            </a:r>
          </a:p>
        </p:txBody>
      </p:sp>
      <p:cxnSp>
        <p:nvCxnSpPr>
          <p:cNvPr id="5" name="Connector 5"/>
          <p:cNvCxnSpPr/>
          <p:nvPr/>
        </p:nvCxnSpPr>
        <p:spPr>
          <a:xfrm>
            <a:off x="1095003" y="4507169"/>
            <a:ext cx="2676821" cy="0"/>
          </a:xfrm>
          <a:prstGeom prst="line">
            <a:avLst/>
          </a:prstGeom>
          <a:ln w="9525">
            <a:solidFill>
              <a:schemeClr val="accent1">
                <a:lumMod val="75000"/>
              </a:schemeClr>
            </a:solidFill>
            <a:prstDash val="solid"/>
            <a:headEnd type="none"/>
            <a:tailEnd type="none"/>
          </a:ln>
        </p:spPr>
        <p:style>
          <a:lnRef idx="0">
            <a:schemeClr val="accent1"/>
          </a:lnRef>
          <a:fillRef idx="1">
            <a:schemeClr val="accent1"/>
          </a:fillRef>
          <a:effectRef idx="0">
            <a:schemeClr val="accent1"/>
          </a:effectRef>
          <a:fontRef idx="minor">
            <a:schemeClr val="lt1"/>
          </a:fontRef>
        </p:style>
      </p:cxnSp>
      <p:cxnSp>
        <p:nvCxnSpPr>
          <p:cNvPr id="6" name="Connector 6"/>
          <p:cNvCxnSpPr/>
          <p:nvPr/>
        </p:nvCxnSpPr>
        <p:spPr>
          <a:xfrm>
            <a:off x="3569918" y="4041523"/>
            <a:ext cx="207264" cy="0"/>
          </a:xfrm>
          <a:prstGeom prst="line">
            <a:avLst/>
          </a:prstGeom>
          <a:ln w="38100">
            <a:solidFill>
              <a:schemeClr val="accent1"/>
            </a:solidFill>
            <a:prstDash val="solid"/>
            <a:headEnd type="none"/>
            <a:tailEnd type="none"/>
          </a:ln>
        </p:spPr>
        <p:style>
          <a:lnRef idx="0">
            <a:schemeClr val="accent1"/>
          </a:lnRef>
          <a:fillRef idx="1">
            <a:schemeClr val="accent1"/>
          </a:fillRef>
          <a:effectRef idx="0">
            <a:schemeClr val="accent1"/>
          </a:effectRef>
          <a:fontRef idx="minor">
            <a:schemeClr val="lt1"/>
          </a:fontRef>
        </p:style>
      </p:cxnSp>
      <p:sp>
        <p:nvSpPr>
          <p:cNvPr id="7" name="Freeform 7"/>
          <p:cNvSpPr/>
          <p:nvPr/>
        </p:nvSpPr>
        <p:spPr>
          <a:xfrm>
            <a:off x="3687773" y="3947812"/>
            <a:ext cx="151723" cy="187422"/>
          </a:xfrm>
          <a:custGeom>
            <a:rect l="l" t="t" r="r" b="b"/>
            <a:pathLst>
              <a:path w="1905000" h="1905000">
                <a:moveTo>
                  <a:pt x="0" y="0"/>
                </a:moveTo>
                <a:lnTo>
                  <a:pt x="762000" y="0"/>
                </a:lnTo>
                <a:lnTo>
                  <a:pt x="1905000" y="952500"/>
                </a:lnTo>
                <a:lnTo>
                  <a:pt x="762000" y="1905000"/>
                </a:lnTo>
                <a:lnTo>
                  <a:pt x="0" y="1905000"/>
                </a:lnTo>
                <a:lnTo>
                  <a:pt x="1143000" y="952500"/>
                </a:lnTo>
                <a:lnTo>
                  <a:pt x="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4671297" y="1454147"/>
            <a:ext cx="932011" cy="932011"/>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9" name="Picture 9"/>
          <p:cNvPicPr>
            <a:picLocks noChangeAspect="1"/>
          </p:cNvPicPr>
          <p:nvPr/>
        </p:nvPicPr>
        <p:blipFill>
          <a:blip r:embed="rId2"/>
          <a:srcRect l="14667" r="14667"/>
          <a:stretch>
            <a:fillRect/>
          </a:stretch>
        </p:blipFill>
        <p:spPr>
          <a:xfrm>
            <a:off x="5039938" y="1393187"/>
            <a:ext cx="2231507" cy="2231507"/>
          </a:xfrm>
          <a:prstGeom prst="ellipse">
            <a:avLst/>
          </a:prstGeom>
        </p:spPr>
      </p:pic>
      <p:sp>
        <p:nvSpPr>
          <p:cNvPr id="10" name="TextBox 10"/>
          <p:cNvSpPr txBox="1"/>
          <p:nvPr/>
        </p:nvSpPr>
        <p:spPr>
          <a:xfrm>
            <a:off x="4671297" y="3829496"/>
            <a:ext cx="2409825" cy="4476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025" b="1">
                <a:solidFill>
                  <a:schemeClr val="accent1">
                    <a:alpha val="100000"/>
                  </a:schemeClr>
                </a:solidFill>
                <a:latin typeface="Microsoft Yahei"/>
                <a:ea typeface="Microsoft Yahei"/>
                <a:cs typeface="Microsoft Yahei"/>
              </a:rPr>
              <a:t>保密义务</a:t>
            </a:r>
          </a:p>
        </p:txBody>
      </p:sp>
      <p:cxnSp>
        <p:nvCxnSpPr>
          <p:cNvPr id="11" name="Connector 11"/>
          <p:cNvCxnSpPr/>
          <p:nvPr/>
        </p:nvCxnSpPr>
        <p:spPr>
          <a:xfrm>
            <a:off x="4776211" y="4446335"/>
            <a:ext cx="2676821" cy="0"/>
          </a:xfrm>
          <a:prstGeom prst="line">
            <a:avLst/>
          </a:prstGeom>
          <a:ln w="9525">
            <a:solidFill>
              <a:schemeClr val="accent2">
                <a:lumMod val="75000"/>
              </a:schemeClr>
            </a:solidFill>
            <a:prstDash val="solid"/>
            <a:headEnd type="none"/>
            <a:tailEnd type="none"/>
          </a:ln>
        </p:spPr>
        <p:style>
          <a:lnRef idx="0">
            <a:schemeClr val="accent2"/>
          </a:lnRef>
          <a:fillRef idx="1">
            <a:schemeClr val="accent2"/>
          </a:fillRef>
          <a:effectRef idx="0">
            <a:schemeClr val="accent2"/>
          </a:effectRef>
          <a:fontRef idx="minor">
            <a:schemeClr val="lt1"/>
          </a:fontRef>
        </p:style>
      </p:cxnSp>
      <p:cxnSp>
        <p:nvCxnSpPr>
          <p:cNvPr id="12" name="Connector 12"/>
          <p:cNvCxnSpPr/>
          <p:nvPr/>
        </p:nvCxnSpPr>
        <p:spPr>
          <a:xfrm>
            <a:off x="7251125" y="4041523"/>
            <a:ext cx="207264" cy="0"/>
          </a:xfrm>
          <a:prstGeom prst="line">
            <a:avLst/>
          </a:prstGeom>
          <a:ln w="38100">
            <a:solidFill>
              <a:schemeClr val="accent2"/>
            </a:solidFill>
            <a:prstDash val="solid"/>
            <a:headEnd type="none"/>
            <a:tailEnd type="none"/>
          </a:ln>
        </p:spPr>
        <p:style>
          <a:lnRef idx="0">
            <a:schemeClr val="accent2"/>
          </a:lnRef>
          <a:fillRef idx="1">
            <a:schemeClr val="accent2"/>
          </a:fillRef>
          <a:effectRef idx="0">
            <a:schemeClr val="accent2"/>
          </a:effectRef>
          <a:fontRef idx="minor">
            <a:schemeClr val="lt1"/>
          </a:fontRef>
        </p:style>
      </p:cxnSp>
      <p:sp>
        <p:nvSpPr>
          <p:cNvPr id="13" name="Freeform 13"/>
          <p:cNvSpPr/>
          <p:nvPr/>
        </p:nvSpPr>
        <p:spPr>
          <a:xfrm>
            <a:off x="7368981" y="3947812"/>
            <a:ext cx="151723" cy="187422"/>
          </a:xfrm>
          <a:custGeom>
            <a:rect l="l" t="t" r="r" b="b"/>
            <a:pathLst>
              <a:path w="1905000" h="1905000">
                <a:moveTo>
                  <a:pt x="0" y="0"/>
                </a:moveTo>
                <a:lnTo>
                  <a:pt x="762000" y="0"/>
                </a:lnTo>
                <a:lnTo>
                  <a:pt x="1905000" y="952500"/>
                </a:lnTo>
                <a:lnTo>
                  <a:pt x="762000" y="1905000"/>
                </a:lnTo>
                <a:lnTo>
                  <a:pt x="0" y="1905000"/>
                </a:lnTo>
                <a:lnTo>
                  <a:pt x="1143000" y="952500"/>
                </a:lnTo>
                <a:lnTo>
                  <a:pt x="0"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8373015" y="1454147"/>
            <a:ext cx="932011" cy="932011"/>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15" name="Picture 15"/>
          <p:cNvPicPr>
            <a:picLocks noChangeAspect="1"/>
          </p:cNvPicPr>
          <p:nvPr/>
        </p:nvPicPr>
        <p:blipFill>
          <a:blip r:embed="rId3"/>
          <a:srcRect l="12250" r="12250"/>
          <a:stretch>
            <a:fillRect/>
          </a:stretch>
        </p:blipFill>
        <p:spPr>
          <a:xfrm>
            <a:off x="8741656" y="1393187"/>
            <a:ext cx="2231507" cy="2231507"/>
          </a:xfrm>
          <a:prstGeom prst="ellipse">
            <a:avLst/>
          </a:prstGeom>
        </p:spPr>
      </p:pic>
      <p:sp>
        <p:nvSpPr>
          <p:cNvPr id="16" name="TextBox 16"/>
          <p:cNvSpPr txBox="1"/>
          <p:nvPr/>
        </p:nvSpPr>
        <p:spPr>
          <a:xfrm>
            <a:off x="8373015" y="3829496"/>
            <a:ext cx="2409825" cy="4476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025" b="1">
                <a:solidFill>
                  <a:schemeClr val="accent1">
                    <a:alpha val="100000"/>
                  </a:schemeClr>
                </a:solidFill>
                <a:latin typeface="Microsoft Yahei"/>
                <a:ea typeface="Microsoft Yahei"/>
                <a:cs typeface="Microsoft Yahei"/>
              </a:rPr>
              <a:t>协作义务</a:t>
            </a:r>
          </a:p>
        </p:txBody>
      </p:sp>
      <p:cxnSp>
        <p:nvCxnSpPr>
          <p:cNvPr id="17" name="Connector 17"/>
          <p:cNvCxnSpPr/>
          <p:nvPr/>
        </p:nvCxnSpPr>
        <p:spPr>
          <a:xfrm>
            <a:off x="8477928" y="4446335"/>
            <a:ext cx="2676821" cy="0"/>
          </a:xfrm>
          <a:prstGeom prst="line">
            <a:avLst/>
          </a:prstGeom>
          <a:ln w="9525">
            <a:solidFill>
              <a:schemeClr val="accent1">
                <a:lumMod val="75000"/>
              </a:schemeClr>
            </a:solidFill>
            <a:prstDash val="solid"/>
            <a:headEnd type="none"/>
            <a:tailEnd type="none"/>
          </a:ln>
        </p:spPr>
        <p:style>
          <a:lnRef idx="0">
            <a:schemeClr val="accent1"/>
          </a:lnRef>
          <a:fillRef idx="1">
            <a:schemeClr val="accent1"/>
          </a:fillRef>
          <a:effectRef idx="0">
            <a:schemeClr val="accent1"/>
          </a:effectRef>
          <a:fontRef idx="minor">
            <a:schemeClr val="lt1"/>
          </a:fontRef>
        </p:style>
      </p:cxnSp>
      <p:cxnSp>
        <p:nvCxnSpPr>
          <p:cNvPr id="18" name="Connector 18"/>
          <p:cNvCxnSpPr/>
          <p:nvPr/>
        </p:nvCxnSpPr>
        <p:spPr>
          <a:xfrm>
            <a:off x="10952843" y="4041523"/>
            <a:ext cx="207264" cy="0"/>
          </a:xfrm>
          <a:prstGeom prst="line">
            <a:avLst/>
          </a:prstGeom>
          <a:ln w="38100">
            <a:solidFill>
              <a:schemeClr val="accent1"/>
            </a:solidFill>
            <a:prstDash val="solid"/>
            <a:headEnd type="none"/>
            <a:tailEnd type="none"/>
          </a:ln>
        </p:spPr>
        <p:style>
          <a:lnRef idx="0">
            <a:schemeClr val="accent1"/>
          </a:lnRef>
          <a:fillRef idx="1">
            <a:schemeClr val="accent1"/>
          </a:fillRef>
          <a:effectRef idx="0">
            <a:schemeClr val="accent1"/>
          </a:effectRef>
          <a:fontRef idx="minor">
            <a:schemeClr val="lt1"/>
          </a:fontRef>
        </p:style>
      </p:cxnSp>
      <p:sp>
        <p:nvSpPr>
          <p:cNvPr id="19" name="Freeform 19"/>
          <p:cNvSpPr/>
          <p:nvPr/>
        </p:nvSpPr>
        <p:spPr>
          <a:xfrm>
            <a:off x="11070699" y="3947812"/>
            <a:ext cx="151723" cy="187422"/>
          </a:xfrm>
          <a:custGeom>
            <a:rect l="l" t="t" r="r" b="b"/>
            <a:pathLst>
              <a:path w="1905000" h="1905000">
                <a:moveTo>
                  <a:pt x="0" y="0"/>
                </a:moveTo>
                <a:lnTo>
                  <a:pt x="762000" y="0"/>
                </a:lnTo>
                <a:lnTo>
                  <a:pt x="1905000" y="952500"/>
                </a:lnTo>
                <a:lnTo>
                  <a:pt x="762000" y="1905000"/>
                </a:lnTo>
                <a:lnTo>
                  <a:pt x="0" y="1905000"/>
                </a:lnTo>
                <a:lnTo>
                  <a:pt x="1143000" y="952500"/>
                </a:lnTo>
                <a:lnTo>
                  <a:pt x="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20" name="Picture 20"/>
          <p:cNvPicPr>
            <a:picLocks noChangeAspect="1"/>
          </p:cNvPicPr>
          <p:nvPr/>
        </p:nvPicPr>
        <p:blipFill>
          <a:blip r:embed="rId4"/>
          <a:srcRect l="9250" r="9250"/>
          <a:stretch>
            <a:fillRect/>
          </a:stretch>
        </p:blipFill>
        <p:spPr>
          <a:xfrm>
            <a:off x="1358558" y="1454147"/>
            <a:ext cx="2231507" cy="2231507"/>
          </a:xfrm>
          <a:prstGeom prst="ellipse">
            <a:avLst/>
          </a:prstGeom>
        </p:spPr>
      </p:pic>
      <p:sp>
        <p:nvSpPr>
          <p:cNvPr id="21" name="TextBox 21"/>
          <p:cNvSpPr txBox="1"/>
          <p:nvPr/>
        </p:nvSpPr>
        <p:spPr>
          <a:xfrm>
            <a:off x="4671297" y="4677159"/>
            <a:ext cx="2409825" cy="104775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96000"/>
              </a:lnSpc>
            </a:pPr>
            <a:r>
              <a:rPr lang="en-US" sz="1500">
                <a:solidFill>
                  <a:schemeClr val="dk1">
                    <a:alpha val="100000"/>
                  </a:schemeClr>
                </a:solidFill>
                <a:latin typeface="Microsoft Yahei"/>
                <a:ea typeface="Microsoft Yahei"/>
                <a:cs typeface="Microsoft Yahei"/>
              </a:rPr>
              <a:t>合同双方应对在合同履行过程中所知悉的对方商业秘密和机密信息予以保密。</a:t>
            </a:r>
          </a:p>
        </p:txBody>
      </p:sp>
      <p:sp>
        <p:nvSpPr>
          <p:cNvPr id="22" name="TextBox 22"/>
          <p:cNvSpPr txBox="1"/>
          <p:nvPr/>
        </p:nvSpPr>
        <p:spPr>
          <a:xfrm>
            <a:off x="8373015" y="4677159"/>
            <a:ext cx="2409825" cy="104775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96000"/>
              </a:lnSpc>
            </a:pPr>
            <a:r>
              <a:rPr lang="en-US" sz="1500">
                <a:solidFill>
                  <a:schemeClr val="dk1">
                    <a:alpha val="100000"/>
                  </a:schemeClr>
                </a:solidFill>
                <a:latin typeface="Microsoft Yahei"/>
                <a:ea typeface="Microsoft Yahei"/>
                <a:cs typeface="Microsoft Yahei"/>
              </a:rPr>
              <a:t>合同双方应相互配合，共同推进合同的履行，如提供必要的资料、协助办理相关手续等。</a:t>
            </a:r>
          </a:p>
        </p:txBody>
      </p:sp>
      <p:sp>
        <p:nvSpPr>
          <p:cNvPr id="23" name="TextBox 23"/>
          <p:cNvSpPr txBox="1"/>
          <p:nvPr/>
        </p:nvSpPr>
        <p:spPr>
          <a:xfrm>
            <a:off x="8392065" y="1604894"/>
            <a:ext cx="581025" cy="457200"/>
          </a:xfrm>
          <a:prstGeom prst="rect">
            <a:avLst/>
          </a:prstGeom>
        </p:spPr>
        <p:txBody>
          <a:bodyPr vert="horz" wrap="square" lIns="114300" tIns="57150" rIns="114300" bIns="5715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450"/>
              </a:spcBef>
            </a:pPr>
            <a:r>
              <a:rPr lang="en-US" sz="2025" b="1">
                <a:solidFill>
                  <a:srgbClr val="FFFFFF">
                    <a:alpha val="100000"/>
                  </a:srgbClr>
                </a:solidFill>
                <a:latin typeface="Microsoft Yahei"/>
                <a:ea typeface="Microsoft Yahei"/>
                <a:cs typeface="Microsoft Yahei"/>
              </a:rPr>
              <a:t>03</a:t>
            </a:r>
          </a:p>
        </p:txBody>
      </p:sp>
      <p:sp>
        <p:nvSpPr>
          <p:cNvPr id="24" name="TextBox 24"/>
          <p:cNvSpPr txBox="1"/>
          <p:nvPr/>
        </p:nvSpPr>
        <p:spPr>
          <a:xfrm>
            <a:off x="4690347" y="1604894"/>
            <a:ext cx="578298" cy="437007"/>
          </a:xfrm>
          <a:prstGeom prst="rect">
            <a:avLst/>
          </a:prstGeom>
        </p:spPr>
        <p:txBody>
          <a:bodyPr vert="horz" wrap="square" lIns="114300" tIns="57150" rIns="114300" bIns="5715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spcBef>
                <a:spcPts val="450"/>
              </a:spcBef>
            </a:pPr>
            <a:r>
              <a:rPr lang="en-US" sz="2025" b="1">
                <a:solidFill>
                  <a:srgbClr val="FFFFFF">
                    <a:alpha val="100000"/>
                  </a:srgbClr>
                </a:solidFill>
                <a:latin typeface="Microsoft Yahei"/>
                <a:ea typeface="Microsoft Yahei"/>
                <a:cs typeface="Microsoft Yahei"/>
              </a:rPr>
              <a:t>02</a:t>
            </a:r>
          </a:p>
        </p:txBody>
      </p:sp>
      <p:sp>
        <p:nvSpPr>
          <p:cNvPr id="25" name="TextBox 25"/>
          <p:cNvSpPr txBox="1"/>
          <p:nvPr/>
        </p:nvSpPr>
        <p:spPr>
          <a:xfrm>
            <a:off x="980564" y="1604894"/>
            <a:ext cx="581025" cy="457200"/>
          </a:xfrm>
          <a:prstGeom prst="rect">
            <a:avLst/>
          </a:prstGeom>
        </p:spPr>
        <p:txBody>
          <a:bodyPr vert="horz" wrap="square" lIns="114300" tIns="57150" rIns="114300" bIns="5715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450"/>
              </a:spcBef>
            </a:pPr>
            <a:r>
              <a:rPr lang="en-US" sz="2025" b="1">
                <a:solidFill>
                  <a:srgbClr val="FFFFFF">
                    <a:alpha val="100000"/>
                  </a:srgbClr>
                </a:solidFill>
                <a:latin typeface="Microsoft Yahei"/>
                <a:ea typeface="Microsoft Yahei"/>
                <a:cs typeface="Microsoft Yahei"/>
              </a:rPr>
              <a:t>01</a:t>
            </a:r>
          </a:p>
        </p:txBody>
      </p:sp>
      <p:grpSp>
        <p:nvGrpSpPr>
          <p:cNvPr id="26" name="Group 26"/>
          <p:cNvGrpSpPr/>
          <p:nvPr/>
        </p:nvGrpSpPr>
        <p:grpSpPr>
          <a:xfrm>
            <a:off x="454963" y="93878"/>
            <a:ext cx="10641129" cy="914400"/>
            <a:chOff x="454963" y="93878"/>
            <a:chExt cx="10641129" cy="914400"/>
          </a:xfrm>
        </p:grpSpPr>
        <p:sp>
          <p:nvSpPr>
            <p:cNvPr id="27" name="AutoShape 2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AutoShape 4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4" name="AutoShape 4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5" name="AutoShape 4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6" name="AutoShape 4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7" name="TextBox 4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合同双方的基本义务</a:t>
              </a:r>
            </a:p>
          </p:txBody>
        </p:sp>
      </p:gr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TextBox 2"/>
          <p:cNvSpPr txBox="1"/>
          <p:nvPr/>
        </p:nvSpPr>
        <p:spPr>
          <a:xfrm>
            <a:off x="763829" y="1414808"/>
            <a:ext cx="6734175" cy="8858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74000"/>
              </a:lnSpc>
            </a:pPr>
            <a:r>
              <a:rPr lang="en-US" sz="2325" b="1">
                <a:solidFill>
                  <a:schemeClr val="accent1">
                    <a:alpha val="100000"/>
                  </a:schemeClr>
                </a:solidFill>
                <a:latin typeface="Microsoft Yahei"/>
                <a:ea typeface="Microsoft Yahei"/>
                <a:cs typeface="Microsoft Yahei"/>
              </a:rPr>
              <a:t>违约行为的定义</a:t>
            </a:r>
          </a:p>
        </p:txBody>
      </p:sp>
      <p:sp>
        <p:nvSpPr>
          <p:cNvPr id="3" name="TextBox 3"/>
          <p:cNvSpPr txBox="1"/>
          <p:nvPr/>
        </p:nvSpPr>
        <p:spPr>
          <a:xfrm>
            <a:off x="763829" y="2093647"/>
            <a:ext cx="6734175" cy="13239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违约行为是指合同一方或双方违反合同约定的行为，包括不履行、迟延履行、不适当履行等。</a:t>
            </a:r>
          </a:p>
        </p:txBody>
      </p:sp>
      <p:sp>
        <p:nvSpPr>
          <p:cNvPr id="4" name="TextBox 4"/>
          <p:cNvSpPr txBox="1"/>
          <p:nvPr/>
        </p:nvSpPr>
        <p:spPr>
          <a:xfrm>
            <a:off x="689593" y="3949139"/>
            <a:ext cx="6524625" cy="8858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74000"/>
              </a:lnSpc>
            </a:pPr>
            <a:r>
              <a:rPr lang="en-US" sz="2325" b="1">
                <a:solidFill>
                  <a:schemeClr val="accent1">
                    <a:alpha val="100000"/>
                  </a:schemeClr>
                </a:solidFill>
                <a:latin typeface="Microsoft Yahei"/>
                <a:ea typeface="Microsoft Yahei"/>
                <a:cs typeface="Microsoft Yahei"/>
              </a:rPr>
              <a:t>违约行为的分类</a:t>
            </a:r>
          </a:p>
        </p:txBody>
      </p:sp>
      <p:sp>
        <p:nvSpPr>
          <p:cNvPr id="5" name="TextBox 5"/>
          <p:cNvSpPr txBox="1"/>
          <p:nvPr/>
        </p:nvSpPr>
        <p:spPr>
          <a:xfrm>
            <a:off x="689593" y="4645945"/>
            <a:ext cx="6810375" cy="13239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根据违约行为的性质和严重程度，可分为根本违约和非根本违约。根本违约是指严重违反合同约定，导致合同目的无法实现的行为；非根本违约是指一般性的违反合同约定，但尚未达到根本违约程度的行为。</a:t>
            </a:r>
          </a:p>
        </p:txBody>
      </p:sp>
      <p:sp>
        <p:nvSpPr>
          <p:cNvPr id="6" name="AutoShape 6"/>
          <p:cNvSpPr/>
          <p:nvPr/>
        </p:nvSpPr>
        <p:spPr>
          <a:xfrm>
            <a:off x="884406" y="5955116"/>
            <a:ext cx="701468" cy="12299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831494" y="5955116"/>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1514246" y="5955116"/>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9" name="Connector 9"/>
          <p:cNvCxnSpPr/>
          <p:nvPr/>
        </p:nvCxnSpPr>
        <p:spPr>
          <a:xfrm>
            <a:off x="1585874" y="6029346"/>
            <a:ext cx="6181975" cy="0"/>
          </a:xfrm>
          <a:prstGeom prst="line">
            <a:avLst/>
          </a:prstGeom>
          <a:ln w="14288">
            <a:solidFill>
              <a:schemeClr val="accent1"/>
            </a:solidFill>
            <a:prstDash val="dash"/>
            <a:headEnd type="none"/>
            <a:tailEnd type="none"/>
          </a:ln>
        </p:spPr>
        <p:style>
          <a:lnRef idx="0">
            <a:schemeClr val="accent1"/>
          </a:lnRef>
          <a:fillRef idx="1">
            <a:schemeClr val="accent1"/>
          </a:fillRef>
          <a:effectRef idx="0">
            <a:schemeClr val="accent1"/>
          </a:effectRef>
          <a:fontRef idx="minor">
            <a:schemeClr val="lt1"/>
          </a:fontRef>
        </p:style>
      </p:cxnSp>
      <p:pic>
        <p:nvPicPr>
          <p:cNvPr id="10" name="Picture 10"/>
          <p:cNvPicPr>
            <a:picLocks noChangeAspect="1"/>
          </p:cNvPicPr>
          <p:nvPr/>
        </p:nvPicPr>
        <p:blipFill>
          <a:blip r:embed="rId2">
            <a:alphaModFix amt="70000"/>
          </a:blip>
          <a:srcRect l="23875" r="23875"/>
          <a:stretch>
            <a:fillRect/>
          </a:stretch>
        </p:blipFill>
        <p:spPr>
          <a:xfrm>
            <a:off x="7803289" y="1299241"/>
            <a:ext cx="3679824" cy="4906431"/>
          </a:xfrm>
          <a:prstGeom prst="rect">
            <a:avLst/>
          </a:prstGeom>
        </p:spPr>
      </p:pic>
      <p:sp>
        <p:nvSpPr>
          <p:cNvPr id="11" name="AutoShape 11"/>
          <p:cNvSpPr/>
          <p:nvPr/>
        </p:nvSpPr>
        <p:spPr>
          <a:xfrm>
            <a:off x="852680" y="3629459"/>
            <a:ext cx="701468" cy="12299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799768" y="3629459"/>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1482520" y="3629459"/>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4" name="Connector 14"/>
          <p:cNvCxnSpPr/>
          <p:nvPr/>
        </p:nvCxnSpPr>
        <p:spPr>
          <a:xfrm>
            <a:off x="1554148" y="3703689"/>
            <a:ext cx="6181975" cy="0"/>
          </a:xfrm>
          <a:prstGeom prst="line">
            <a:avLst/>
          </a:prstGeom>
          <a:ln w="14288">
            <a:solidFill>
              <a:schemeClr val="accent1"/>
            </a:solidFill>
            <a:prstDash val="dash"/>
            <a:headEnd type="none"/>
            <a:tailEnd type="none"/>
          </a:ln>
        </p:spPr>
        <p:style>
          <a:lnRef idx="0">
            <a:schemeClr val="accent1"/>
          </a:lnRef>
          <a:fillRef idx="1">
            <a:schemeClr val="accent1"/>
          </a:fillRef>
          <a:effectRef idx="0">
            <a:schemeClr val="accent1"/>
          </a:effectRef>
          <a:fontRef idx="minor">
            <a:schemeClr val="lt1"/>
          </a:fontRef>
        </p:style>
      </p:cxnSp>
      <p:grpSp>
        <p:nvGrpSpPr>
          <p:cNvPr id="15" name="Group 15"/>
          <p:cNvGrpSpPr/>
          <p:nvPr/>
        </p:nvGrpSpPr>
        <p:grpSpPr>
          <a:xfrm>
            <a:off x="454963" y="93878"/>
            <a:ext cx="10641129" cy="914400"/>
            <a:chOff x="454963" y="93878"/>
            <a:chExt cx="10641129" cy="914400"/>
          </a:xfrm>
        </p:grpSpPr>
        <p:sp>
          <p:nvSpPr>
            <p:cNvPr id="16" name="AutoShape 16"/>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TextBox 36"/>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违约行为的定义与分类</a:t>
              </a:r>
            </a:p>
          </p:txBody>
        </p:sp>
      </p:grp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4">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rcRect l="2000" r="2000"/>
          <a:stretch>
            <a:fillRect/>
          </a:stretch>
        </p:blipFill>
        <p:spPr>
          <a:xfrm>
            <a:off x="3352886" y="2055085"/>
            <a:ext cx="2476500" cy="2476500"/>
          </a:xfrm>
          <a:prstGeom prst="ellipse">
            <a:avLst/>
          </a:prstGeom>
        </p:spPr>
      </p:pic>
      <p:pic>
        <p:nvPicPr>
          <p:cNvPr id="3" name="Picture 3"/>
          <p:cNvPicPr>
            <a:picLocks noChangeAspect="1"/>
          </p:cNvPicPr>
          <p:nvPr/>
        </p:nvPicPr>
        <p:blipFill>
          <a:blip r:embed="rId3"/>
          <a:srcRect l="12500" r="12500"/>
          <a:stretch>
            <a:fillRect/>
          </a:stretch>
        </p:blipFill>
        <p:spPr>
          <a:xfrm>
            <a:off x="6374798" y="2055085"/>
            <a:ext cx="2476500" cy="2476500"/>
          </a:xfrm>
          <a:prstGeom prst="ellipse">
            <a:avLst/>
          </a:prstGeom>
        </p:spPr>
      </p:pic>
      <p:grpSp>
        <p:nvGrpSpPr>
          <p:cNvPr id="4" name="Group 4"/>
          <p:cNvGrpSpPr/>
          <p:nvPr/>
        </p:nvGrpSpPr>
        <p:grpSpPr>
          <a:xfrm>
            <a:off x="3352886" y="2107432"/>
            <a:ext cx="665795" cy="665791"/>
            <a:chOff x="3352886" y="2107432"/>
            <a:chExt cx="665795" cy="665791"/>
          </a:xfrm>
        </p:grpSpPr>
        <p:sp>
          <p:nvSpPr>
            <p:cNvPr id="5" name="AutoShape 5"/>
            <p:cNvSpPr/>
            <p:nvPr/>
          </p:nvSpPr>
          <p:spPr>
            <a:xfrm>
              <a:off x="3352886" y="2107432"/>
              <a:ext cx="665795" cy="665791"/>
            </a:xfrm>
            <a:prstGeom prst="ellipse">
              <a:avLst/>
            </a:prstGeom>
            <a:solidFill>
              <a:schemeClr val="accent1">
                <a:alpha val="100000"/>
              </a:schemeClr>
            </a:solidFill>
            <a:ln w="28575">
              <a:solidFill>
                <a:schemeClr val="accent1">
                  <a:lumMod val="60000"/>
                  <a:lumMod val="40000"/>
                  <a:alpha val="100000"/>
                </a:schemeClr>
              </a:solidFill>
              <a:prstDash val="solid"/>
            </a:ln>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6" name="Freeform 6"/>
            <p:cNvSpPr/>
            <p:nvPr/>
          </p:nvSpPr>
          <p:spPr>
            <a:xfrm>
              <a:off x="3532726" y="2292906"/>
              <a:ext cx="306115" cy="294843"/>
            </a:xfrm>
            <a:custGeom>
              <a:rect l="l" t="t" r="r" b="b"/>
              <a:pathLst>
                <a:path w="6825" h="6825">
                  <a:moveTo>
                    <a:pt x="1263" y="5234"/>
                  </a:moveTo>
                  <a:cubicBezTo>
                    <a:pt x="1316" y="5493"/>
                    <a:pt x="1546" y="5689"/>
                    <a:pt x="1820" y="5689"/>
                  </a:cubicBezTo>
                  <a:cubicBezTo>
                    <a:pt x="2114" y="5689"/>
                    <a:pt x="2354" y="5464"/>
                    <a:pt x="2383" y="5178"/>
                  </a:cubicBezTo>
                  <a:lnTo>
                    <a:pt x="3568" y="4191"/>
                  </a:lnTo>
                  <a:cubicBezTo>
                    <a:pt x="3652" y="4401"/>
                    <a:pt x="3856" y="4551"/>
                    <a:pt x="4096" y="4551"/>
                  </a:cubicBezTo>
                  <a:cubicBezTo>
                    <a:pt x="4348" y="4551"/>
                    <a:pt x="4560" y="4385"/>
                    <a:pt x="4635" y="4157"/>
                  </a:cubicBezTo>
                  <a:lnTo>
                    <a:pt x="5696" y="4736"/>
                  </a:lnTo>
                  <a:cubicBezTo>
                    <a:pt x="5732" y="5016"/>
                    <a:pt x="5969" y="5234"/>
                    <a:pt x="6258" y="5234"/>
                  </a:cubicBezTo>
                  <a:cubicBezTo>
                    <a:pt x="6571" y="5234"/>
                    <a:pt x="6827" y="4979"/>
                    <a:pt x="6827" y="4665"/>
                  </a:cubicBezTo>
                  <a:cubicBezTo>
                    <a:pt x="6827" y="4351"/>
                    <a:pt x="6571" y="4096"/>
                    <a:pt x="6258" y="4096"/>
                  </a:cubicBezTo>
                  <a:cubicBezTo>
                    <a:pt x="6006" y="4096"/>
                    <a:pt x="5794" y="4262"/>
                    <a:pt x="5719" y="4490"/>
                  </a:cubicBezTo>
                  <a:lnTo>
                    <a:pt x="4658" y="3911"/>
                  </a:lnTo>
                  <a:cubicBezTo>
                    <a:pt x="4622" y="3631"/>
                    <a:pt x="4385" y="3413"/>
                    <a:pt x="4096" y="3413"/>
                  </a:cubicBezTo>
                  <a:cubicBezTo>
                    <a:pt x="3802" y="3413"/>
                    <a:pt x="3563" y="3638"/>
                    <a:pt x="3533" y="3924"/>
                  </a:cubicBezTo>
                  <a:lnTo>
                    <a:pt x="2348" y="4911"/>
                  </a:lnTo>
                  <a:cubicBezTo>
                    <a:pt x="2265" y="4701"/>
                    <a:pt x="2060" y="4551"/>
                    <a:pt x="1820" y="4551"/>
                  </a:cubicBezTo>
                  <a:cubicBezTo>
                    <a:pt x="1546" y="4551"/>
                    <a:pt x="1316" y="4747"/>
                    <a:pt x="1263" y="5006"/>
                  </a:cubicBezTo>
                  <a:lnTo>
                    <a:pt x="455" y="5006"/>
                  </a:lnTo>
                  <a:lnTo>
                    <a:pt x="455" y="4551"/>
                  </a:lnTo>
                  <a:lnTo>
                    <a:pt x="569" y="4551"/>
                  </a:lnTo>
                  <a:cubicBezTo>
                    <a:pt x="632" y="4551"/>
                    <a:pt x="683" y="4500"/>
                    <a:pt x="683" y="4437"/>
                  </a:cubicBezTo>
                  <a:cubicBezTo>
                    <a:pt x="683" y="4374"/>
                    <a:pt x="632" y="4324"/>
                    <a:pt x="569" y="4324"/>
                  </a:cubicBezTo>
                  <a:lnTo>
                    <a:pt x="455" y="4324"/>
                  </a:lnTo>
                  <a:lnTo>
                    <a:pt x="455" y="3982"/>
                  </a:lnTo>
                  <a:lnTo>
                    <a:pt x="569" y="3982"/>
                  </a:lnTo>
                  <a:cubicBezTo>
                    <a:pt x="632" y="3982"/>
                    <a:pt x="683" y="3931"/>
                    <a:pt x="683" y="3868"/>
                  </a:cubicBezTo>
                  <a:cubicBezTo>
                    <a:pt x="683" y="3806"/>
                    <a:pt x="632" y="3755"/>
                    <a:pt x="569" y="3755"/>
                  </a:cubicBezTo>
                  <a:lnTo>
                    <a:pt x="480" y="3755"/>
                  </a:lnTo>
                  <a:lnTo>
                    <a:pt x="1407" y="2416"/>
                  </a:lnTo>
                  <a:cubicBezTo>
                    <a:pt x="1494" y="2470"/>
                    <a:pt x="1596" y="2503"/>
                    <a:pt x="1707" y="2503"/>
                  </a:cubicBezTo>
                  <a:cubicBezTo>
                    <a:pt x="1888" y="2503"/>
                    <a:pt x="2048" y="2416"/>
                    <a:pt x="2152" y="2284"/>
                  </a:cubicBezTo>
                  <a:lnTo>
                    <a:pt x="2752" y="2584"/>
                  </a:lnTo>
                  <a:cubicBezTo>
                    <a:pt x="2740" y="2631"/>
                    <a:pt x="2731" y="2680"/>
                    <a:pt x="2731" y="2731"/>
                  </a:cubicBezTo>
                  <a:cubicBezTo>
                    <a:pt x="2731" y="3044"/>
                    <a:pt x="2986" y="3300"/>
                    <a:pt x="3300" y="3300"/>
                  </a:cubicBezTo>
                  <a:cubicBezTo>
                    <a:pt x="3613" y="3300"/>
                    <a:pt x="3868" y="3044"/>
                    <a:pt x="3868" y="2731"/>
                  </a:cubicBezTo>
                  <a:cubicBezTo>
                    <a:pt x="3868" y="2608"/>
                    <a:pt x="3829" y="2496"/>
                    <a:pt x="3763" y="2403"/>
                  </a:cubicBezTo>
                  <a:lnTo>
                    <a:pt x="4488" y="1055"/>
                  </a:lnTo>
                  <a:cubicBezTo>
                    <a:pt x="4574" y="1107"/>
                    <a:pt x="4672" y="1138"/>
                    <a:pt x="4779" y="1138"/>
                  </a:cubicBezTo>
                  <a:cubicBezTo>
                    <a:pt x="4891" y="1138"/>
                    <a:pt x="4995" y="1104"/>
                    <a:pt x="5083" y="1048"/>
                  </a:cubicBezTo>
                  <a:lnTo>
                    <a:pt x="5827" y="2004"/>
                  </a:lnTo>
                  <a:cubicBezTo>
                    <a:pt x="5829" y="2007"/>
                    <a:pt x="5833" y="2009"/>
                    <a:pt x="5836" y="2011"/>
                  </a:cubicBezTo>
                  <a:cubicBezTo>
                    <a:pt x="5745" y="2112"/>
                    <a:pt x="5689" y="2244"/>
                    <a:pt x="5689" y="2389"/>
                  </a:cubicBezTo>
                  <a:cubicBezTo>
                    <a:pt x="5689" y="2703"/>
                    <a:pt x="5944" y="2958"/>
                    <a:pt x="6258" y="2958"/>
                  </a:cubicBezTo>
                  <a:cubicBezTo>
                    <a:pt x="6571" y="2958"/>
                    <a:pt x="6827" y="2703"/>
                    <a:pt x="6827" y="2389"/>
                  </a:cubicBezTo>
                  <a:cubicBezTo>
                    <a:pt x="6827" y="2076"/>
                    <a:pt x="6571" y="1820"/>
                    <a:pt x="6258" y="1820"/>
                  </a:cubicBezTo>
                  <a:cubicBezTo>
                    <a:pt x="6170" y="1820"/>
                    <a:pt x="6087" y="1842"/>
                    <a:pt x="6013" y="1878"/>
                  </a:cubicBezTo>
                  <a:cubicBezTo>
                    <a:pt x="6010" y="1874"/>
                    <a:pt x="6010" y="1869"/>
                    <a:pt x="6006" y="1864"/>
                  </a:cubicBezTo>
                  <a:lnTo>
                    <a:pt x="5248" y="890"/>
                  </a:lnTo>
                  <a:cubicBezTo>
                    <a:pt x="5311" y="798"/>
                    <a:pt x="5348" y="688"/>
                    <a:pt x="5348" y="569"/>
                  </a:cubicBezTo>
                  <a:cubicBezTo>
                    <a:pt x="5348" y="255"/>
                    <a:pt x="5092" y="0"/>
                    <a:pt x="4779" y="0"/>
                  </a:cubicBezTo>
                  <a:cubicBezTo>
                    <a:pt x="4465" y="0"/>
                    <a:pt x="4210" y="255"/>
                    <a:pt x="4210" y="569"/>
                  </a:cubicBezTo>
                  <a:cubicBezTo>
                    <a:pt x="4210" y="691"/>
                    <a:pt x="4249" y="804"/>
                    <a:pt x="4315" y="897"/>
                  </a:cubicBezTo>
                  <a:lnTo>
                    <a:pt x="3590" y="2244"/>
                  </a:lnTo>
                  <a:cubicBezTo>
                    <a:pt x="3505" y="2193"/>
                    <a:pt x="3406" y="2162"/>
                    <a:pt x="3300" y="2162"/>
                  </a:cubicBezTo>
                  <a:cubicBezTo>
                    <a:pt x="3118" y="2162"/>
                    <a:pt x="2959" y="2248"/>
                    <a:pt x="2854" y="2381"/>
                  </a:cubicBezTo>
                  <a:lnTo>
                    <a:pt x="2254" y="2081"/>
                  </a:lnTo>
                  <a:cubicBezTo>
                    <a:pt x="2267" y="2034"/>
                    <a:pt x="2276" y="1985"/>
                    <a:pt x="2276" y="1934"/>
                  </a:cubicBezTo>
                  <a:cubicBezTo>
                    <a:pt x="2276" y="1621"/>
                    <a:pt x="2020" y="1365"/>
                    <a:pt x="1707" y="1365"/>
                  </a:cubicBezTo>
                  <a:cubicBezTo>
                    <a:pt x="1393" y="1365"/>
                    <a:pt x="1138" y="1621"/>
                    <a:pt x="1138" y="1934"/>
                  </a:cubicBezTo>
                  <a:cubicBezTo>
                    <a:pt x="1138" y="2054"/>
                    <a:pt x="1176" y="2166"/>
                    <a:pt x="1239" y="2257"/>
                  </a:cubicBezTo>
                  <a:lnTo>
                    <a:pt x="593" y="3191"/>
                  </a:lnTo>
                  <a:cubicBezTo>
                    <a:pt x="585" y="3189"/>
                    <a:pt x="578" y="3186"/>
                    <a:pt x="569" y="3186"/>
                  </a:cubicBezTo>
                  <a:lnTo>
                    <a:pt x="455" y="3186"/>
                  </a:lnTo>
                  <a:lnTo>
                    <a:pt x="455" y="2844"/>
                  </a:lnTo>
                  <a:lnTo>
                    <a:pt x="569" y="2844"/>
                  </a:lnTo>
                  <a:cubicBezTo>
                    <a:pt x="632" y="2844"/>
                    <a:pt x="683" y="2794"/>
                    <a:pt x="683" y="2731"/>
                  </a:cubicBezTo>
                  <a:cubicBezTo>
                    <a:pt x="683" y="2668"/>
                    <a:pt x="632" y="2617"/>
                    <a:pt x="569" y="2617"/>
                  </a:cubicBezTo>
                  <a:lnTo>
                    <a:pt x="455" y="2617"/>
                  </a:lnTo>
                  <a:lnTo>
                    <a:pt x="455" y="2276"/>
                  </a:lnTo>
                  <a:lnTo>
                    <a:pt x="569" y="2276"/>
                  </a:lnTo>
                  <a:cubicBezTo>
                    <a:pt x="632" y="2276"/>
                    <a:pt x="683" y="2225"/>
                    <a:pt x="683" y="2162"/>
                  </a:cubicBezTo>
                  <a:cubicBezTo>
                    <a:pt x="683" y="2099"/>
                    <a:pt x="632" y="2048"/>
                    <a:pt x="569" y="2048"/>
                  </a:cubicBezTo>
                  <a:lnTo>
                    <a:pt x="455" y="2048"/>
                  </a:lnTo>
                  <a:lnTo>
                    <a:pt x="455" y="1707"/>
                  </a:lnTo>
                  <a:lnTo>
                    <a:pt x="569" y="1707"/>
                  </a:lnTo>
                  <a:cubicBezTo>
                    <a:pt x="632" y="1707"/>
                    <a:pt x="683" y="1656"/>
                    <a:pt x="683" y="1593"/>
                  </a:cubicBezTo>
                  <a:cubicBezTo>
                    <a:pt x="683" y="1530"/>
                    <a:pt x="632" y="1479"/>
                    <a:pt x="569" y="1479"/>
                  </a:cubicBezTo>
                  <a:lnTo>
                    <a:pt x="455" y="1479"/>
                  </a:lnTo>
                  <a:lnTo>
                    <a:pt x="455" y="1138"/>
                  </a:lnTo>
                  <a:lnTo>
                    <a:pt x="569" y="1138"/>
                  </a:lnTo>
                  <a:cubicBezTo>
                    <a:pt x="632" y="1138"/>
                    <a:pt x="683" y="1087"/>
                    <a:pt x="683" y="1024"/>
                  </a:cubicBezTo>
                  <a:cubicBezTo>
                    <a:pt x="683" y="961"/>
                    <a:pt x="632" y="910"/>
                    <a:pt x="569" y="910"/>
                  </a:cubicBezTo>
                  <a:lnTo>
                    <a:pt x="455" y="910"/>
                  </a:lnTo>
                  <a:lnTo>
                    <a:pt x="455" y="569"/>
                  </a:lnTo>
                  <a:lnTo>
                    <a:pt x="569" y="569"/>
                  </a:lnTo>
                  <a:cubicBezTo>
                    <a:pt x="632" y="569"/>
                    <a:pt x="683" y="518"/>
                    <a:pt x="683" y="455"/>
                  </a:cubicBezTo>
                  <a:cubicBezTo>
                    <a:pt x="683" y="392"/>
                    <a:pt x="632" y="341"/>
                    <a:pt x="569" y="341"/>
                  </a:cubicBezTo>
                  <a:lnTo>
                    <a:pt x="455" y="341"/>
                  </a:lnTo>
                  <a:lnTo>
                    <a:pt x="455" y="114"/>
                  </a:lnTo>
                  <a:cubicBezTo>
                    <a:pt x="455" y="51"/>
                    <a:pt x="404" y="0"/>
                    <a:pt x="341" y="0"/>
                  </a:cubicBezTo>
                  <a:cubicBezTo>
                    <a:pt x="278" y="0"/>
                    <a:pt x="228" y="51"/>
                    <a:pt x="228" y="114"/>
                  </a:cubicBezTo>
                  <a:lnTo>
                    <a:pt x="228" y="341"/>
                  </a:lnTo>
                  <a:lnTo>
                    <a:pt x="114" y="341"/>
                  </a:lnTo>
                  <a:cubicBezTo>
                    <a:pt x="51" y="341"/>
                    <a:pt x="0" y="392"/>
                    <a:pt x="0" y="455"/>
                  </a:cubicBezTo>
                  <a:cubicBezTo>
                    <a:pt x="0" y="518"/>
                    <a:pt x="51" y="569"/>
                    <a:pt x="114" y="569"/>
                  </a:cubicBezTo>
                  <a:lnTo>
                    <a:pt x="228" y="569"/>
                  </a:lnTo>
                  <a:lnTo>
                    <a:pt x="228" y="910"/>
                  </a:lnTo>
                  <a:lnTo>
                    <a:pt x="114" y="910"/>
                  </a:lnTo>
                  <a:cubicBezTo>
                    <a:pt x="51" y="910"/>
                    <a:pt x="0" y="961"/>
                    <a:pt x="0" y="1024"/>
                  </a:cubicBezTo>
                  <a:cubicBezTo>
                    <a:pt x="0" y="1087"/>
                    <a:pt x="51" y="1138"/>
                    <a:pt x="114" y="1138"/>
                  </a:cubicBezTo>
                  <a:lnTo>
                    <a:pt x="228" y="1138"/>
                  </a:lnTo>
                  <a:lnTo>
                    <a:pt x="228" y="1479"/>
                  </a:lnTo>
                  <a:lnTo>
                    <a:pt x="114" y="1479"/>
                  </a:lnTo>
                  <a:cubicBezTo>
                    <a:pt x="51" y="1479"/>
                    <a:pt x="0" y="1530"/>
                    <a:pt x="0" y="1593"/>
                  </a:cubicBezTo>
                  <a:cubicBezTo>
                    <a:pt x="0" y="1656"/>
                    <a:pt x="51" y="1707"/>
                    <a:pt x="114" y="1707"/>
                  </a:cubicBezTo>
                  <a:lnTo>
                    <a:pt x="228" y="1707"/>
                  </a:lnTo>
                  <a:lnTo>
                    <a:pt x="228" y="2048"/>
                  </a:lnTo>
                  <a:lnTo>
                    <a:pt x="114" y="2048"/>
                  </a:lnTo>
                  <a:cubicBezTo>
                    <a:pt x="51" y="2048"/>
                    <a:pt x="0" y="2099"/>
                    <a:pt x="0" y="2162"/>
                  </a:cubicBezTo>
                  <a:cubicBezTo>
                    <a:pt x="0" y="2225"/>
                    <a:pt x="51" y="2276"/>
                    <a:pt x="114" y="2276"/>
                  </a:cubicBezTo>
                  <a:lnTo>
                    <a:pt x="228" y="2276"/>
                  </a:lnTo>
                  <a:lnTo>
                    <a:pt x="228" y="2617"/>
                  </a:lnTo>
                  <a:lnTo>
                    <a:pt x="114" y="2617"/>
                  </a:lnTo>
                  <a:cubicBezTo>
                    <a:pt x="51" y="2617"/>
                    <a:pt x="0" y="2668"/>
                    <a:pt x="0" y="2731"/>
                  </a:cubicBezTo>
                  <a:cubicBezTo>
                    <a:pt x="0" y="2794"/>
                    <a:pt x="51" y="2844"/>
                    <a:pt x="114" y="2844"/>
                  </a:cubicBezTo>
                  <a:lnTo>
                    <a:pt x="228" y="2844"/>
                  </a:lnTo>
                  <a:lnTo>
                    <a:pt x="228" y="3186"/>
                  </a:lnTo>
                  <a:lnTo>
                    <a:pt x="114" y="3186"/>
                  </a:lnTo>
                  <a:cubicBezTo>
                    <a:pt x="51" y="3186"/>
                    <a:pt x="0" y="3237"/>
                    <a:pt x="0" y="3300"/>
                  </a:cubicBezTo>
                  <a:cubicBezTo>
                    <a:pt x="0" y="3362"/>
                    <a:pt x="51" y="3413"/>
                    <a:pt x="114" y="3413"/>
                  </a:cubicBezTo>
                  <a:lnTo>
                    <a:pt x="228" y="3413"/>
                  </a:lnTo>
                  <a:lnTo>
                    <a:pt x="228" y="3755"/>
                  </a:lnTo>
                  <a:lnTo>
                    <a:pt x="114" y="3755"/>
                  </a:lnTo>
                  <a:cubicBezTo>
                    <a:pt x="51" y="3755"/>
                    <a:pt x="0" y="3806"/>
                    <a:pt x="0" y="3868"/>
                  </a:cubicBezTo>
                  <a:cubicBezTo>
                    <a:pt x="0" y="3931"/>
                    <a:pt x="51" y="3982"/>
                    <a:pt x="114" y="3982"/>
                  </a:cubicBezTo>
                  <a:lnTo>
                    <a:pt x="228" y="3982"/>
                  </a:lnTo>
                  <a:lnTo>
                    <a:pt x="228" y="4324"/>
                  </a:lnTo>
                  <a:lnTo>
                    <a:pt x="114" y="4324"/>
                  </a:lnTo>
                  <a:cubicBezTo>
                    <a:pt x="51" y="4324"/>
                    <a:pt x="0" y="4374"/>
                    <a:pt x="0" y="4437"/>
                  </a:cubicBezTo>
                  <a:cubicBezTo>
                    <a:pt x="0" y="4500"/>
                    <a:pt x="51" y="4551"/>
                    <a:pt x="114" y="4551"/>
                  </a:cubicBezTo>
                  <a:lnTo>
                    <a:pt x="228" y="4551"/>
                  </a:lnTo>
                  <a:lnTo>
                    <a:pt x="228" y="4892"/>
                  </a:lnTo>
                  <a:lnTo>
                    <a:pt x="114" y="4892"/>
                  </a:lnTo>
                  <a:cubicBezTo>
                    <a:pt x="51" y="4892"/>
                    <a:pt x="0" y="4943"/>
                    <a:pt x="0" y="5006"/>
                  </a:cubicBezTo>
                  <a:cubicBezTo>
                    <a:pt x="0" y="5069"/>
                    <a:pt x="51" y="5120"/>
                    <a:pt x="114" y="5120"/>
                  </a:cubicBezTo>
                  <a:lnTo>
                    <a:pt x="228" y="5120"/>
                  </a:lnTo>
                  <a:lnTo>
                    <a:pt x="228" y="5461"/>
                  </a:lnTo>
                  <a:lnTo>
                    <a:pt x="114" y="5461"/>
                  </a:lnTo>
                  <a:cubicBezTo>
                    <a:pt x="51" y="5461"/>
                    <a:pt x="0" y="5512"/>
                    <a:pt x="0" y="5575"/>
                  </a:cubicBezTo>
                  <a:cubicBezTo>
                    <a:pt x="0" y="5638"/>
                    <a:pt x="51" y="5689"/>
                    <a:pt x="114" y="5689"/>
                  </a:cubicBezTo>
                  <a:lnTo>
                    <a:pt x="228" y="5689"/>
                  </a:lnTo>
                  <a:lnTo>
                    <a:pt x="228" y="6030"/>
                  </a:lnTo>
                  <a:lnTo>
                    <a:pt x="114" y="6030"/>
                  </a:lnTo>
                  <a:cubicBezTo>
                    <a:pt x="51" y="6030"/>
                    <a:pt x="0" y="6081"/>
                    <a:pt x="0" y="6144"/>
                  </a:cubicBezTo>
                  <a:cubicBezTo>
                    <a:pt x="0" y="6207"/>
                    <a:pt x="51" y="6258"/>
                    <a:pt x="114" y="6258"/>
                  </a:cubicBezTo>
                  <a:lnTo>
                    <a:pt x="228" y="6258"/>
                  </a:lnTo>
                  <a:lnTo>
                    <a:pt x="228" y="6485"/>
                  </a:lnTo>
                  <a:cubicBezTo>
                    <a:pt x="228" y="6548"/>
                    <a:pt x="278" y="6599"/>
                    <a:pt x="341" y="6599"/>
                  </a:cubicBezTo>
                  <a:lnTo>
                    <a:pt x="683" y="6599"/>
                  </a:lnTo>
                  <a:lnTo>
                    <a:pt x="683" y="6713"/>
                  </a:lnTo>
                  <a:cubicBezTo>
                    <a:pt x="683" y="6776"/>
                    <a:pt x="734" y="6827"/>
                    <a:pt x="796" y="6827"/>
                  </a:cubicBezTo>
                  <a:cubicBezTo>
                    <a:pt x="859" y="6827"/>
                    <a:pt x="910" y="6776"/>
                    <a:pt x="910" y="6713"/>
                  </a:cubicBezTo>
                  <a:lnTo>
                    <a:pt x="910" y="6599"/>
                  </a:lnTo>
                  <a:lnTo>
                    <a:pt x="1252" y="6599"/>
                  </a:lnTo>
                  <a:lnTo>
                    <a:pt x="1252" y="6713"/>
                  </a:lnTo>
                  <a:cubicBezTo>
                    <a:pt x="1252" y="6776"/>
                    <a:pt x="1302" y="6827"/>
                    <a:pt x="1365" y="6827"/>
                  </a:cubicBezTo>
                  <a:cubicBezTo>
                    <a:pt x="1428" y="6827"/>
                    <a:pt x="1479" y="6776"/>
                    <a:pt x="1479" y="6713"/>
                  </a:cubicBezTo>
                  <a:lnTo>
                    <a:pt x="1479" y="6599"/>
                  </a:lnTo>
                  <a:lnTo>
                    <a:pt x="1820" y="6599"/>
                  </a:lnTo>
                  <a:lnTo>
                    <a:pt x="1820" y="6713"/>
                  </a:lnTo>
                  <a:cubicBezTo>
                    <a:pt x="1820" y="6776"/>
                    <a:pt x="1871" y="6827"/>
                    <a:pt x="1934" y="6827"/>
                  </a:cubicBezTo>
                  <a:cubicBezTo>
                    <a:pt x="1997" y="6827"/>
                    <a:pt x="2048" y="6776"/>
                    <a:pt x="2048" y="6713"/>
                  </a:cubicBezTo>
                  <a:lnTo>
                    <a:pt x="2048" y="6599"/>
                  </a:lnTo>
                  <a:lnTo>
                    <a:pt x="2389" y="6599"/>
                  </a:lnTo>
                  <a:lnTo>
                    <a:pt x="2389" y="6713"/>
                  </a:lnTo>
                  <a:cubicBezTo>
                    <a:pt x="2389" y="6776"/>
                    <a:pt x="2440" y="6827"/>
                    <a:pt x="2503" y="6827"/>
                  </a:cubicBezTo>
                  <a:cubicBezTo>
                    <a:pt x="2566" y="6827"/>
                    <a:pt x="2617" y="6776"/>
                    <a:pt x="2617" y="6713"/>
                  </a:cubicBezTo>
                  <a:lnTo>
                    <a:pt x="2617" y="6599"/>
                  </a:lnTo>
                  <a:lnTo>
                    <a:pt x="2958" y="6599"/>
                  </a:lnTo>
                  <a:lnTo>
                    <a:pt x="2958" y="6713"/>
                  </a:lnTo>
                  <a:cubicBezTo>
                    <a:pt x="2958" y="6776"/>
                    <a:pt x="3009" y="6827"/>
                    <a:pt x="3072" y="6827"/>
                  </a:cubicBezTo>
                  <a:cubicBezTo>
                    <a:pt x="3135" y="6827"/>
                    <a:pt x="3186" y="6776"/>
                    <a:pt x="3186" y="6713"/>
                  </a:cubicBezTo>
                  <a:lnTo>
                    <a:pt x="3186" y="6599"/>
                  </a:lnTo>
                  <a:lnTo>
                    <a:pt x="3527" y="6599"/>
                  </a:lnTo>
                  <a:lnTo>
                    <a:pt x="3527" y="6713"/>
                  </a:lnTo>
                  <a:cubicBezTo>
                    <a:pt x="3527" y="6776"/>
                    <a:pt x="3578" y="6827"/>
                    <a:pt x="3641" y="6827"/>
                  </a:cubicBezTo>
                  <a:cubicBezTo>
                    <a:pt x="3704" y="6827"/>
                    <a:pt x="3755" y="6776"/>
                    <a:pt x="3755" y="6713"/>
                  </a:cubicBezTo>
                  <a:lnTo>
                    <a:pt x="3755" y="6599"/>
                  </a:lnTo>
                  <a:lnTo>
                    <a:pt x="4096" y="6599"/>
                  </a:lnTo>
                  <a:lnTo>
                    <a:pt x="4096" y="6713"/>
                  </a:lnTo>
                  <a:cubicBezTo>
                    <a:pt x="4096" y="6776"/>
                    <a:pt x="4147" y="6827"/>
                    <a:pt x="4210" y="6827"/>
                  </a:cubicBezTo>
                  <a:cubicBezTo>
                    <a:pt x="4273" y="6827"/>
                    <a:pt x="4323" y="6776"/>
                    <a:pt x="4323" y="6713"/>
                  </a:cubicBezTo>
                  <a:lnTo>
                    <a:pt x="4323" y="6599"/>
                  </a:lnTo>
                  <a:lnTo>
                    <a:pt x="4665" y="6599"/>
                  </a:lnTo>
                  <a:lnTo>
                    <a:pt x="4665" y="6713"/>
                  </a:lnTo>
                  <a:cubicBezTo>
                    <a:pt x="4665" y="6776"/>
                    <a:pt x="4716" y="6827"/>
                    <a:pt x="4779" y="6827"/>
                  </a:cubicBezTo>
                  <a:cubicBezTo>
                    <a:pt x="4842" y="6827"/>
                    <a:pt x="4892" y="6776"/>
                    <a:pt x="4892" y="6713"/>
                  </a:cubicBezTo>
                  <a:lnTo>
                    <a:pt x="4892" y="6599"/>
                  </a:lnTo>
                  <a:lnTo>
                    <a:pt x="5234" y="6599"/>
                  </a:lnTo>
                  <a:lnTo>
                    <a:pt x="5234" y="6713"/>
                  </a:lnTo>
                  <a:cubicBezTo>
                    <a:pt x="5234" y="6776"/>
                    <a:pt x="5285" y="6827"/>
                    <a:pt x="5347" y="6827"/>
                  </a:cubicBezTo>
                  <a:cubicBezTo>
                    <a:pt x="5410" y="6827"/>
                    <a:pt x="5461" y="6776"/>
                    <a:pt x="5461" y="6713"/>
                  </a:cubicBezTo>
                  <a:lnTo>
                    <a:pt x="5461" y="6599"/>
                  </a:lnTo>
                  <a:lnTo>
                    <a:pt x="5803" y="6599"/>
                  </a:lnTo>
                  <a:lnTo>
                    <a:pt x="5803" y="6713"/>
                  </a:lnTo>
                  <a:cubicBezTo>
                    <a:pt x="5803" y="6776"/>
                    <a:pt x="5853" y="6827"/>
                    <a:pt x="5916" y="6827"/>
                  </a:cubicBezTo>
                  <a:cubicBezTo>
                    <a:pt x="5979" y="6827"/>
                    <a:pt x="6030" y="6776"/>
                    <a:pt x="6030" y="6713"/>
                  </a:cubicBezTo>
                  <a:lnTo>
                    <a:pt x="6030" y="6599"/>
                  </a:lnTo>
                  <a:lnTo>
                    <a:pt x="6371" y="6599"/>
                  </a:lnTo>
                  <a:lnTo>
                    <a:pt x="6371" y="6713"/>
                  </a:lnTo>
                  <a:cubicBezTo>
                    <a:pt x="6371" y="6776"/>
                    <a:pt x="6422" y="6827"/>
                    <a:pt x="6485" y="6827"/>
                  </a:cubicBezTo>
                  <a:cubicBezTo>
                    <a:pt x="6548" y="6827"/>
                    <a:pt x="6599" y="6776"/>
                    <a:pt x="6599" y="6713"/>
                  </a:cubicBezTo>
                  <a:lnTo>
                    <a:pt x="6599" y="6599"/>
                  </a:lnTo>
                  <a:lnTo>
                    <a:pt x="6713" y="6599"/>
                  </a:lnTo>
                  <a:cubicBezTo>
                    <a:pt x="6776" y="6599"/>
                    <a:pt x="6827" y="6548"/>
                    <a:pt x="6827" y="6485"/>
                  </a:cubicBezTo>
                  <a:cubicBezTo>
                    <a:pt x="6827" y="6422"/>
                    <a:pt x="6776" y="6372"/>
                    <a:pt x="6713" y="6372"/>
                  </a:cubicBezTo>
                  <a:lnTo>
                    <a:pt x="6599" y="6372"/>
                  </a:lnTo>
                  <a:lnTo>
                    <a:pt x="6599" y="6258"/>
                  </a:lnTo>
                  <a:cubicBezTo>
                    <a:pt x="6599" y="6195"/>
                    <a:pt x="6548" y="6144"/>
                    <a:pt x="6485" y="6144"/>
                  </a:cubicBezTo>
                  <a:cubicBezTo>
                    <a:pt x="6422" y="6144"/>
                    <a:pt x="6371" y="6195"/>
                    <a:pt x="6371" y="6258"/>
                  </a:cubicBezTo>
                  <a:lnTo>
                    <a:pt x="6371" y="6372"/>
                  </a:lnTo>
                  <a:lnTo>
                    <a:pt x="6030" y="6372"/>
                  </a:lnTo>
                  <a:lnTo>
                    <a:pt x="6030" y="6258"/>
                  </a:lnTo>
                  <a:cubicBezTo>
                    <a:pt x="6030" y="6195"/>
                    <a:pt x="5979" y="6144"/>
                    <a:pt x="5916" y="6144"/>
                  </a:cubicBezTo>
                  <a:cubicBezTo>
                    <a:pt x="5853" y="6144"/>
                    <a:pt x="5803" y="6195"/>
                    <a:pt x="5803" y="6258"/>
                  </a:cubicBezTo>
                  <a:lnTo>
                    <a:pt x="5803" y="6372"/>
                  </a:lnTo>
                  <a:lnTo>
                    <a:pt x="5461" y="6372"/>
                  </a:lnTo>
                  <a:lnTo>
                    <a:pt x="5461" y="6258"/>
                  </a:lnTo>
                  <a:cubicBezTo>
                    <a:pt x="5461" y="6195"/>
                    <a:pt x="5410" y="6144"/>
                    <a:pt x="5347" y="6144"/>
                  </a:cubicBezTo>
                  <a:cubicBezTo>
                    <a:pt x="5285" y="6144"/>
                    <a:pt x="5234" y="6195"/>
                    <a:pt x="5234" y="6258"/>
                  </a:cubicBezTo>
                  <a:lnTo>
                    <a:pt x="5234" y="6372"/>
                  </a:lnTo>
                  <a:lnTo>
                    <a:pt x="4892" y="6372"/>
                  </a:lnTo>
                  <a:lnTo>
                    <a:pt x="4892" y="6258"/>
                  </a:lnTo>
                  <a:cubicBezTo>
                    <a:pt x="4892" y="6195"/>
                    <a:pt x="4842" y="6144"/>
                    <a:pt x="4779" y="6144"/>
                  </a:cubicBezTo>
                  <a:cubicBezTo>
                    <a:pt x="4716" y="6144"/>
                    <a:pt x="4665" y="6195"/>
                    <a:pt x="4665" y="6258"/>
                  </a:cubicBezTo>
                  <a:lnTo>
                    <a:pt x="4665" y="6372"/>
                  </a:lnTo>
                  <a:lnTo>
                    <a:pt x="4323" y="6372"/>
                  </a:lnTo>
                  <a:lnTo>
                    <a:pt x="4323" y="6258"/>
                  </a:lnTo>
                  <a:cubicBezTo>
                    <a:pt x="4323" y="6195"/>
                    <a:pt x="4273" y="6144"/>
                    <a:pt x="4210" y="6144"/>
                  </a:cubicBezTo>
                  <a:cubicBezTo>
                    <a:pt x="4147" y="6144"/>
                    <a:pt x="4096" y="6195"/>
                    <a:pt x="4096" y="6258"/>
                  </a:cubicBezTo>
                  <a:lnTo>
                    <a:pt x="4096" y="6372"/>
                  </a:lnTo>
                  <a:lnTo>
                    <a:pt x="3755" y="6372"/>
                  </a:lnTo>
                  <a:lnTo>
                    <a:pt x="3755" y="6258"/>
                  </a:lnTo>
                  <a:cubicBezTo>
                    <a:pt x="3755" y="6195"/>
                    <a:pt x="3704" y="6144"/>
                    <a:pt x="3641" y="6144"/>
                  </a:cubicBezTo>
                  <a:cubicBezTo>
                    <a:pt x="3578" y="6144"/>
                    <a:pt x="3527" y="6195"/>
                    <a:pt x="3527" y="6258"/>
                  </a:cubicBezTo>
                  <a:lnTo>
                    <a:pt x="3527" y="6372"/>
                  </a:lnTo>
                  <a:lnTo>
                    <a:pt x="3186" y="6372"/>
                  </a:lnTo>
                  <a:lnTo>
                    <a:pt x="3186" y="6258"/>
                  </a:lnTo>
                  <a:cubicBezTo>
                    <a:pt x="3186" y="6195"/>
                    <a:pt x="3135" y="6144"/>
                    <a:pt x="3072" y="6144"/>
                  </a:cubicBezTo>
                  <a:cubicBezTo>
                    <a:pt x="3009" y="6144"/>
                    <a:pt x="2958" y="6195"/>
                    <a:pt x="2958" y="6258"/>
                  </a:cubicBezTo>
                  <a:lnTo>
                    <a:pt x="2958" y="6372"/>
                  </a:lnTo>
                  <a:lnTo>
                    <a:pt x="2617" y="6372"/>
                  </a:lnTo>
                  <a:lnTo>
                    <a:pt x="2617" y="6258"/>
                  </a:lnTo>
                  <a:cubicBezTo>
                    <a:pt x="2617" y="6195"/>
                    <a:pt x="2566" y="6144"/>
                    <a:pt x="2503" y="6144"/>
                  </a:cubicBezTo>
                  <a:cubicBezTo>
                    <a:pt x="2440" y="6144"/>
                    <a:pt x="2389" y="6195"/>
                    <a:pt x="2389" y="6258"/>
                  </a:cubicBezTo>
                  <a:lnTo>
                    <a:pt x="2389" y="6372"/>
                  </a:lnTo>
                  <a:lnTo>
                    <a:pt x="2048" y="6372"/>
                  </a:lnTo>
                  <a:lnTo>
                    <a:pt x="2048" y="6258"/>
                  </a:lnTo>
                  <a:cubicBezTo>
                    <a:pt x="2048" y="6195"/>
                    <a:pt x="1997" y="6144"/>
                    <a:pt x="1934" y="6144"/>
                  </a:cubicBezTo>
                  <a:cubicBezTo>
                    <a:pt x="1871" y="6144"/>
                    <a:pt x="1820" y="6195"/>
                    <a:pt x="1820" y="6258"/>
                  </a:cubicBezTo>
                  <a:lnTo>
                    <a:pt x="1820" y="6372"/>
                  </a:lnTo>
                  <a:lnTo>
                    <a:pt x="1479" y="6372"/>
                  </a:lnTo>
                  <a:lnTo>
                    <a:pt x="1479" y="6258"/>
                  </a:lnTo>
                  <a:cubicBezTo>
                    <a:pt x="1479" y="6195"/>
                    <a:pt x="1428" y="6144"/>
                    <a:pt x="1365" y="6144"/>
                  </a:cubicBezTo>
                  <a:cubicBezTo>
                    <a:pt x="1302" y="6144"/>
                    <a:pt x="1252" y="6195"/>
                    <a:pt x="1252" y="6258"/>
                  </a:cubicBezTo>
                  <a:lnTo>
                    <a:pt x="1252" y="6372"/>
                  </a:lnTo>
                  <a:lnTo>
                    <a:pt x="910" y="6372"/>
                  </a:lnTo>
                  <a:lnTo>
                    <a:pt x="910" y="6258"/>
                  </a:lnTo>
                  <a:cubicBezTo>
                    <a:pt x="910" y="6195"/>
                    <a:pt x="859" y="6144"/>
                    <a:pt x="796" y="6144"/>
                  </a:cubicBezTo>
                  <a:cubicBezTo>
                    <a:pt x="734" y="6144"/>
                    <a:pt x="683" y="6195"/>
                    <a:pt x="683" y="6258"/>
                  </a:cubicBezTo>
                  <a:lnTo>
                    <a:pt x="683" y="6372"/>
                  </a:lnTo>
                  <a:lnTo>
                    <a:pt x="455" y="6372"/>
                  </a:lnTo>
                  <a:lnTo>
                    <a:pt x="455" y="5234"/>
                  </a:lnTo>
                  <a:lnTo>
                    <a:pt x="1263" y="5234"/>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7" name="Group 7"/>
          <p:cNvGrpSpPr/>
          <p:nvPr/>
        </p:nvGrpSpPr>
        <p:grpSpPr>
          <a:xfrm>
            <a:off x="8174522" y="2107432"/>
            <a:ext cx="665795" cy="665791"/>
            <a:chOff x="8174522" y="2107432"/>
            <a:chExt cx="665795" cy="665791"/>
          </a:xfrm>
        </p:grpSpPr>
        <p:sp>
          <p:nvSpPr>
            <p:cNvPr id="8" name="AutoShape 8"/>
            <p:cNvSpPr/>
            <p:nvPr/>
          </p:nvSpPr>
          <p:spPr>
            <a:xfrm>
              <a:off x="8174522" y="2107432"/>
              <a:ext cx="665795" cy="665791"/>
            </a:xfrm>
            <a:prstGeom prst="ellipse">
              <a:avLst/>
            </a:prstGeom>
            <a:solidFill>
              <a:schemeClr val="accent1">
                <a:alpha val="100000"/>
              </a:schemeClr>
            </a:solidFill>
            <a:ln w="28575">
              <a:solidFill>
                <a:schemeClr val="accent1">
                  <a:lumMod val="60000"/>
                  <a:lumMod val="40000"/>
                  <a:alpha val="100000"/>
                </a:schemeClr>
              </a:solidFill>
              <a:prstDash val="solid"/>
            </a:ln>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9" name="Freeform 9"/>
            <p:cNvSpPr/>
            <p:nvPr/>
          </p:nvSpPr>
          <p:spPr>
            <a:xfrm>
              <a:off x="8354362" y="2273856"/>
              <a:ext cx="306115" cy="294843"/>
            </a:xfrm>
            <a:custGeom>
              <a:rect l="l" t="t" r="r" b="b"/>
              <a:pathLst>
                <a:path w="6825" h="5912">
                  <a:moveTo>
                    <a:pt x="3413" y="0"/>
                  </a:moveTo>
                  <a:lnTo>
                    <a:pt x="0" y="5912"/>
                  </a:lnTo>
                  <a:lnTo>
                    <a:pt x="6827" y="5912"/>
                  </a:lnTo>
                  <a:lnTo>
                    <a:pt x="3413" y="0"/>
                  </a:lnTo>
                  <a:close/>
                  <a:moveTo>
                    <a:pt x="3413" y="972"/>
                  </a:moveTo>
                  <a:lnTo>
                    <a:pt x="4489" y="2835"/>
                  </a:lnTo>
                  <a:lnTo>
                    <a:pt x="2338" y="2835"/>
                  </a:lnTo>
                  <a:lnTo>
                    <a:pt x="3413" y="972"/>
                  </a:lnTo>
                  <a:close/>
                  <a:moveTo>
                    <a:pt x="842" y="5426"/>
                  </a:moveTo>
                  <a:lnTo>
                    <a:pt x="1917" y="3564"/>
                  </a:lnTo>
                  <a:lnTo>
                    <a:pt x="2993" y="5426"/>
                  </a:lnTo>
                  <a:lnTo>
                    <a:pt x="842" y="5426"/>
                  </a:lnTo>
                  <a:close/>
                  <a:moveTo>
                    <a:pt x="2338" y="3321"/>
                  </a:moveTo>
                  <a:lnTo>
                    <a:pt x="4489" y="3321"/>
                  </a:lnTo>
                  <a:lnTo>
                    <a:pt x="3413" y="5183"/>
                  </a:lnTo>
                  <a:lnTo>
                    <a:pt x="2338" y="3321"/>
                  </a:lnTo>
                  <a:close/>
                  <a:moveTo>
                    <a:pt x="4910" y="3564"/>
                  </a:moveTo>
                  <a:lnTo>
                    <a:pt x="5985" y="5426"/>
                  </a:lnTo>
                  <a:lnTo>
                    <a:pt x="3834" y="5426"/>
                  </a:lnTo>
                  <a:lnTo>
                    <a:pt x="4910" y="3564"/>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0" name="Group 10"/>
          <p:cNvGrpSpPr/>
          <p:nvPr/>
        </p:nvGrpSpPr>
        <p:grpSpPr>
          <a:xfrm>
            <a:off x="4252748" y="4178300"/>
            <a:ext cx="665795" cy="665791"/>
            <a:chOff x="4252748" y="4178300"/>
            <a:chExt cx="665795" cy="665791"/>
          </a:xfrm>
        </p:grpSpPr>
        <p:sp>
          <p:nvSpPr>
            <p:cNvPr id="11" name="AutoShape 11"/>
            <p:cNvSpPr/>
            <p:nvPr/>
          </p:nvSpPr>
          <p:spPr>
            <a:xfrm>
              <a:off x="4252748" y="4178300"/>
              <a:ext cx="665795" cy="665791"/>
            </a:xfrm>
            <a:prstGeom prst="ellipse">
              <a:avLst/>
            </a:prstGeom>
            <a:solidFill>
              <a:schemeClr val="accent1">
                <a:alpha val="100000"/>
              </a:schemeClr>
            </a:solidFill>
            <a:ln w="28575">
              <a:solidFill>
                <a:schemeClr val="accent1">
                  <a:lumMod val="60000"/>
                  <a:lumMod val="40000"/>
                  <a:alpha val="100000"/>
                </a:schemeClr>
              </a:solidFill>
              <a:prstDash val="solid"/>
            </a:ln>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12" name="Freeform 12"/>
            <p:cNvSpPr/>
            <p:nvPr/>
          </p:nvSpPr>
          <p:spPr>
            <a:xfrm>
              <a:off x="4432588" y="4363773"/>
              <a:ext cx="306115" cy="294843"/>
            </a:xfrm>
            <a:custGeom>
              <a:rect l="l" t="t" r="r" b="b"/>
              <a:pathLst>
                <a:path w="597921" h="598324">
                  <a:moveTo>
                    <a:pt x="297615" y="96957"/>
                  </a:moveTo>
                  <a:cubicBezTo>
                    <a:pt x="311959" y="96957"/>
                    <a:pt x="323434" y="108416"/>
                    <a:pt x="323434" y="122740"/>
                  </a:cubicBezTo>
                  <a:lnTo>
                    <a:pt x="323434" y="289852"/>
                  </a:lnTo>
                  <a:lnTo>
                    <a:pt x="462572" y="289852"/>
                  </a:lnTo>
                  <a:cubicBezTo>
                    <a:pt x="476438" y="289852"/>
                    <a:pt x="487913" y="301311"/>
                    <a:pt x="487913" y="315157"/>
                  </a:cubicBezTo>
                  <a:cubicBezTo>
                    <a:pt x="487913" y="329004"/>
                    <a:pt x="476438" y="340463"/>
                    <a:pt x="462572" y="340463"/>
                  </a:cubicBezTo>
                  <a:lnTo>
                    <a:pt x="297615" y="340463"/>
                  </a:lnTo>
                  <a:cubicBezTo>
                    <a:pt x="283749" y="340463"/>
                    <a:pt x="272274" y="329004"/>
                    <a:pt x="272274" y="315157"/>
                  </a:cubicBezTo>
                  <a:lnTo>
                    <a:pt x="272274" y="122740"/>
                  </a:lnTo>
                  <a:cubicBezTo>
                    <a:pt x="272274" y="108416"/>
                    <a:pt x="283749" y="96957"/>
                    <a:pt x="297615" y="96957"/>
                  </a:cubicBezTo>
                  <a:close/>
                  <a:moveTo>
                    <a:pt x="298127" y="0"/>
                  </a:moveTo>
                  <a:cubicBezTo>
                    <a:pt x="463564" y="0"/>
                    <a:pt x="597921" y="134181"/>
                    <a:pt x="597921" y="299401"/>
                  </a:cubicBezTo>
                  <a:cubicBezTo>
                    <a:pt x="597921" y="464143"/>
                    <a:pt x="463564" y="598324"/>
                    <a:pt x="298127" y="598324"/>
                  </a:cubicBezTo>
                  <a:cubicBezTo>
                    <a:pt x="188155" y="598324"/>
                    <a:pt x="87268" y="538635"/>
                    <a:pt x="35150" y="442177"/>
                  </a:cubicBezTo>
                  <a:cubicBezTo>
                    <a:pt x="33238" y="438835"/>
                    <a:pt x="32760" y="435492"/>
                    <a:pt x="34194" y="432149"/>
                  </a:cubicBezTo>
                  <a:cubicBezTo>
                    <a:pt x="35150" y="428807"/>
                    <a:pt x="37541" y="425942"/>
                    <a:pt x="40410" y="424509"/>
                  </a:cubicBezTo>
                  <a:lnTo>
                    <a:pt x="74836" y="407796"/>
                  </a:lnTo>
                  <a:cubicBezTo>
                    <a:pt x="81052" y="404931"/>
                    <a:pt x="88702" y="407319"/>
                    <a:pt x="91571" y="413049"/>
                  </a:cubicBezTo>
                  <a:cubicBezTo>
                    <a:pt x="133169" y="488018"/>
                    <a:pt x="212540" y="534815"/>
                    <a:pt x="298127" y="534815"/>
                  </a:cubicBezTo>
                  <a:cubicBezTo>
                    <a:pt x="428181" y="534815"/>
                    <a:pt x="534328" y="429284"/>
                    <a:pt x="534328" y="299401"/>
                  </a:cubicBezTo>
                  <a:cubicBezTo>
                    <a:pt x="534328" y="169517"/>
                    <a:pt x="428181" y="63509"/>
                    <a:pt x="298127" y="63509"/>
                  </a:cubicBezTo>
                  <a:cubicBezTo>
                    <a:pt x="242185" y="63509"/>
                    <a:pt x="187677" y="83565"/>
                    <a:pt x="145123" y="120333"/>
                  </a:cubicBezTo>
                  <a:lnTo>
                    <a:pt x="200587" y="142299"/>
                  </a:lnTo>
                  <a:cubicBezTo>
                    <a:pt x="204890" y="144209"/>
                    <a:pt x="207759" y="148029"/>
                    <a:pt x="208237" y="152327"/>
                  </a:cubicBezTo>
                  <a:cubicBezTo>
                    <a:pt x="208715" y="157102"/>
                    <a:pt x="207281" y="161399"/>
                    <a:pt x="203456" y="164265"/>
                  </a:cubicBezTo>
                  <a:lnTo>
                    <a:pt x="48060" y="285553"/>
                  </a:lnTo>
                  <a:cubicBezTo>
                    <a:pt x="44235" y="288418"/>
                    <a:pt x="39454" y="289373"/>
                    <a:pt x="35150" y="287463"/>
                  </a:cubicBezTo>
                  <a:cubicBezTo>
                    <a:pt x="31325" y="285553"/>
                    <a:pt x="27978" y="281733"/>
                    <a:pt x="27500" y="277435"/>
                  </a:cubicBezTo>
                  <a:lnTo>
                    <a:pt x="246" y="82132"/>
                  </a:lnTo>
                  <a:cubicBezTo>
                    <a:pt x="-710" y="77835"/>
                    <a:pt x="1203" y="73060"/>
                    <a:pt x="4550" y="70194"/>
                  </a:cubicBezTo>
                  <a:cubicBezTo>
                    <a:pt x="8375" y="67807"/>
                    <a:pt x="13156" y="66852"/>
                    <a:pt x="17459" y="68762"/>
                  </a:cubicBezTo>
                  <a:lnTo>
                    <a:pt x="80574" y="94070"/>
                  </a:lnTo>
                  <a:cubicBezTo>
                    <a:pt x="137472" y="33426"/>
                    <a:pt x="214931" y="0"/>
                    <a:pt x="298127" y="0"/>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3" name="Group 13"/>
          <p:cNvGrpSpPr/>
          <p:nvPr/>
        </p:nvGrpSpPr>
        <p:grpSpPr>
          <a:xfrm>
            <a:off x="7274660" y="4178300"/>
            <a:ext cx="665795" cy="665791"/>
            <a:chOff x="7274660" y="4178300"/>
            <a:chExt cx="665795" cy="665791"/>
          </a:xfrm>
        </p:grpSpPr>
        <p:sp>
          <p:nvSpPr>
            <p:cNvPr id="14" name="AutoShape 14"/>
            <p:cNvSpPr/>
            <p:nvPr/>
          </p:nvSpPr>
          <p:spPr>
            <a:xfrm>
              <a:off x="7274660" y="4178300"/>
              <a:ext cx="665795" cy="665791"/>
            </a:xfrm>
            <a:prstGeom prst="ellipse">
              <a:avLst/>
            </a:prstGeom>
            <a:solidFill>
              <a:schemeClr val="accent1">
                <a:alpha val="100000"/>
              </a:schemeClr>
            </a:solidFill>
            <a:ln w="28575">
              <a:solidFill>
                <a:schemeClr val="accent1">
                  <a:lumMod val="60000"/>
                  <a:lumMod val="40000"/>
                  <a:alpha val="100000"/>
                </a:schemeClr>
              </a:solidFill>
              <a:prstDash val="solid"/>
            </a:ln>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15" name="Freeform 15"/>
            <p:cNvSpPr/>
            <p:nvPr/>
          </p:nvSpPr>
          <p:spPr>
            <a:xfrm>
              <a:off x="7469003" y="4363774"/>
              <a:ext cx="306115" cy="294843"/>
            </a:xfrm>
            <a:custGeom>
              <a:rect l="l" t="t" r="r" b="b"/>
              <a:pathLst>
                <a:path w="582235" h="606722">
                  <a:moveTo>
                    <a:pt x="0" y="404481"/>
                  </a:moveTo>
                  <a:lnTo>
                    <a:pt x="101261" y="404481"/>
                  </a:lnTo>
                  <a:lnTo>
                    <a:pt x="101261" y="606722"/>
                  </a:lnTo>
                  <a:lnTo>
                    <a:pt x="0" y="606722"/>
                  </a:lnTo>
                  <a:close/>
                  <a:moveTo>
                    <a:pt x="151927" y="328623"/>
                  </a:moveTo>
                  <a:lnTo>
                    <a:pt x="253188" y="328623"/>
                  </a:lnTo>
                  <a:lnTo>
                    <a:pt x="253188" y="606722"/>
                  </a:lnTo>
                  <a:lnTo>
                    <a:pt x="151927" y="606722"/>
                  </a:lnTo>
                  <a:close/>
                  <a:moveTo>
                    <a:pt x="303855" y="252766"/>
                  </a:moveTo>
                  <a:lnTo>
                    <a:pt x="405046" y="252766"/>
                  </a:lnTo>
                  <a:lnTo>
                    <a:pt x="405046" y="606722"/>
                  </a:lnTo>
                  <a:lnTo>
                    <a:pt x="303855" y="606722"/>
                  </a:lnTo>
                  <a:close/>
                  <a:moveTo>
                    <a:pt x="455711" y="202241"/>
                  </a:moveTo>
                  <a:lnTo>
                    <a:pt x="556972" y="202241"/>
                  </a:lnTo>
                  <a:lnTo>
                    <a:pt x="556972" y="606722"/>
                  </a:lnTo>
                  <a:lnTo>
                    <a:pt x="455711" y="606722"/>
                  </a:lnTo>
                  <a:close/>
                  <a:moveTo>
                    <a:pt x="455697" y="0"/>
                  </a:moveTo>
                  <a:lnTo>
                    <a:pt x="556785" y="0"/>
                  </a:lnTo>
                  <a:lnTo>
                    <a:pt x="556874" y="0"/>
                  </a:lnTo>
                  <a:lnTo>
                    <a:pt x="556963" y="0"/>
                  </a:lnTo>
                  <a:cubicBezTo>
                    <a:pt x="557230" y="0"/>
                    <a:pt x="557408" y="0"/>
                    <a:pt x="557675" y="0"/>
                  </a:cubicBezTo>
                  <a:cubicBezTo>
                    <a:pt x="558298" y="89"/>
                    <a:pt x="558832" y="89"/>
                    <a:pt x="559366" y="89"/>
                  </a:cubicBezTo>
                  <a:cubicBezTo>
                    <a:pt x="559811" y="178"/>
                    <a:pt x="560256" y="267"/>
                    <a:pt x="560611" y="267"/>
                  </a:cubicBezTo>
                  <a:cubicBezTo>
                    <a:pt x="561056" y="356"/>
                    <a:pt x="561412" y="444"/>
                    <a:pt x="561857" y="444"/>
                  </a:cubicBezTo>
                  <a:cubicBezTo>
                    <a:pt x="562302" y="533"/>
                    <a:pt x="562747" y="711"/>
                    <a:pt x="563192" y="800"/>
                  </a:cubicBezTo>
                  <a:cubicBezTo>
                    <a:pt x="563548" y="889"/>
                    <a:pt x="563904" y="978"/>
                    <a:pt x="564171" y="1067"/>
                  </a:cubicBezTo>
                  <a:cubicBezTo>
                    <a:pt x="564616" y="1156"/>
                    <a:pt x="565061" y="1333"/>
                    <a:pt x="565506" y="1511"/>
                  </a:cubicBezTo>
                  <a:cubicBezTo>
                    <a:pt x="565862" y="1600"/>
                    <a:pt x="566218" y="1778"/>
                    <a:pt x="566574" y="1867"/>
                  </a:cubicBezTo>
                  <a:cubicBezTo>
                    <a:pt x="566929" y="2044"/>
                    <a:pt x="567285" y="2222"/>
                    <a:pt x="567730" y="2400"/>
                  </a:cubicBezTo>
                  <a:cubicBezTo>
                    <a:pt x="568086" y="2578"/>
                    <a:pt x="568442" y="2755"/>
                    <a:pt x="568798" y="2933"/>
                  </a:cubicBezTo>
                  <a:cubicBezTo>
                    <a:pt x="569154" y="3111"/>
                    <a:pt x="569421" y="3289"/>
                    <a:pt x="569777" y="3467"/>
                  </a:cubicBezTo>
                  <a:cubicBezTo>
                    <a:pt x="570133" y="3733"/>
                    <a:pt x="570578" y="4000"/>
                    <a:pt x="570934" y="4178"/>
                  </a:cubicBezTo>
                  <a:cubicBezTo>
                    <a:pt x="571201" y="4444"/>
                    <a:pt x="571557" y="4622"/>
                    <a:pt x="571824" y="4800"/>
                  </a:cubicBezTo>
                  <a:cubicBezTo>
                    <a:pt x="572180" y="5155"/>
                    <a:pt x="572536" y="5422"/>
                    <a:pt x="572891" y="5689"/>
                  </a:cubicBezTo>
                  <a:cubicBezTo>
                    <a:pt x="573247" y="5955"/>
                    <a:pt x="573514" y="6222"/>
                    <a:pt x="573781" y="6489"/>
                  </a:cubicBezTo>
                  <a:cubicBezTo>
                    <a:pt x="574137" y="6755"/>
                    <a:pt x="574493" y="7022"/>
                    <a:pt x="574760" y="7289"/>
                  </a:cubicBezTo>
                  <a:cubicBezTo>
                    <a:pt x="575205" y="7733"/>
                    <a:pt x="575561" y="8178"/>
                    <a:pt x="575917" y="8533"/>
                  </a:cubicBezTo>
                  <a:cubicBezTo>
                    <a:pt x="576095" y="8711"/>
                    <a:pt x="576273" y="8889"/>
                    <a:pt x="576451" y="9066"/>
                  </a:cubicBezTo>
                  <a:cubicBezTo>
                    <a:pt x="576451" y="9155"/>
                    <a:pt x="576451" y="9155"/>
                    <a:pt x="576451" y="9155"/>
                  </a:cubicBezTo>
                  <a:cubicBezTo>
                    <a:pt x="576985" y="9777"/>
                    <a:pt x="577519" y="10489"/>
                    <a:pt x="577964" y="11200"/>
                  </a:cubicBezTo>
                  <a:cubicBezTo>
                    <a:pt x="577964" y="11200"/>
                    <a:pt x="578053" y="11289"/>
                    <a:pt x="578053" y="11289"/>
                  </a:cubicBezTo>
                  <a:cubicBezTo>
                    <a:pt x="578498" y="12000"/>
                    <a:pt x="578854" y="12622"/>
                    <a:pt x="579209" y="13244"/>
                  </a:cubicBezTo>
                  <a:cubicBezTo>
                    <a:pt x="579387" y="13600"/>
                    <a:pt x="579565" y="13955"/>
                    <a:pt x="579743" y="14222"/>
                  </a:cubicBezTo>
                  <a:cubicBezTo>
                    <a:pt x="579921" y="14666"/>
                    <a:pt x="580099" y="15111"/>
                    <a:pt x="580277" y="15555"/>
                  </a:cubicBezTo>
                  <a:cubicBezTo>
                    <a:pt x="580455" y="15911"/>
                    <a:pt x="580633" y="16266"/>
                    <a:pt x="580722" y="16711"/>
                  </a:cubicBezTo>
                  <a:cubicBezTo>
                    <a:pt x="580900" y="17066"/>
                    <a:pt x="581078" y="17422"/>
                    <a:pt x="581167" y="17866"/>
                  </a:cubicBezTo>
                  <a:cubicBezTo>
                    <a:pt x="581256" y="18311"/>
                    <a:pt x="581434" y="18755"/>
                    <a:pt x="581523" y="19199"/>
                  </a:cubicBezTo>
                  <a:cubicBezTo>
                    <a:pt x="581612" y="19555"/>
                    <a:pt x="581701" y="19910"/>
                    <a:pt x="581790" y="20266"/>
                  </a:cubicBezTo>
                  <a:cubicBezTo>
                    <a:pt x="581879" y="20977"/>
                    <a:pt x="582057" y="21777"/>
                    <a:pt x="582146" y="22488"/>
                  </a:cubicBezTo>
                  <a:cubicBezTo>
                    <a:pt x="582146" y="22577"/>
                    <a:pt x="582146" y="22666"/>
                    <a:pt x="582146" y="22666"/>
                  </a:cubicBezTo>
                  <a:cubicBezTo>
                    <a:pt x="582235" y="23555"/>
                    <a:pt x="582235" y="24355"/>
                    <a:pt x="582235" y="25244"/>
                  </a:cubicBezTo>
                  <a:lnTo>
                    <a:pt x="582235" y="126396"/>
                  </a:lnTo>
                  <a:cubicBezTo>
                    <a:pt x="582235" y="140351"/>
                    <a:pt x="570934" y="151728"/>
                    <a:pt x="556963" y="151728"/>
                  </a:cubicBezTo>
                  <a:cubicBezTo>
                    <a:pt x="542992" y="151728"/>
                    <a:pt x="531691" y="140351"/>
                    <a:pt x="531691" y="126396"/>
                  </a:cubicBezTo>
                  <a:lnTo>
                    <a:pt x="531691" y="79286"/>
                  </a:lnTo>
                  <a:lnTo>
                    <a:pt x="421260" y="171106"/>
                  </a:lnTo>
                  <a:cubicBezTo>
                    <a:pt x="410582" y="180083"/>
                    <a:pt x="394564" y="178572"/>
                    <a:pt x="385666" y="167906"/>
                  </a:cubicBezTo>
                  <a:cubicBezTo>
                    <a:pt x="376678" y="157150"/>
                    <a:pt x="378191" y="141240"/>
                    <a:pt x="388869" y="132262"/>
                  </a:cubicBezTo>
                  <a:lnTo>
                    <a:pt x="487020" y="50576"/>
                  </a:lnTo>
                  <a:lnTo>
                    <a:pt x="455697" y="50576"/>
                  </a:lnTo>
                  <a:cubicBezTo>
                    <a:pt x="441727" y="50576"/>
                    <a:pt x="430425" y="39288"/>
                    <a:pt x="430425" y="25244"/>
                  </a:cubicBezTo>
                  <a:cubicBezTo>
                    <a:pt x="430425" y="11289"/>
                    <a:pt x="441727" y="0"/>
                    <a:pt x="455697" y="0"/>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sp>
        <p:nvSpPr>
          <p:cNvPr id="16" name="AutoShape 16"/>
          <p:cNvSpPr/>
          <p:nvPr/>
        </p:nvSpPr>
        <p:spPr>
          <a:xfrm>
            <a:off x="633036" y="2037683"/>
            <a:ext cx="2553871" cy="422629"/>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spcBef>
                <a:spcPts val="270"/>
              </a:spcBef>
              <a:defRPr/>
            </a:pPr>
            <a:r>
              <a:rPr lang="en-US" sz="1575" b="1">
                <a:solidFill>
                  <a:schemeClr val="accent1">
                    <a:alpha val="100000"/>
                  </a:schemeClr>
                </a:solidFill>
                <a:latin typeface="Microsoft Yahei"/>
                <a:ea typeface="Microsoft Yahei"/>
                <a:cs typeface="Microsoft Yahei"/>
              </a:rPr>
              <a:t>继续履行</a:t>
            </a:r>
            <a:endParaRPr lang="en-US" sz="1100"/>
          </a:p>
        </p:txBody>
      </p:sp>
      <p:sp>
        <p:nvSpPr>
          <p:cNvPr id="17" name="AutoShape 17"/>
          <p:cNvSpPr/>
          <p:nvPr/>
        </p:nvSpPr>
        <p:spPr>
          <a:xfrm>
            <a:off x="1940528" y="4661950"/>
            <a:ext cx="2084356" cy="403578"/>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defRPr/>
            </a:pPr>
            <a:r>
              <a:rPr lang="en-US" sz="1575" b="1">
                <a:solidFill>
                  <a:schemeClr val="accent1">
                    <a:alpha val="100000"/>
                  </a:schemeClr>
                </a:solidFill>
                <a:latin typeface="Microsoft Yahei"/>
                <a:ea typeface="Microsoft Yahei"/>
                <a:cs typeface="Microsoft Yahei"/>
              </a:rPr>
              <a:t>赔偿损失</a:t>
            </a:r>
            <a:endParaRPr lang="en-US" sz="1100"/>
          </a:p>
        </p:txBody>
      </p:sp>
      <p:sp>
        <p:nvSpPr>
          <p:cNvPr id="18" name="AutoShape 18"/>
          <p:cNvSpPr/>
          <p:nvPr/>
        </p:nvSpPr>
        <p:spPr>
          <a:xfrm>
            <a:off x="9015108" y="2037683"/>
            <a:ext cx="2569478" cy="441680"/>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defRPr/>
            </a:pPr>
            <a:r>
              <a:rPr lang="en-US" sz="1575" b="1">
                <a:solidFill>
                  <a:schemeClr val="accent1">
                    <a:alpha val="100000"/>
                  </a:schemeClr>
                </a:solidFill>
                <a:latin typeface="Microsoft Yahei"/>
                <a:ea typeface="Microsoft Yahei"/>
                <a:cs typeface="Microsoft Yahei"/>
              </a:rPr>
              <a:t>解除合同</a:t>
            </a:r>
            <a:endParaRPr lang="en-US" sz="1100"/>
          </a:p>
        </p:txBody>
      </p:sp>
      <p:sp>
        <p:nvSpPr>
          <p:cNvPr id="19" name="AutoShape 19"/>
          <p:cNvSpPr/>
          <p:nvPr/>
        </p:nvSpPr>
        <p:spPr>
          <a:xfrm>
            <a:off x="8314658" y="4661950"/>
            <a:ext cx="2084356" cy="422629"/>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20000"/>
              </a:lnSpc>
              <a:defRPr/>
            </a:pPr>
            <a:r>
              <a:rPr lang="en-US" sz="1575" b="1">
                <a:solidFill>
                  <a:schemeClr val="accent1">
                    <a:alpha val="100000"/>
                  </a:schemeClr>
                </a:solidFill>
                <a:latin typeface="Microsoft Yahei"/>
                <a:ea typeface="Microsoft Yahei"/>
                <a:cs typeface="Microsoft Yahei"/>
              </a:rPr>
              <a:t>其他责任</a:t>
            </a:r>
            <a:endParaRPr lang="en-US" sz="1100"/>
          </a:p>
        </p:txBody>
      </p:sp>
      <p:grpSp>
        <p:nvGrpSpPr>
          <p:cNvPr id="20" name="Group 20"/>
          <p:cNvGrpSpPr/>
          <p:nvPr/>
        </p:nvGrpSpPr>
        <p:grpSpPr>
          <a:xfrm>
            <a:off x="454963" y="93878"/>
            <a:ext cx="10641129" cy="914400"/>
            <a:chOff x="454963" y="93878"/>
            <a:chExt cx="10641129" cy="914400"/>
          </a:xfrm>
        </p:grpSpPr>
        <p:sp>
          <p:nvSpPr>
            <p:cNvPr id="21" name="AutoShape 21"/>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TextBox 41"/>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法律责任及后果</a:t>
              </a:r>
            </a:p>
          </p:txBody>
        </p:sp>
      </p:grpSp>
      <p:sp>
        <p:nvSpPr>
          <p:cNvPr id="42" name="TextBox 42"/>
          <p:cNvSpPr txBox="1"/>
          <p:nvPr/>
        </p:nvSpPr>
        <p:spPr>
          <a:xfrm>
            <a:off x="633255" y="2402205"/>
            <a:ext cx="2553653" cy="1082789"/>
          </a:xfrm>
          <a:prstGeom prst="rect">
            <a:avLst/>
          </a:prstGeom>
        </p:spPr>
        <p:txBody>
          <a:bodyPr vert="horz" wrap="square" lIns="91440" tIns="45720" rIns="91440" bIns="45720"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50000"/>
              </a:lnSpc>
              <a:spcBef>
                <a:spcPts val="375"/>
              </a:spcBef>
            </a:pPr>
            <a:r>
              <a:rPr lang="en-US" sz="1350">
                <a:solidFill>
                  <a:schemeClr val="dk1">
                    <a:alpha val="100000"/>
                  </a:schemeClr>
                </a:solidFill>
                <a:latin typeface="Microsoft Yahei"/>
                <a:ea typeface="Microsoft Yahei"/>
                <a:cs typeface="Microsoft Yahei"/>
              </a:rPr>
              <a:t>对于非根本违约行为，违约方应承担继续履行的责任，即按照合同约定继续履行义务。</a:t>
            </a:r>
          </a:p>
        </p:txBody>
      </p:sp>
      <p:sp>
        <p:nvSpPr>
          <p:cNvPr id="43" name="TextBox 43"/>
          <p:cNvSpPr txBox="1"/>
          <p:nvPr/>
        </p:nvSpPr>
        <p:spPr>
          <a:xfrm>
            <a:off x="9015108" y="2402205"/>
            <a:ext cx="2553653" cy="1082789"/>
          </a:xfrm>
          <a:prstGeom prst="rect">
            <a:avLst/>
          </a:prstGeom>
        </p:spPr>
        <p:txBody>
          <a:bodyPr vert="horz" wrap="square" lIns="91440" tIns="45720" rIns="91440" bIns="45720"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375"/>
              </a:spcBef>
            </a:pPr>
            <a:r>
              <a:rPr lang="en-US" sz="1350">
                <a:solidFill>
                  <a:schemeClr val="dk1">
                    <a:alpha val="100000"/>
                  </a:schemeClr>
                </a:solidFill>
                <a:latin typeface="Microsoft Yahei"/>
                <a:ea typeface="Microsoft Yahei"/>
                <a:cs typeface="Microsoft Yahei"/>
              </a:rPr>
              <a:t>对于根本违约行为，守约方有权解除合同，并要求违约方承担违约责任。</a:t>
            </a:r>
          </a:p>
        </p:txBody>
      </p:sp>
      <p:sp>
        <p:nvSpPr>
          <p:cNvPr id="44" name="TextBox 44"/>
          <p:cNvSpPr txBox="1"/>
          <p:nvPr/>
        </p:nvSpPr>
        <p:spPr>
          <a:xfrm>
            <a:off x="1940528" y="5112856"/>
            <a:ext cx="2553653" cy="1082789"/>
          </a:xfrm>
          <a:prstGeom prst="rect">
            <a:avLst/>
          </a:prstGeom>
        </p:spPr>
        <p:txBody>
          <a:bodyPr vert="horz" wrap="square" lIns="91440" tIns="45720" rIns="91440" bIns="45720"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375"/>
              </a:spcBef>
            </a:pPr>
            <a:r>
              <a:rPr lang="en-US" sz="1350">
                <a:solidFill>
                  <a:schemeClr val="dk1">
                    <a:alpha val="100000"/>
                  </a:schemeClr>
                </a:solidFill>
                <a:latin typeface="Microsoft Yahei"/>
                <a:ea typeface="Microsoft Yahei"/>
                <a:cs typeface="Microsoft Yahei"/>
              </a:rPr>
              <a:t>违约方应赔偿因违约行为给对方造成的损失，包括直接损失和间接损失。</a:t>
            </a:r>
          </a:p>
        </p:txBody>
      </p:sp>
      <p:sp>
        <p:nvSpPr>
          <p:cNvPr id="45" name="TextBox 45"/>
          <p:cNvSpPr txBox="1"/>
          <p:nvPr/>
        </p:nvSpPr>
        <p:spPr>
          <a:xfrm>
            <a:off x="7845361" y="5065527"/>
            <a:ext cx="2553653" cy="1082789"/>
          </a:xfrm>
          <a:prstGeom prst="rect">
            <a:avLst/>
          </a:prstGeom>
        </p:spPr>
        <p:txBody>
          <a:bodyPr vert="horz" wrap="square" lIns="91440" tIns="45720" rIns="91440" bIns="45720"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50000"/>
              </a:lnSpc>
              <a:spcBef>
                <a:spcPts val="375"/>
              </a:spcBef>
            </a:pPr>
            <a:r>
              <a:rPr lang="en-US" sz="1350">
                <a:solidFill>
                  <a:schemeClr val="dk1">
                    <a:alpha val="100000"/>
                  </a:schemeClr>
                </a:solidFill>
                <a:latin typeface="Microsoft Yahei"/>
                <a:ea typeface="Microsoft Yahei"/>
                <a:cs typeface="Microsoft Yahei"/>
              </a:rPr>
              <a:t>根据合同约定或法律规定，违约方还可能承担其他责任，如支付违约金、承担诉讼费用等。</a:t>
            </a:r>
          </a:p>
        </p:txBody>
      </p:sp>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876034" y="2655088"/>
            <a:ext cx="9439275" cy="20859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spcBef>
                <a:spcPts val="450"/>
              </a:spcBef>
            </a:pPr>
            <a:r>
              <a:rPr lang="en-US" sz="5175" b="1">
                <a:solidFill>
                  <a:srgbClr val="FFFFFF">
                    <a:alpha val="100000"/>
                  </a:srgbClr>
                </a:solidFill>
                <a:latin typeface="Microsoft Yahei"/>
                <a:ea typeface="Microsoft Yahei"/>
                <a:cs typeface="Microsoft Yahei"/>
              </a:rPr>
              <a:t>典型违约行为分析</a:t>
            </a:r>
          </a:p>
        </p:txBody>
      </p:sp>
      <p:sp>
        <p:nvSpPr>
          <p:cNvPr id="3" name="TextBox 3"/>
          <p:cNvSpPr txBox="1"/>
          <p:nvPr/>
        </p:nvSpPr>
        <p:spPr>
          <a:xfrm>
            <a:off x="765043" y="1520539"/>
            <a:ext cx="7683398" cy="99486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80000"/>
              </a:lnSpc>
              <a:spcBef>
                <a:spcPts val="450"/>
              </a:spcBef>
            </a:pPr>
            <a:r>
              <a:rPr lang="en-US" sz="5775" b="1">
                <a:solidFill>
                  <a:srgbClr val="FFFFFF">
                    <a:alpha val="100000"/>
                  </a:srgbClr>
                </a:solidFill>
                <a:latin typeface="Microsoft Yahei"/>
                <a:ea typeface="Microsoft Yahei"/>
                <a:cs typeface="Microsoft Yahei"/>
              </a:rPr>
              <a:t>02</a:t>
            </a:r>
          </a:p>
        </p:txBody>
      </p:sp>
    </p:spTree>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Freeform 2"/>
          <p:cNvSpPr/>
          <p:nvPr/>
        </p:nvSpPr>
        <p:spPr>
          <a:xfrm>
            <a:off x="4073227" y="1168478"/>
            <a:ext cx="455409" cy="206922"/>
          </a:xfrm>
          <a:custGeom>
            <a:rect l="l" t="t" r="r" b="b"/>
            <a:pathLst>
              <a:path w="1905000" h="1905000">
                <a:moveTo>
                  <a:pt x="0" y="0"/>
                </a:moveTo>
                <a:lnTo>
                  <a:pt x="1428750" y="0"/>
                </a:lnTo>
                <a:lnTo>
                  <a:pt x="1905000" y="1905000"/>
                </a:lnTo>
                <a:lnTo>
                  <a:pt x="476250" y="1905000"/>
                </a:lnTo>
                <a:lnTo>
                  <a:pt x="0" y="0"/>
                </a:lnTo>
                <a:close/>
              </a:path>
            </a:pathLst>
          </a:custGeom>
          <a:solidFill>
            <a:schemeClr val="accent2">
              <a:lumMod val="75000"/>
              <a:alpha val="5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472404" y="1375400"/>
            <a:ext cx="11247191" cy="4699510"/>
          </a:xfrm>
          <a:prstGeom prst="rect">
            <a:avLst/>
          </a:prstGeom>
          <a:solidFill>
            <a:schemeClr val="accent2">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4" name="Picture 4"/>
          <p:cNvPicPr>
            <a:picLocks noChangeAspect="1"/>
          </p:cNvPicPr>
          <p:nvPr/>
        </p:nvPicPr>
        <p:blipFill>
          <a:blip r:embed="rId2">
            <a:alphaModFix/>
          </a:blip>
          <a:srcRect l="13594" r="13594"/>
          <a:stretch>
            <a:fillRect/>
          </a:stretch>
        </p:blipFill>
        <p:spPr>
          <a:xfrm>
            <a:off x="740688" y="1168478"/>
            <a:ext cx="3679824" cy="4906431"/>
          </a:xfrm>
          <a:prstGeom prst="parallelogram">
            <a:avLst/>
          </a:prstGeom>
        </p:spPr>
      </p:pic>
      <p:sp>
        <p:nvSpPr>
          <p:cNvPr id="5" name="AutoShape 5"/>
          <p:cNvSpPr/>
          <p:nvPr/>
        </p:nvSpPr>
        <p:spPr>
          <a:xfrm>
            <a:off x="2499430" y="6236295"/>
            <a:ext cx="9220165" cy="67345"/>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a:off x="483810" y="6236295"/>
            <a:ext cx="740059" cy="67345"/>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1375876" y="6200641"/>
            <a:ext cx="158719" cy="158719"/>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1607200" y="6207253"/>
            <a:ext cx="147382" cy="147382"/>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1827186" y="6213864"/>
            <a:ext cx="136045" cy="136045"/>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2027323" y="6220476"/>
            <a:ext cx="124708" cy="12470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2224635" y="6214895"/>
            <a:ext cx="113371" cy="113371"/>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TextBox 12"/>
          <p:cNvSpPr txBox="1"/>
          <p:nvPr/>
        </p:nvSpPr>
        <p:spPr>
          <a:xfrm>
            <a:off x="4754880" y="1727606"/>
            <a:ext cx="6467541" cy="75590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rgbClr val="FFFFFF">
                    <a:alpha val="100000"/>
                  </a:srgbClr>
                </a:solidFill>
                <a:latin typeface="Microsoft Yahei"/>
                <a:ea typeface="Microsoft Yahei"/>
                <a:cs typeface="Microsoft Yahei"/>
              </a:rPr>
              <a:t>履行不能</a:t>
            </a:r>
          </a:p>
        </p:txBody>
      </p:sp>
      <p:sp>
        <p:nvSpPr>
          <p:cNvPr id="13" name="TextBox 13"/>
          <p:cNvSpPr txBox="1"/>
          <p:nvPr/>
        </p:nvSpPr>
        <p:spPr>
          <a:xfrm>
            <a:off x="4754880" y="2304006"/>
            <a:ext cx="6240618"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rgbClr val="FFFFFF">
                    <a:alpha val="100000"/>
                  </a:srgbClr>
                </a:solidFill>
                <a:latin typeface="Microsoft Yahei"/>
                <a:ea typeface="Microsoft Yahei"/>
                <a:cs typeface="Microsoft Yahei"/>
              </a:rPr>
              <a:t>指债务人在客观上已经没有履行能力，如标的物灭失、特定物被他人善意取得等情形。此时，债权人可要求债务人承担违约责任，如支付违约金、赔偿损失等。</a:t>
            </a:r>
          </a:p>
        </p:txBody>
      </p:sp>
      <p:sp>
        <p:nvSpPr>
          <p:cNvPr id="14" name="TextBox 14"/>
          <p:cNvSpPr txBox="1"/>
          <p:nvPr/>
        </p:nvSpPr>
        <p:spPr>
          <a:xfrm>
            <a:off x="4754880" y="3783405"/>
            <a:ext cx="6240618" cy="75590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rgbClr val="FFFFFF">
                    <a:alpha val="100000"/>
                  </a:srgbClr>
                </a:solidFill>
                <a:latin typeface="Microsoft Yahei"/>
                <a:ea typeface="Microsoft Yahei"/>
                <a:cs typeface="Microsoft Yahei"/>
              </a:rPr>
              <a:t>拒绝履行</a:t>
            </a:r>
          </a:p>
        </p:txBody>
      </p:sp>
      <p:sp>
        <p:nvSpPr>
          <p:cNvPr id="15" name="TextBox 15"/>
          <p:cNvSpPr txBox="1"/>
          <p:nvPr/>
        </p:nvSpPr>
        <p:spPr>
          <a:xfrm>
            <a:off x="4754880" y="4436820"/>
            <a:ext cx="6240618"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rgbClr val="FFFFFF">
                    <a:alpha val="100000"/>
                  </a:srgbClr>
                </a:solidFill>
                <a:latin typeface="Microsoft Yahei"/>
                <a:ea typeface="Microsoft Yahei"/>
                <a:cs typeface="Microsoft Yahei"/>
              </a:rPr>
              <a:t>指债务人有能力履行而拒不履行合同的义务。在这种情况下，债权人可以采取法律手段要求债务人继续履行合同，并承担因违约造成的损失。</a:t>
            </a:r>
          </a:p>
        </p:txBody>
      </p:sp>
      <p:grpSp>
        <p:nvGrpSpPr>
          <p:cNvPr id="16" name="Group 16"/>
          <p:cNvGrpSpPr/>
          <p:nvPr/>
        </p:nvGrpSpPr>
        <p:grpSpPr>
          <a:xfrm>
            <a:off x="454963" y="93878"/>
            <a:ext cx="10641129" cy="914400"/>
            <a:chOff x="454963" y="93878"/>
            <a:chExt cx="10641129" cy="914400"/>
          </a:xfrm>
        </p:grpSpPr>
        <p:sp>
          <p:nvSpPr>
            <p:cNvPr id="17" name="AutoShape 1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TextBox 3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履行不能或拒绝履行</a:t>
              </a:r>
            </a:p>
          </p:txBody>
        </p:sp>
      </p:grpSp>
    </p:spTree>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alphaModFix amt="70000"/>
          </a:blip>
          <a:srcRect l="15000" r="15000"/>
          <a:stretch>
            <a:fillRect/>
          </a:stretch>
        </p:blipFill>
        <p:spPr>
          <a:xfrm>
            <a:off x="939482" y="1415327"/>
            <a:ext cx="4843295" cy="4843295"/>
          </a:xfrm>
          <a:prstGeom prst="roundRect">
            <a:avLst/>
          </a:prstGeom>
        </p:spPr>
      </p:pic>
      <p:sp>
        <p:nvSpPr>
          <p:cNvPr id="3" name="TextBox 3"/>
          <p:cNvSpPr txBox="1"/>
          <p:nvPr/>
        </p:nvSpPr>
        <p:spPr>
          <a:xfrm>
            <a:off x="6261748" y="2005888"/>
            <a:ext cx="4762500" cy="18383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86000"/>
              </a:lnSpc>
            </a:pPr>
            <a:r>
              <a:rPr lang="en-US" sz="1350">
                <a:solidFill>
                  <a:schemeClr val="dk1">
                    <a:alpha val="100000"/>
                  </a:schemeClr>
                </a:solidFill>
                <a:latin typeface="Microsoft Yahei"/>
                <a:ea typeface="Microsoft Yahei"/>
                <a:cs typeface="Microsoft Yahei"/>
              </a:rPr>
              <a:t>指债务人未按照合同约定的期限履行合同义务。此时，债权人可要求债务人承担违约责任，如支付逾期违约金、赔偿因迟延履行造成的损失等。</a:t>
            </a:r>
          </a:p>
        </p:txBody>
      </p:sp>
      <p:sp>
        <p:nvSpPr>
          <p:cNvPr id="4" name="TextBox 4"/>
          <p:cNvSpPr txBox="1"/>
          <p:nvPr/>
        </p:nvSpPr>
        <p:spPr>
          <a:xfrm>
            <a:off x="6261748" y="1352723"/>
            <a:ext cx="4638675" cy="8382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86000"/>
              </a:lnSpc>
            </a:pPr>
            <a:r>
              <a:rPr lang="en-US" sz="2014" b="1">
                <a:solidFill>
                  <a:schemeClr val="accent1">
                    <a:alpha val="100000"/>
                  </a:schemeClr>
                </a:solidFill>
                <a:latin typeface="Microsoft Yahei"/>
                <a:ea typeface="Microsoft Yahei"/>
                <a:cs typeface="Microsoft Yahei"/>
              </a:rPr>
              <a:t>迟延履行</a:t>
            </a:r>
          </a:p>
        </p:txBody>
      </p:sp>
      <p:sp>
        <p:nvSpPr>
          <p:cNvPr id="5" name="TextBox 5"/>
          <p:cNvSpPr txBox="1"/>
          <p:nvPr/>
        </p:nvSpPr>
        <p:spPr>
          <a:xfrm>
            <a:off x="6261748" y="4499375"/>
            <a:ext cx="4762500" cy="18383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86000"/>
              </a:lnSpc>
            </a:pPr>
            <a:r>
              <a:rPr lang="en-US" sz="1350">
                <a:solidFill>
                  <a:schemeClr val="dk1">
                    <a:alpha val="100000"/>
                  </a:schemeClr>
                </a:solidFill>
                <a:latin typeface="Microsoft Yahei"/>
                <a:ea typeface="Microsoft Yahei"/>
                <a:cs typeface="Microsoft Yahei"/>
              </a:rPr>
              <a:t>指合同当事人在合同履行期限届满之前，无正当理由提前解除合同。这种行为可能导致违约方承担违约责任，如支付违约金、赔偿对方因合同提前终止而遭受的损失等。</a:t>
            </a:r>
          </a:p>
        </p:txBody>
      </p:sp>
      <p:sp>
        <p:nvSpPr>
          <p:cNvPr id="6" name="TextBox 6"/>
          <p:cNvSpPr txBox="1"/>
          <p:nvPr/>
        </p:nvSpPr>
        <p:spPr>
          <a:xfrm>
            <a:off x="6261748" y="3870593"/>
            <a:ext cx="5124450" cy="8382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86000"/>
              </a:lnSpc>
            </a:pPr>
            <a:r>
              <a:rPr lang="en-US" sz="2014" b="1">
                <a:solidFill>
                  <a:schemeClr val="accent1">
                    <a:alpha val="100000"/>
                  </a:schemeClr>
                </a:solidFill>
                <a:latin typeface="Microsoft Yahei"/>
                <a:ea typeface="Microsoft Yahei"/>
                <a:cs typeface="Microsoft Yahei"/>
              </a:rPr>
              <a:t>提前终止</a:t>
            </a:r>
          </a:p>
        </p:txBody>
      </p:sp>
      <p:grpSp>
        <p:nvGrpSpPr>
          <p:cNvPr id="7" name="Group 7"/>
          <p:cNvGrpSpPr/>
          <p:nvPr/>
        </p:nvGrpSpPr>
        <p:grpSpPr>
          <a:xfrm>
            <a:off x="454963" y="93878"/>
            <a:ext cx="10641129" cy="914400"/>
            <a:chOff x="454963" y="93878"/>
            <a:chExt cx="10641129" cy="914400"/>
          </a:xfrm>
        </p:grpSpPr>
        <p:sp>
          <p:nvSpPr>
            <p:cNvPr id="8" name="AutoShape 8"/>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TextBox 28"/>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迟延履行或提前终止</a:t>
              </a:r>
            </a:p>
          </p:txBody>
        </p:sp>
      </p:grpSp>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866575" y="1250443"/>
            <a:ext cx="10458850" cy="2438400"/>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TextBox 3"/>
          <p:cNvSpPr txBox="1"/>
          <p:nvPr/>
        </p:nvSpPr>
        <p:spPr>
          <a:xfrm>
            <a:off x="1300074" y="2175786"/>
            <a:ext cx="9582906"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rgbClr val="FFFFFF">
                    <a:alpha val="100000"/>
                  </a:srgbClr>
                </a:solidFill>
                <a:latin typeface="Microsoft Yahei"/>
                <a:ea typeface="Microsoft Yahei"/>
                <a:cs typeface="Microsoft Yahei"/>
              </a:rPr>
              <a:t>指债务人虽然履行了合同义务，但履行的内容不符合合同的约定或者法律规定的要求。此时，债权人可要求债务人继续履行、采取补救措施或者承担违约责任。</a:t>
            </a:r>
          </a:p>
        </p:txBody>
      </p:sp>
      <p:sp>
        <p:nvSpPr>
          <p:cNvPr id="4" name="TextBox 4"/>
          <p:cNvSpPr txBox="1"/>
          <p:nvPr/>
        </p:nvSpPr>
        <p:spPr>
          <a:xfrm>
            <a:off x="1300074" y="1380567"/>
            <a:ext cx="9417017" cy="8532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2014" b="1">
                <a:solidFill>
                  <a:srgbClr val="FFFFFF">
                    <a:alpha val="100000"/>
                  </a:srgbClr>
                </a:solidFill>
                <a:latin typeface="Microsoft Yahei"/>
                <a:ea typeface="Microsoft Yahei"/>
                <a:cs typeface="Microsoft Yahei"/>
              </a:rPr>
              <a:t>不完全履行</a:t>
            </a:r>
          </a:p>
        </p:txBody>
      </p:sp>
      <p:sp>
        <p:nvSpPr>
          <p:cNvPr id="5" name="AutoShape 5"/>
          <p:cNvSpPr/>
          <p:nvPr/>
        </p:nvSpPr>
        <p:spPr>
          <a:xfrm>
            <a:off x="866575" y="3952506"/>
            <a:ext cx="10458850" cy="2438400"/>
          </a:xfrm>
          <a:prstGeom prst="roundRect">
            <a:avLst/>
          </a:prstGeom>
          <a:solidFill>
            <a:schemeClr val="accent1">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TextBox 6"/>
          <p:cNvSpPr txBox="1"/>
          <p:nvPr/>
        </p:nvSpPr>
        <p:spPr>
          <a:xfrm>
            <a:off x="1287882" y="4870218"/>
            <a:ext cx="9582150" cy="13239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accent1">
                    <a:lumMod val="50000"/>
                    <a:alpha val="100000"/>
                  </a:schemeClr>
                </a:solidFill>
                <a:latin typeface="Microsoft Yahei"/>
                <a:ea typeface="Microsoft Yahei"/>
                <a:cs typeface="Microsoft Yahei"/>
              </a:rPr>
              <a:t>指债务人履行的合同义务存在质量瑕疵或者权利瑕疵。在这种情况下，债权人可要求债务人承担违约责任，如修理、更换、退货、减少价款或者支付违约金等。同时，如果瑕疵严重影响到债权人的利益实现，债权人还有权解除合同并要求债务人承担损害赔偿责任。</a:t>
            </a:r>
          </a:p>
        </p:txBody>
      </p:sp>
      <p:sp>
        <p:nvSpPr>
          <p:cNvPr id="7" name="TextBox 7"/>
          <p:cNvSpPr txBox="1"/>
          <p:nvPr/>
        </p:nvSpPr>
        <p:spPr>
          <a:xfrm>
            <a:off x="1287882" y="4099383"/>
            <a:ext cx="9677400" cy="7239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2014" b="1">
                <a:solidFill>
                  <a:schemeClr val="accent1">
                    <a:alpha val="100000"/>
                  </a:schemeClr>
                </a:solidFill>
                <a:latin typeface="Microsoft Yahei"/>
                <a:ea typeface="Microsoft Yahei"/>
                <a:cs typeface="Microsoft Yahei"/>
              </a:rPr>
              <a:t>瑕疵履行</a:t>
            </a:r>
          </a:p>
        </p:txBody>
      </p:sp>
      <p:cxnSp>
        <p:nvCxnSpPr>
          <p:cNvPr id="8" name="Connector 8"/>
          <p:cNvCxnSpPr/>
          <p:nvPr/>
        </p:nvCxnSpPr>
        <p:spPr>
          <a:xfrm>
            <a:off x="1473659" y="4829453"/>
            <a:ext cx="9220298" cy="0"/>
          </a:xfrm>
          <a:prstGeom prst="line">
            <a:avLst/>
          </a:prstGeom>
          <a:ln w="9525">
            <a:solidFill>
              <a:schemeClr val="accent1"/>
            </a:solidFill>
            <a:prstDash val="solid"/>
            <a:headEnd type="oval"/>
            <a:tailEnd type="none"/>
          </a:ln>
        </p:spPr>
        <p:style>
          <a:lnRef idx="0">
            <a:schemeClr val="accent1"/>
          </a:lnRef>
          <a:fillRef idx="1">
            <a:schemeClr val="accent1"/>
          </a:fillRef>
          <a:effectRef idx="0">
            <a:schemeClr val="accent1"/>
          </a:effectRef>
          <a:fontRef idx="minor">
            <a:schemeClr val="lt1"/>
          </a:fontRef>
        </p:style>
      </p:cxnSp>
      <p:cxnSp>
        <p:nvCxnSpPr>
          <p:cNvPr id="9" name="Connector 9"/>
          <p:cNvCxnSpPr/>
          <p:nvPr/>
        </p:nvCxnSpPr>
        <p:spPr>
          <a:xfrm>
            <a:off x="1481378" y="2175786"/>
            <a:ext cx="9220298" cy="0"/>
          </a:xfrm>
          <a:prstGeom prst="line">
            <a:avLst/>
          </a:prstGeom>
          <a:ln w="9525">
            <a:solidFill>
              <a:schemeClr val="accent1">
                <a:lumMod val="20000"/>
                <a:lumOff val="80000"/>
              </a:schemeClr>
            </a:solidFill>
            <a:prstDash val="solid"/>
            <a:headEnd type="oval"/>
            <a:tailEnd type="none"/>
          </a:ln>
        </p:spPr>
        <p:style>
          <a:lnRef idx="0">
            <a:schemeClr val="accent1"/>
          </a:lnRef>
          <a:fillRef idx="1">
            <a:schemeClr val="accent1"/>
          </a:fillRef>
          <a:effectRef idx="0">
            <a:schemeClr val="accent1"/>
          </a:effectRef>
          <a:fontRef idx="minor">
            <a:schemeClr val="lt1"/>
          </a:fontRef>
        </p:style>
      </p:cxnSp>
      <p:grpSp>
        <p:nvGrpSpPr>
          <p:cNvPr id="10" name="Group 10"/>
          <p:cNvGrpSpPr/>
          <p:nvPr/>
        </p:nvGrpSpPr>
        <p:grpSpPr>
          <a:xfrm>
            <a:off x="454963" y="93878"/>
            <a:ext cx="10641129" cy="914400"/>
            <a:chOff x="454963" y="93878"/>
            <a:chExt cx="10641129" cy="914400"/>
          </a:xfrm>
        </p:grpSpPr>
        <p:sp>
          <p:nvSpPr>
            <p:cNvPr id="11" name="AutoShape 11"/>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TextBox 31"/>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不完全履行或瑕疵履行</a:t>
              </a:r>
            </a:p>
          </p:txBody>
        </p:sp>
      </p:grpSp>
    </p:spTree>
  </p:cSld>
  <p:clrMapOvr>
    <a:masterClrMapping/>
  </p:clrMapOvr>
  <p:transition/>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876034" y="2655088"/>
            <a:ext cx="9439275" cy="20859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spcBef>
                <a:spcPts val="450"/>
              </a:spcBef>
            </a:pPr>
            <a:r>
              <a:rPr lang="en-US" sz="5175" b="1">
                <a:solidFill>
                  <a:srgbClr val="FFFFFF">
                    <a:alpha val="100000"/>
                  </a:srgbClr>
                </a:solidFill>
                <a:latin typeface="Microsoft Yahei"/>
                <a:ea typeface="Microsoft Yahei"/>
                <a:cs typeface="Microsoft Yahei"/>
              </a:rPr>
              <a:t>违约行为的法律后果与救济措施</a:t>
            </a:r>
          </a:p>
        </p:txBody>
      </p:sp>
      <p:sp>
        <p:nvSpPr>
          <p:cNvPr id="3" name="TextBox 3"/>
          <p:cNvSpPr txBox="1"/>
          <p:nvPr/>
        </p:nvSpPr>
        <p:spPr>
          <a:xfrm>
            <a:off x="765043" y="1520539"/>
            <a:ext cx="7683398" cy="99486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80000"/>
              </a:lnSpc>
              <a:spcBef>
                <a:spcPts val="450"/>
              </a:spcBef>
            </a:pPr>
            <a:r>
              <a:rPr lang="en-US" sz="5775" b="1">
                <a:solidFill>
                  <a:srgbClr val="FFFFFF">
                    <a:alpha val="100000"/>
                  </a:srgbClr>
                </a:solidFill>
                <a:latin typeface="Microsoft Yahei"/>
                <a:ea typeface="Microsoft Yahei"/>
                <a:cs typeface="Microsoft Yahei"/>
              </a:rPr>
              <a:t>03</a:t>
            </a:r>
          </a:p>
        </p:txBody>
      </p:sp>
    </p:spTree>
  </p:cSld>
  <p:clrMapOvr>
    <a:masterClrMapping/>
  </p:clrMapOvr>
  <p:transition/>
  <p:timing/>
</p:sld>
</file>

<file path=ppt/slides/slide1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sp>
        <p:nvSpPr>
          <p:cNvPr id="2" name="AutoShape 2"/>
          <p:cNvSpPr/>
          <p:nvPr/>
        </p:nvSpPr>
        <p:spPr>
          <a:xfrm rot="-3859086" flipV="1">
            <a:off x="1527125" y="1469413"/>
            <a:ext cx="2109431" cy="2217572"/>
          </a:xfrm>
          <a:prstGeom prst="parallelogram">
            <a:avLst>
              <a:gd name="adj" fmla="val 54601"/>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TextBox 3"/>
          <p:cNvSpPr txBox="1"/>
          <p:nvPr/>
        </p:nvSpPr>
        <p:spPr>
          <a:xfrm>
            <a:off x="1326935" y="4590395"/>
            <a:ext cx="2450691" cy="1287399"/>
          </a:xfrm>
          <a:prstGeom prst="rect">
            <a:avLst/>
          </a:prstGeom>
        </p:spPr>
        <p:txBody>
          <a:bodyPr vert="horz" wrap="square" lIns="114300" tIns="57150" rIns="114300" bIns="57150"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20000"/>
              </a:lnSpc>
            </a:pPr>
            <a:r>
              <a:rPr lang="en-US" sz="1500">
                <a:solidFill>
                  <a:schemeClr val="dk1">
                    <a:alpha val="100000"/>
                  </a:schemeClr>
                </a:solidFill>
                <a:latin typeface="Microsoft Yahei"/>
                <a:ea typeface="Microsoft Yahei"/>
                <a:cs typeface="Microsoft Yahei"/>
              </a:rPr>
              <a:t>违约方在不履行合同义务时，受害方可以要求其继续履行合同。</a:t>
            </a:r>
          </a:p>
        </p:txBody>
      </p:sp>
      <p:pic>
        <p:nvPicPr>
          <p:cNvPr id="4" name="Picture 4"/>
          <p:cNvPicPr>
            <a:picLocks noChangeAspect="1"/>
          </p:cNvPicPr>
          <p:nvPr/>
        </p:nvPicPr>
        <p:blipFill>
          <a:blip r:embed="rId2"/>
          <a:srcRect l="8125" r="8125"/>
          <a:stretch>
            <a:fillRect/>
          </a:stretch>
        </p:blipFill>
        <p:spPr>
          <a:xfrm>
            <a:off x="1602827" y="1536628"/>
            <a:ext cx="1898907" cy="1898907"/>
          </a:xfrm>
          <a:prstGeom prst="ellipse">
            <a:avLst/>
          </a:prstGeom>
        </p:spPr>
      </p:pic>
      <p:sp>
        <p:nvSpPr>
          <p:cNvPr id="5" name="AutoShape 5"/>
          <p:cNvSpPr/>
          <p:nvPr/>
        </p:nvSpPr>
        <p:spPr>
          <a:xfrm rot="-3859086" flipV="1">
            <a:off x="5041284" y="1457221"/>
            <a:ext cx="2109431" cy="2217572"/>
          </a:xfrm>
          <a:prstGeom prst="parallelogram">
            <a:avLst>
              <a:gd name="adj" fmla="val 54601"/>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6" name="Picture 6"/>
          <p:cNvPicPr>
            <a:picLocks noChangeAspect="1"/>
          </p:cNvPicPr>
          <p:nvPr/>
        </p:nvPicPr>
        <p:blipFill>
          <a:blip r:embed="rId3"/>
          <a:srcRect l="9958" r="9958"/>
          <a:stretch>
            <a:fillRect/>
          </a:stretch>
        </p:blipFill>
        <p:spPr>
          <a:xfrm>
            <a:off x="5168348" y="1536628"/>
            <a:ext cx="1898907" cy="1898907"/>
          </a:xfrm>
          <a:prstGeom prst="ellipse">
            <a:avLst/>
          </a:prstGeom>
        </p:spPr>
      </p:pic>
      <p:sp>
        <p:nvSpPr>
          <p:cNvPr id="7" name="AutoShape 7"/>
          <p:cNvSpPr/>
          <p:nvPr/>
        </p:nvSpPr>
        <p:spPr>
          <a:xfrm rot="-3859086" flipV="1">
            <a:off x="8711366" y="1419290"/>
            <a:ext cx="2109431" cy="2217572"/>
          </a:xfrm>
          <a:prstGeom prst="parallelogram">
            <a:avLst>
              <a:gd name="adj" fmla="val 54601"/>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8" name="Picture 8"/>
          <p:cNvPicPr>
            <a:picLocks noChangeAspect="1"/>
          </p:cNvPicPr>
          <p:nvPr/>
        </p:nvPicPr>
        <p:blipFill>
          <a:blip r:embed="rId4"/>
          <a:srcRect l="15000" r="15000"/>
          <a:stretch>
            <a:fillRect/>
          </a:stretch>
        </p:blipFill>
        <p:spPr>
          <a:xfrm>
            <a:off x="8871767" y="1536628"/>
            <a:ext cx="1898907" cy="1898907"/>
          </a:xfrm>
          <a:prstGeom prst="ellipse">
            <a:avLst/>
          </a:prstGeom>
        </p:spPr>
      </p:pic>
      <p:sp>
        <p:nvSpPr>
          <p:cNvPr id="9" name="TextBox 9"/>
          <p:cNvSpPr txBox="1"/>
          <p:nvPr/>
        </p:nvSpPr>
        <p:spPr>
          <a:xfrm>
            <a:off x="1066381" y="3766355"/>
            <a:ext cx="2971800" cy="485775"/>
          </a:xfrm>
          <a:prstGeom prst="rect">
            <a:avLst/>
          </a:prstGeom>
        </p:spPr>
        <p:txBody>
          <a:bodyPr vert="horz" wrap="square" lIns="114300" tIns="57150" rIns="114300" bIns="57150" rtlCol="0" anchor="t"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96000"/>
              </a:lnSpc>
            </a:pPr>
            <a:r>
              <a:rPr lang="en-US" sz="2325" b="1">
                <a:solidFill>
                  <a:schemeClr val="accent1">
                    <a:alpha val="100000"/>
                  </a:schemeClr>
                </a:solidFill>
                <a:latin typeface="Microsoft Yahei"/>
                <a:ea typeface="Microsoft Yahei"/>
                <a:cs typeface="Microsoft Yahei"/>
              </a:rPr>
              <a:t>继续履行</a:t>
            </a:r>
          </a:p>
        </p:txBody>
      </p:sp>
      <p:grpSp>
        <p:nvGrpSpPr>
          <p:cNvPr id="10" name="Group 10"/>
          <p:cNvGrpSpPr/>
          <p:nvPr/>
        </p:nvGrpSpPr>
        <p:grpSpPr>
          <a:xfrm>
            <a:off x="1226739" y="4350852"/>
            <a:ext cx="2651083" cy="97536"/>
            <a:chOff x="1226739" y="4350852"/>
            <a:chExt cx="2651083" cy="97536"/>
          </a:xfrm>
        </p:grpSpPr>
        <p:cxnSp>
          <p:nvCxnSpPr>
            <p:cNvPr id="11" name="Connector 11"/>
            <p:cNvCxnSpPr/>
            <p:nvPr/>
          </p:nvCxnSpPr>
          <p:spPr>
            <a:xfrm flipV="1">
              <a:off x="1287927" y="4399620"/>
              <a:ext cx="2492359" cy="4740"/>
            </a:xfrm>
            <a:prstGeom prst="line">
              <a:avLst/>
            </a:prstGeom>
            <a:ln w="9525">
              <a:solidFill>
                <a:schemeClr val="accent1"/>
              </a:solidFill>
              <a:prstDash val="solid"/>
              <a:headEnd type="none"/>
              <a:tailEnd type="none"/>
            </a:ln>
          </p:spPr>
          <p:style>
            <a:lnRef idx="0">
              <a:schemeClr val="accent1"/>
            </a:lnRef>
            <a:fillRef idx="1">
              <a:schemeClr val="accent1"/>
            </a:fillRef>
            <a:effectRef idx="0">
              <a:schemeClr val="accent1"/>
            </a:effectRef>
            <a:fontRef idx="minor">
              <a:schemeClr val="lt1"/>
            </a:fontRef>
          </p:style>
        </p:cxnSp>
        <p:sp>
          <p:nvSpPr>
            <p:cNvPr id="12" name="AutoShape 12"/>
            <p:cNvSpPr/>
            <p:nvPr/>
          </p:nvSpPr>
          <p:spPr>
            <a:xfrm>
              <a:off x="1226739" y="4350852"/>
              <a:ext cx="97536" cy="97536"/>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3780286" y="4350852"/>
              <a:ext cx="97536" cy="97536"/>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sp>
        <p:nvSpPr>
          <p:cNvPr id="14" name="TextBox 14"/>
          <p:cNvSpPr txBox="1"/>
          <p:nvPr/>
        </p:nvSpPr>
        <p:spPr>
          <a:xfrm>
            <a:off x="4892456" y="4590395"/>
            <a:ext cx="2450691" cy="1287399"/>
          </a:xfrm>
          <a:prstGeom prst="rect">
            <a:avLst/>
          </a:prstGeom>
        </p:spPr>
        <p:txBody>
          <a:bodyPr vert="horz" wrap="square" lIns="114300" tIns="57150" rIns="114300" bIns="57150"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20000"/>
              </a:lnSpc>
            </a:pPr>
            <a:r>
              <a:rPr lang="en-US" sz="1500">
                <a:solidFill>
                  <a:schemeClr val="dk1">
                    <a:alpha val="100000"/>
                  </a:schemeClr>
                </a:solidFill>
                <a:latin typeface="Microsoft Yahei"/>
                <a:ea typeface="Microsoft Yahei"/>
                <a:cs typeface="Microsoft Yahei"/>
              </a:rPr>
              <a:t>违约方应当采取必要的补救措施，以弥补因其违约行为造成的损失。</a:t>
            </a:r>
          </a:p>
        </p:txBody>
      </p:sp>
      <p:sp>
        <p:nvSpPr>
          <p:cNvPr id="15" name="TextBox 15"/>
          <p:cNvSpPr txBox="1"/>
          <p:nvPr/>
        </p:nvSpPr>
        <p:spPr>
          <a:xfrm>
            <a:off x="4641426" y="3746205"/>
            <a:ext cx="2952750" cy="485775"/>
          </a:xfrm>
          <a:prstGeom prst="rect">
            <a:avLst/>
          </a:prstGeom>
        </p:spPr>
        <p:txBody>
          <a:bodyPr vert="horz" wrap="square" lIns="114300" tIns="57150" rIns="114300" bIns="57150" rtlCol="0" anchor="t"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96000"/>
              </a:lnSpc>
            </a:pPr>
            <a:r>
              <a:rPr lang="en-US" sz="2325" b="1">
                <a:solidFill>
                  <a:schemeClr val="accent1">
                    <a:alpha val="100000"/>
                  </a:schemeClr>
                </a:solidFill>
                <a:latin typeface="Microsoft Yahei"/>
                <a:ea typeface="Microsoft Yahei"/>
                <a:cs typeface="Microsoft Yahei"/>
              </a:rPr>
              <a:t>采取补救措施</a:t>
            </a:r>
          </a:p>
        </p:txBody>
      </p:sp>
      <p:grpSp>
        <p:nvGrpSpPr>
          <p:cNvPr id="16" name="Group 16"/>
          <p:cNvGrpSpPr/>
          <p:nvPr/>
        </p:nvGrpSpPr>
        <p:grpSpPr>
          <a:xfrm>
            <a:off x="4792260" y="4350852"/>
            <a:ext cx="2651083" cy="97536"/>
            <a:chOff x="4792260" y="4350852"/>
            <a:chExt cx="2651083" cy="97536"/>
          </a:xfrm>
        </p:grpSpPr>
        <p:cxnSp>
          <p:nvCxnSpPr>
            <p:cNvPr id="17" name="Connector 17"/>
            <p:cNvCxnSpPr/>
            <p:nvPr/>
          </p:nvCxnSpPr>
          <p:spPr>
            <a:xfrm flipV="1">
              <a:off x="4853447" y="4399620"/>
              <a:ext cx="2492359" cy="4740"/>
            </a:xfrm>
            <a:prstGeom prst="line">
              <a:avLst/>
            </a:prstGeom>
            <a:ln w="9525">
              <a:solidFill>
                <a:schemeClr val="accent2"/>
              </a:solidFill>
              <a:prstDash val="solid"/>
              <a:headEnd type="none"/>
              <a:tailEnd type="none"/>
            </a:ln>
          </p:spPr>
          <p:style>
            <a:lnRef idx="0">
              <a:schemeClr val="accent2"/>
            </a:lnRef>
            <a:fillRef idx="1">
              <a:schemeClr val="accent2"/>
            </a:fillRef>
            <a:effectRef idx="0">
              <a:schemeClr val="accent2"/>
            </a:effectRef>
            <a:fontRef idx="minor">
              <a:schemeClr val="lt1"/>
            </a:fontRef>
          </p:style>
        </p:cxnSp>
        <p:sp>
          <p:nvSpPr>
            <p:cNvPr id="18" name="AutoShape 18"/>
            <p:cNvSpPr/>
            <p:nvPr/>
          </p:nvSpPr>
          <p:spPr>
            <a:xfrm>
              <a:off x="4792260" y="4350852"/>
              <a:ext cx="97536" cy="97536"/>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7345807" y="4350852"/>
              <a:ext cx="97536" cy="97536"/>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sp>
        <p:nvSpPr>
          <p:cNvPr id="20" name="TextBox 20"/>
          <p:cNvSpPr txBox="1"/>
          <p:nvPr/>
        </p:nvSpPr>
        <p:spPr>
          <a:xfrm>
            <a:off x="8595875" y="4590395"/>
            <a:ext cx="2450691" cy="1287399"/>
          </a:xfrm>
          <a:prstGeom prst="rect">
            <a:avLst/>
          </a:prstGeom>
        </p:spPr>
        <p:txBody>
          <a:bodyPr vert="horz" wrap="square" lIns="114300" tIns="57150" rIns="114300" bIns="57150"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20000"/>
              </a:lnSpc>
            </a:pPr>
            <a:r>
              <a:rPr lang="en-US" sz="1500">
                <a:solidFill>
                  <a:schemeClr val="dk1">
                    <a:alpha val="100000"/>
                  </a:schemeClr>
                </a:solidFill>
                <a:latin typeface="Microsoft Yahei"/>
                <a:ea typeface="Microsoft Yahei"/>
                <a:cs typeface="Microsoft Yahei"/>
              </a:rPr>
              <a:t>违约方应当赔偿因其违约行为给受害方造成的损失，包括直接损失和间接损失。</a:t>
            </a:r>
          </a:p>
        </p:txBody>
      </p:sp>
      <p:sp>
        <p:nvSpPr>
          <p:cNvPr id="21" name="TextBox 21"/>
          <p:cNvSpPr txBox="1"/>
          <p:nvPr/>
        </p:nvSpPr>
        <p:spPr>
          <a:xfrm>
            <a:off x="8311508" y="3746205"/>
            <a:ext cx="3019425" cy="485775"/>
          </a:xfrm>
          <a:prstGeom prst="rect">
            <a:avLst/>
          </a:prstGeom>
        </p:spPr>
        <p:txBody>
          <a:bodyPr vert="horz" wrap="square" lIns="114300" tIns="57150" rIns="114300" bIns="57150" rtlCol="0" anchor="t"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96000"/>
              </a:lnSpc>
            </a:pPr>
            <a:r>
              <a:rPr lang="en-US" sz="2325" b="1">
                <a:solidFill>
                  <a:schemeClr val="accent1">
                    <a:alpha val="100000"/>
                  </a:schemeClr>
                </a:solidFill>
                <a:latin typeface="Microsoft Yahei"/>
                <a:ea typeface="Microsoft Yahei"/>
                <a:cs typeface="Microsoft Yahei"/>
              </a:rPr>
              <a:t>赔偿损失</a:t>
            </a:r>
          </a:p>
        </p:txBody>
      </p:sp>
      <p:grpSp>
        <p:nvGrpSpPr>
          <p:cNvPr id="22" name="Group 22"/>
          <p:cNvGrpSpPr/>
          <p:nvPr/>
        </p:nvGrpSpPr>
        <p:grpSpPr>
          <a:xfrm>
            <a:off x="8495679" y="4350852"/>
            <a:ext cx="2651083" cy="97536"/>
            <a:chOff x="8495679" y="4350852"/>
            <a:chExt cx="2651083" cy="97536"/>
          </a:xfrm>
        </p:grpSpPr>
        <p:cxnSp>
          <p:nvCxnSpPr>
            <p:cNvPr id="23" name="Connector 23"/>
            <p:cNvCxnSpPr/>
            <p:nvPr/>
          </p:nvCxnSpPr>
          <p:spPr>
            <a:xfrm flipV="1">
              <a:off x="8556866" y="4399620"/>
              <a:ext cx="2492359" cy="4740"/>
            </a:xfrm>
            <a:prstGeom prst="line">
              <a:avLst/>
            </a:prstGeom>
            <a:ln w="9525">
              <a:solidFill>
                <a:schemeClr val="accent1"/>
              </a:solidFill>
              <a:prstDash val="solid"/>
              <a:headEnd type="none"/>
              <a:tailEnd type="none"/>
            </a:ln>
          </p:spPr>
          <p:style>
            <a:lnRef idx="0">
              <a:schemeClr val="accent1"/>
            </a:lnRef>
            <a:fillRef idx="1">
              <a:schemeClr val="accent1"/>
            </a:fillRef>
            <a:effectRef idx="0">
              <a:schemeClr val="accent1"/>
            </a:effectRef>
            <a:fontRef idx="minor">
              <a:schemeClr val="lt1"/>
            </a:fontRef>
          </p:style>
        </p:cxnSp>
        <p:sp>
          <p:nvSpPr>
            <p:cNvPr id="24" name="AutoShape 24"/>
            <p:cNvSpPr/>
            <p:nvPr/>
          </p:nvSpPr>
          <p:spPr>
            <a:xfrm>
              <a:off x="8495679" y="4350852"/>
              <a:ext cx="97536" cy="97536"/>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11049226" y="4350852"/>
              <a:ext cx="97536" cy="97536"/>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26" name="Group 26"/>
          <p:cNvGrpSpPr/>
          <p:nvPr/>
        </p:nvGrpSpPr>
        <p:grpSpPr>
          <a:xfrm>
            <a:off x="454963" y="93878"/>
            <a:ext cx="10641129" cy="914400"/>
            <a:chOff x="454963" y="93878"/>
            <a:chExt cx="10641129" cy="914400"/>
          </a:xfrm>
        </p:grpSpPr>
        <p:sp>
          <p:nvSpPr>
            <p:cNvPr id="27" name="AutoShape 2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AutoShape 4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4" name="AutoShape 4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5" name="AutoShape 4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6" name="AutoShape 4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7" name="TextBox 4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违约责任承担方式</a:t>
              </a:r>
            </a:p>
          </p:txBody>
        </p:sp>
      </p:grpSp>
    </p:spTree>
  </p:cSld>
  <p:clrMapOvr>
    <a:masterClrMapping/>
  </p:clrMapOvr>
  <p:transition/>
  <p:timing/>
</p:sld>
</file>

<file path=ppt/slides/slide1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Freeform 2"/>
          <p:cNvSpPr/>
          <p:nvPr/>
        </p:nvSpPr>
        <p:spPr>
          <a:xfrm>
            <a:off x="1477192" y="3522743"/>
            <a:ext cx="1702240" cy="1665358"/>
          </a:xfrm>
          <a:custGeom>
            <a:rect l="l" t="t" r="r" b="b"/>
            <a:pathLst>
              <a:path w="1905000" h="1863725">
                <a:moveTo>
                  <a:pt x="952500" y="355818"/>
                </a:moveTo>
                <a:cubicBezTo>
                  <a:pt x="634360" y="355818"/>
                  <a:pt x="376456" y="613722"/>
                  <a:pt x="376456" y="931862"/>
                </a:cubicBezTo>
                <a:cubicBezTo>
                  <a:pt x="376456" y="1250002"/>
                  <a:pt x="634360" y="1507906"/>
                  <a:pt x="952500" y="1507906"/>
                </a:cubicBezTo>
                <a:cubicBezTo>
                  <a:pt x="1270640" y="1507906"/>
                  <a:pt x="1528544" y="1250002"/>
                  <a:pt x="1528544" y="931862"/>
                </a:cubicBezTo>
                <a:cubicBezTo>
                  <a:pt x="1528544" y="613722"/>
                  <a:pt x="1270640" y="355818"/>
                  <a:pt x="952500" y="355818"/>
                </a:cubicBezTo>
                <a:close/>
                <a:moveTo>
                  <a:pt x="747804" y="0"/>
                </a:moveTo>
                <a:lnTo>
                  <a:pt x="752363" y="0"/>
                </a:lnTo>
                <a:lnTo>
                  <a:pt x="756921" y="650"/>
                </a:lnTo>
                <a:lnTo>
                  <a:pt x="761262" y="1735"/>
                </a:lnTo>
                <a:lnTo>
                  <a:pt x="765604" y="3253"/>
                </a:lnTo>
                <a:lnTo>
                  <a:pt x="769728" y="4988"/>
                </a:lnTo>
                <a:lnTo>
                  <a:pt x="773635" y="7374"/>
                </a:lnTo>
                <a:lnTo>
                  <a:pt x="777108" y="9977"/>
                </a:lnTo>
                <a:lnTo>
                  <a:pt x="780798" y="12796"/>
                </a:lnTo>
                <a:lnTo>
                  <a:pt x="783837" y="16050"/>
                </a:lnTo>
                <a:lnTo>
                  <a:pt x="786660" y="19736"/>
                </a:lnTo>
                <a:lnTo>
                  <a:pt x="789264" y="23640"/>
                </a:lnTo>
                <a:lnTo>
                  <a:pt x="791218" y="27978"/>
                </a:lnTo>
                <a:lnTo>
                  <a:pt x="793172" y="32316"/>
                </a:lnTo>
                <a:lnTo>
                  <a:pt x="841361" y="181970"/>
                </a:lnTo>
                <a:lnTo>
                  <a:pt x="855036" y="180018"/>
                </a:lnTo>
                <a:lnTo>
                  <a:pt x="868929" y="178499"/>
                </a:lnTo>
                <a:lnTo>
                  <a:pt x="882604" y="176981"/>
                </a:lnTo>
                <a:lnTo>
                  <a:pt x="896497" y="175897"/>
                </a:lnTo>
                <a:lnTo>
                  <a:pt x="910389" y="175029"/>
                </a:lnTo>
                <a:lnTo>
                  <a:pt x="924281" y="174378"/>
                </a:lnTo>
                <a:lnTo>
                  <a:pt x="938391" y="173945"/>
                </a:lnTo>
                <a:lnTo>
                  <a:pt x="952500" y="173945"/>
                </a:lnTo>
                <a:lnTo>
                  <a:pt x="966392" y="173945"/>
                </a:lnTo>
                <a:lnTo>
                  <a:pt x="980719" y="174378"/>
                </a:lnTo>
                <a:lnTo>
                  <a:pt x="994612" y="175029"/>
                </a:lnTo>
                <a:lnTo>
                  <a:pt x="1008505" y="175897"/>
                </a:lnTo>
                <a:lnTo>
                  <a:pt x="1022397" y="176981"/>
                </a:lnTo>
                <a:lnTo>
                  <a:pt x="1035855" y="178499"/>
                </a:lnTo>
                <a:lnTo>
                  <a:pt x="1049747" y="180018"/>
                </a:lnTo>
                <a:lnTo>
                  <a:pt x="1063423" y="181970"/>
                </a:lnTo>
                <a:lnTo>
                  <a:pt x="1112046" y="32316"/>
                </a:lnTo>
                <a:lnTo>
                  <a:pt x="1113783" y="27762"/>
                </a:lnTo>
                <a:lnTo>
                  <a:pt x="1115954" y="23640"/>
                </a:lnTo>
                <a:lnTo>
                  <a:pt x="1118558" y="19736"/>
                </a:lnTo>
                <a:lnTo>
                  <a:pt x="1121380" y="16050"/>
                </a:lnTo>
                <a:lnTo>
                  <a:pt x="1124419" y="12796"/>
                </a:lnTo>
                <a:lnTo>
                  <a:pt x="1127675" y="9977"/>
                </a:lnTo>
                <a:lnTo>
                  <a:pt x="1131582" y="7157"/>
                </a:lnTo>
                <a:lnTo>
                  <a:pt x="1135490" y="4988"/>
                </a:lnTo>
                <a:lnTo>
                  <a:pt x="1139614" y="3253"/>
                </a:lnTo>
                <a:lnTo>
                  <a:pt x="1143738" y="1735"/>
                </a:lnTo>
                <a:lnTo>
                  <a:pt x="1148080" y="650"/>
                </a:lnTo>
                <a:lnTo>
                  <a:pt x="1152638" y="0"/>
                </a:lnTo>
                <a:lnTo>
                  <a:pt x="1157414" y="0"/>
                </a:lnTo>
                <a:lnTo>
                  <a:pt x="1161972" y="216"/>
                </a:lnTo>
                <a:lnTo>
                  <a:pt x="1166531" y="868"/>
                </a:lnTo>
                <a:lnTo>
                  <a:pt x="1171306" y="1952"/>
                </a:lnTo>
                <a:lnTo>
                  <a:pt x="1322169" y="51402"/>
                </a:lnTo>
                <a:lnTo>
                  <a:pt x="1326945" y="52921"/>
                </a:lnTo>
                <a:lnTo>
                  <a:pt x="1331069" y="55090"/>
                </a:lnTo>
                <a:lnTo>
                  <a:pt x="1335194" y="57475"/>
                </a:lnTo>
                <a:lnTo>
                  <a:pt x="1338666" y="60295"/>
                </a:lnTo>
                <a:lnTo>
                  <a:pt x="1342139" y="63765"/>
                </a:lnTo>
                <a:lnTo>
                  <a:pt x="1344962" y="67018"/>
                </a:lnTo>
                <a:lnTo>
                  <a:pt x="1347349" y="70706"/>
                </a:lnTo>
                <a:lnTo>
                  <a:pt x="1349737" y="74392"/>
                </a:lnTo>
                <a:lnTo>
                  <a:pt x="1351474" y="78514"/>
                </a:lnTo>
                <a:lnTo>
                  <a:pt x="1353210" y="82852"/>
                </a:lnTo>
                <a:lnTo>
                  <a:pt x="1354079" y="87406"/>
                </a:lnTo>
                <a:lnTo>
                  <a:pt x="1354730" y="91961"/>
                </a:lnTo>
                <a:lnTo>
                  <a:pt x="1354946" y="96515"/>
                </a:lnTo>
                <a:lnTo>
                  <a:pt x="1354296" y="101287"/>
                </a:lnTo>
                <a:lnTo>
                  <a:pt x="1353645" y="105842"/>
                </a:lnTo>
                <a:lnTo>
                  <a:pt x="1352559" y="110396"/>
                </a:lnTo>
                <a:lnTo>
                  <a:pt x="1303718" y="260050"/>
                </a:lnTo>
                <a:lnTo>
                  <a:pt x="1316091" y="266773"/>
                </a:lnTo>
                <a:lnTo>
                  <a:pt x="1328464" y="273497"/>
                </a:lnTo>
                <a:lnTo>
                  <a:pt x="1340403" y="280654"/>
                </a:lnTo>
                <a:lnTo>
                  <a:pt x="1352342" y="287811"/>
                </a:lnTo>
                <a:lnTo>
                  <a:pt x="1364281" y="295186"/>
                </a:lnTo>
                <a:lnTo>
                  <a:pt x="1375785" y="302994"/>
                </a:lnTo>
                <a:lnTo>
                  <a:pt x="1387073" y="310585"/>
                </a:lnTo>
                <a:lnTo>
                  <a:pt x="1398578" y="318827"/>
                </a:lnTo>
                <a:lnTo>
                  <a:pt x="1409648" y="327068"/>
                </a:lnTo>
                <a:lnTo>
                  <a:pt x="1420719" y="335527"/>
                </a:lnTo>
                <a:lnTo>
                  <a:pt x="1431572" y="344203"/>
                </a:lnTo>
                <a:lnTo>
                  <a:pt x="1442209" y="353095"/>
                </a:lnTo>
                <a:lnTo>
                  <a:pt x="1452628" y="361988"/>
                </a:lnTo>
                <a:lnTo>
                  <a:pt x="1463047" y="371314"/>
                </a:lnTo>
                <a:lnTo>
                  <a:pt x="1473250" y="380857"/>
                </a:lnTo>
                <a:lnTo>
                  <a:pt x="1483234" y="390400"/>
                </a:lnTo>
                <a:lnTo>
                  <a:pt x="1610872" y="297788"/>
                </a:lnTo>
                <a:lnTo>
                  <a:pt x="1614779" y="295186"/>
                </a:lnTo>
                <a:lnTo>
                  <a:pt x="1619120" y="293017"/>
                </a:lnTo>
                <a:lnTo>
                  <a:pt x="1623244" y="291499"/>
                </a:lnTo>
                <a:lnTo>
                  <a:pt x="1627803" y="290197"/>
                </a:lnTo>
                <a:lnTo>
                  <a:pt x="1632144" y="289330"/>
                </a:lnTo>
                <a:lnTo>
                  <a:pt x="1636702" y="288896"/>
                </a:lnTo>
                <a:lnTo>
                  <a:pt x="1641261" y="288896"/>
                </a:lnTo>
                <a:lnTo>
                  <a:pt x="1645603" y="289330"/>
                </a:lnTo>
                <a:lnTo>
                  <a:pt x="1649944" y="290414"/>
                </a:lnTo>
                <a:lnTo>
                  <a:pt x="1654285" y="291715"/>
                </a:lnTo>
                <a:lnTo>
                  <a:pt x="1658410" y="293451"/>
                </a:lnTo>
                <a:lnTo>
                  <a:pt x="1662534" y="295619"/>
                </a:lnTo>
                <a:lnTo>
                  <a:pt x="1666441" y="298005"/>
                </a:lnTo>
                <a:lnTo>
                  <a:pt x="1670132" y="301259"/>
                </a:lnTo>
                <a:lnTo>
                  <a:pt x="1673171" y="304512"/>
                </a:lnTo>
                <a:lnTo>
                  <a:pt x="1676210" y="308416"/>
                </a:lnTo>
                <a:lnTo>
                  <a:pt x="1769766" y="436597"/>
                </a:lnTo>
                <a:lnTo>
                  <a:pt x="1772371" y="440718"/>
                </a:lnTo>
                <a:lnTo>
                  <a:pt x="1774542" y="444839"/>
                </a:lnTo>
                <a:lnTo>
                  <a:pt x="1776278" y="449177"/>
                </a:lnTo>
                <a:lnTo>
                  <a:pt x="1777581" y="453515"/>
                </a:lnTo>
                <a:lnTo>
                  <a:pt x="1778449" y="458069"/>
                </a:lnTo>
                <a:lnTo>
                  <a:pt x="1778666" y="462624"/>
                </a:lnTo>
                <a:lnTo>
                  <a:pt x="1778666" y="467178"/>
                </a:lnTo>
                <a:lnTo>
                  <a:pt x="1778015" y="471516"/>
                </a:lnTo>
                <a:lnTo>
                  <a:pt x="1777146" y="475854"/>
                </a:lnTo>
                <a:lnTo>
                  <a:pt x="1775844" y="480409"/>
                </a:lnTo>
                <a:lnTo>
                  <a:pt x="1774325" y="484529"/>
                </a:lnTo>
                <a:lnTo>
                  <a:pt x="1771937" y="488651"/>
                </a:lnTo>
                <a:lnTo>
                  <a:pt x="1769332" y="492337"/>
                </a:lnTo>
                <a:lnTo>
                  <a:pt x="1766510" y="496025"/>
                </a:lnTo>
                <a:lnTo>
                  <a:pt x="1763254" y="499278"/>
                </a:lnTo>
                <a:lnTo>
                  <a:pt x="1759564" y="502098"/>
                </a:lnTo>
                <a:lnTo>
                  <a:pt x="1631927" y="594709"/>
                </a:lnTo>
                <a:lnTo>
                  <a:pt x="1637788" y="607072"/>
                </a:lnTo>
                <a:lnTo>
                  <a:pt x="1643866" y="619651"/>
                </a:lnTo>
                <a:lnTo>
                  <a:pt x="1649293" y="632231"/>
                </a:lnTo>
                <a:lnTo>
                  <a:pt x="1654502" y="644810"/>
                </a:lnTo>
                <a:lnTo>
                  <a:pt x="1659712" y="657607"/>
                </a:lnTo>
                <a:lnTo>
                  <a:pt x="1664704" y="670620"/>
                </a:lnTo>
                <a:lnTo>
                  <a:pt x="1669263" y="683634"/>
                </a:lnTo>
                <a:lnTo>
                  <a:pt x="1673605" y="696647"/>
                </a:lnTo>
                <a:lnTo>
                  <a:pt x="1677946" y="710094"/>
                </a:lnTo>
                <a:lnTo>
                  <a:pt x="1681853" y="723541"/>
                </a:lnTo>
                <a:lnTo>
                  <a:pt x="1685760" y="736771"/>
                </a:lnTo>
                <a:lnTo>
                  <a:pt x="1689017" y="750436"/>
                </a:lnTo>
                <a:lnTo>
                  <a:pt x="1692489" y="764099"/>
                </a:lnTo>
                <a:lnTo>
                  <a:pt x="1695311" y="777764"/>
                </a:lnTo>
                <a:lnTo>
                  <a:pt x="1698133" y="791644"/>
                </a:lnTo>
                <a:lnTo>
                  <a:pt x="1700738" y="805525"/>
                </a:lnTo>
                <a:lnTo>
                  <a:pt x="1857896" y="805525"/>
                </a:lnTo>
                <a:lnTo>
                  <a:pt x="1862672" y="805742"/>
                </a:lnTo>
                <a:lnTo>
                  <a:pt x="1867448" y="806609"/>
                </a:lnTo>
                <a:lnTo>
                  <a:pt x="1872006" y="807477"/>
                </a:lnTo>
                <a:lnTo>
                  <a:pt x="1876130" y="809429"/>
                </a:lnTo>
                <a:lnTo>
                  <a:pt x="1880255" y="811164"/>
                </a:lnTo>
                <a:lnTo>
                  <a:pt x="1884161" y="813550"/>
                </a:lnTo>
                <a:lnTo>
                  <a:pt x="1887635" y="816370"/>
                </a:lnTo>
                <a:lnTo>
                  <a:pt x="1891108" y="819406"/>
                </a:lnTo>
                <a:lnTo>
                  <a:pt x="1894147" y="822659"/>
                </a:lnTo>
                <a:lnTo>
                  <a:pt x="1896969" y="826346"/>
                </a:lnTo>
                <a:lnTo>
                  <a:pt x="1899356" y="830250"/>
                </a:lnTo>
                <a:lnTo>
                  <a:pt x="1901310" y="833937"/>
                </a:lnTo>
                <a:lnTo>
                  <a:pt x="1902830" y="838275"/>
                </a:lnTo>
                <a:lnTo>
                  <a:pt x="1903915" y="843047"/>
                </a:lnTo>
                <a:lnTo>
                  <a:pt x="1904566" y="847601"/>
                </a:lnTo>
                <a:lnTo>
                  <a:pt x="1905000" y="852156"/>
                </a:lnTo>
                <a:lnTo>
                  <a:pt x="1905000" y="1011353"/>
                </a:lnTo>
                <a:lnTo>
                  <a:pt x="1904566" y="1015907"/>
                </a:lnTo>
                <a:lnTo>
                  <a:pt x="1904132" y="1020896"/>
                </a:lnTo>
                <a:lnTo>
                  <a:pt x="1902830" y="1025234"/>
                </a:lnTo>
                <a:lnTo>
                  <a:pt x="1901310" y="1029571"/>
                </a:lnTo>
                <a:lnTo>
                  <a:pt x="1899356" y="1033692"/>
                </a:lnTo>
                <a:lnTo>
                  <a:pt x="1896969" y="1037596"/>
                </a:lnTo>
                <a:lnTo>
                  <a:pt x="1894147" y="1041283"/>
                </a:lnTo>
                <a:lnTo>
                  <a:pt x="1891325" y="1044536"/>
                </a:lnTo>
                <a:lnTo>
                  <a:pt x="1887852" y="1047356"/>
                </a:lnTo>
                <a:lnTo>
                  <a:pt x="1884161" y="1050175"/>
                </a:lnTo>
                <a:lnTo>
                  <a:pt x="1880255" y="1052562"/>
                </a:lnTo>
                <a:lnTo>
                  <a:pt x="1876130" y="1054513"/>
                </a:lnTo>
                <a:lnTo>
                  <a:pt x="1872006" y="1056032"/>
                </a:lnTo>
                <a:lnTo>
                  <a:pt x="1867448" y="1057116"/>
                </a:lnTo>
                <a:lnTo>
                  <a:pt x="1862672" y="1057983"/>
                </a:lnTo>
                <a:lnTo>
                  <a:pt x="1858113" y="1058201"/>
                </a:lnTo>
                <a:lnTo>
                  <a:pt x="1700738" y="1058201"/>
                </a:lnTo>
                <a:lnTo>
                  <a:pt x="1698133" y="1072082"/>
                </a:lnTo>
                <a:lnTo>
                  <a:pt x="1695311" y="1085962"/>
                </a:lnTo>
                <a:lnTo>
                  <a:pt x="1692489" y="1099626"/>
                </a:lnTo>
                <a:lnTo>
                  <a:pt x="1689017" y="1113507"/>
                </a:lnTo>
                <a:lnTo>
                  <a:pt x="1685760" y="1126737"/>
                </a:lnTo>
                <a:lnTo>
                  <a:pt x="1681853" y="1140401"/>
                </a:lnTo>
                <a:lnTo>
                  <a:pt x="1677946" y="1153848"/>
                </a:lnTo>
                <a:lnTo>
                  <a:pt x="1673605" y="1166862"/>
                </a:lnTo>
                <a:lnTo>
                  <a:pt x="1669263" y="1180092"/>
                </a:lnTo>
                <a:lnTo>
                  <a:pt x="1664704" y="1193105"/>
                </a:lnTo>
                <a:lnTo>
                  <a:pt x="1659712" y="1205902"/>
                </a:lnTo>
                <a:lnTo>
                  <a:pt x="1654502" y="1218698"/>
                </a:lnTo>
                <a:lnTo>
                  <a:pt x="1649293" y="1231711"/>
                </a:lnTo>
                <a:lnTo>
                  <a:pt x="1643866" y="1244291"/>
                </a:lnTo>
                <a:lnTo>
                  <a:pt x="1637788" y="1256654"/>
                </a:lnTo>
                <a:lnTo>
                  <a:pt x="1631927" y="1269016"/>
                </a:lnTo>
                <a:lnTo>
                  <a:pt x="1759564" y="1361411"/>
                </a:lnTo>
                <a:lnTo>
                  <a:pt x="1763254" y="1364231"/>
                </a:lnTo>
                <a:lnTo>
                  <a:pt x="1766510" y="1367701"/>
                </a:lnTo>
                <a:lnTo>
                  <a:pt x="1769332" y="1371171"/>
                </a:lnTo>
                <a:lnTo>
                  <a:pt x="1771937" y="1375075"/>
                </a:lnTo>
                <a:lnTo>
                  <a:pt x="1774325" y="1379196"/>
                </a:lnTo>
                <a:lnTo>
                  <a:pt x="1775844" y="1383317"/>
                </a:lnTo>
                <a:lnTo>
                  <a:pt x="1777146" y="1387654"/>
                </a:lnTo>
                <a:lnTo>
                  <a:pt x="1778015" y="1391992"/>
                </a:lnTo>
                <a:lnTo>
                  <a:pt x="1778666" y="1396330"/>
                </a:lnTo>
                <a:lnTo>
                  <a:pt x="1778666" y="1401101"/>
                </a:lnTo>
                <a:lnTo>
                  <a:pt x="1778449" y="1405439"/>
                </a:lnTo>
                <a:lnTo>
                  <a:pt x="1777581" y="1409994"/>
                </a:lnTo>
                <a:lnTo>
                  <a:pt x="1776278" y="1414332"/>
                </a:lnTo>
                <a:lnTo>
                  <a:pt x="1774542" y="1418886"/>
                </a:lnTo>
                <a:lnTo>
                  <a:pt x="1772371" y="1422790"/>
                </a:lnTo>
                <a:lnTo>
                  <a:pt x="1769766" y="1426694"/>
                </a:lnTo>
                <a:lnTo>
                  <a:pt x="1676210" y="1555526"/>
                </a:lnTo>
                <a:lnTo>
                  <a:pt x="1673171" y="1559214"/>
                </a:lnTo>
                <a:lnTo>
                  <a:pt x="1670132" y="1562467"/>
                </a:lnTo>
                <a:lnTo>
                  <a:pt x="1666441" y="1565503"/>
                </a:lnTo>
                <a:lnTo>
                  <a:pt x="1662534" y="1567889"/>
                </a:lnTo>
                <a:lnTo>
                  <a:pt x="1658410" y="1570275"/>
                </a:lnTo>
                <a:lnTo>
                  <a:pt x="1654285" y="1572010"/>
                </a:lnTo>
                <a:lnTo>
                  <a:pt x="1649944" y="1573311"/>
                </a:lnTo>
                <a:lnTo>
                  <a:pt x="1645603" y="1573962"/>
                </a:lnTo>
                <a:lnTo>
                  <a:pt x="1641261" y="1574612"/>
                </a:lnTo>
                <a:lnTo>
                  <a:pt x="1636702" y="1574830"/>
                </a:lnTo>
                <a:lnTo>
                  <a:pt x="1632144" y="1574179"/>
                </a:lnTo>
                <a:lnTo>
                  <a:pt x="1627586" y="1573528"/>
                </a:lnTo>
                <a:lnTo>
                  <a:pt x="1623244" y="1572227"/>
                </a:lnTo>
                <a:lnTo>
                  <a:pt x="1618903" y="1570708"/>
                </a:lnTo>
                <a:lnTo>
                  <a:pt x="1614779" y="1568323"/>
                </a:lnTo>
                <a:lnTo>
                  <a:pt x="1610872" y="1565720"/>
                </a:lnTo>
                <a:lnTo>
                  <a:pt x="1483234" y="1473326"/>
                </a:lnTo>
                <a:lnTo>
                  <a:pt x="1473250" y="1483085"/>
                </a:lnTo>
                <a:lnTo>
                  <a:pt x="1463047" y="1492195"/>
                </a:lnTo>
                <a:lnTo>
                  <a:pt x="1452628" y="1501521"/>
                </a:lnTo>
                <a:lnTo>
                  <a:pt x="1442209" y="1510631"/>
                </a:lnTo>
                <a:lnTo>
                  <a:pt x="1431572" y="1519523"/>
                </a:lnTo>
                <a:lnTo>
                  <a:pt x="1420719" y="1527982"/>
                </a:lnTo>
                <a:lnTo>
                  <a:pt x="1409648" y="1536440"/>
                </a:lnTo>
                <a:lnTo>
                  <a:pt x="1398578" y="1544682"/>
                </a:lnTo>
                <a:lnTo>
                  <a:pt x="1387290" y="1552923"/>
                </a:lnTo>
                <a:lnTo>
                  <a:pt x="1375785" y="1560731"/>
                </a:lnTo>
                <a:lnTo>
                  <a:pt x="1364281" y="1568323"/>
                </a:lnTo>
                <a:lnTo>
                  <a:pt x="1352342" y="1575914"/>
                </a:lnTo>
                <a:lnTo>
                  <a:pt x="1340403" y="1583071"/>
                </a:lnTo>
                <a:lnTo>
                  <a:pt x="1328464" y="1590228"/>
                </a:lnTo>
                <a:lnTo>
                  <a:pt x="1316091" y="1596952"/>
                </a:lnTo>
                <a:lnTo>
                  <a:pt x="1303718" y="1603676"/>
                </a:lnTo>
                <a:lnTo>
                  <a:pt x="1352559" y="1753112"/>
                </a:lnTo>
                <a:lnTo>
                  <a:pt x="1353645" y="1757883"/>
                </a:lnTo>
                <a:lnTo>
                  <a:pt x="1354296" y="1762655"/>
                </a:lnTo>
                <a:lnTo>
                  <a:pt x="1354946" y="1767426"/>
                </a:lnTo>
                <a:lnTo>
                  <a:pt x="1354730" y="1771764"/>
                </a:lnTo>
                <a:lnTo>
                  <a:pt x="1354079" y="1776319"/>
                </a:lnTo>
                <a:lnTo>
                  <a:pt x="1353210" y="1780657"/>
                </a:lnTo>
                <a:lnTo>
                  <a:pt x="1351474" y="1784995"/>
                </a:lnTo>
                <a:lnTo>
                  <a:pt x="1349737" y="1789115"/>
                </a:lnTo>
                <a:lnTo>
                  <a:pt x="1347349" y="1793019"/>
                </a:lnTo>
                <a:lnTo>
                  <a:pt x="1344962" y="1796707"/>
                </a:lnTo>
                <a:lnTo>
                  <a:pt x="1342139" y="1799960"/>
                </a:lnTo>
                <a:lnTo>
                  <a:pt x="1338666" y="1803214"/>
                </a:lnTo>
                <a:lnTo>
                  <a:pt x="1335194" y="1806033"/>
                </a:lnTo>
                <a:lnTo>
                  <a:pt x="1331286" y="1808419"/>
                </a:lnTo>
                <a:lnTo>
                  <a:pt x="1326945" y="1810588"/>
                </a:lnTo>
                <a:lnTo>
                  <a:pt x="1322603" y="1812323"/>
                </a:lnTo>
                <a:lnTo>
                  <a:pt x="1171306" y="1861556"/>
                </a:lnTo>
                <a:lnTo>
                  <a:pt x="1166531" y="1862641"/>
                </a:lnTo>
                <a:lnTo>
                  <a:pt x="1161972" y="1863508"/>
                </a:lnTo>
                <a:lnTo>
                  <a:pt x="1157414" y="1863725"/>
                </a:lnTo>
                <a:lnTo>
                  <a:pt x="1152638" y="1863725"/>
                </a:lnTo>
                <a:lnTo>
                  <a:pt x="1148080" y="1862858"/>
                </a:lnTo>
                <a:lnTo>
                  <a:pt x="1143738" y="1861990"/>
                </a:lnTo>
                <a:lnTo>
                  <a:pt x="1139614" y="1860472"/>
                </a:lnTo>
                <a:lnTo>
                  <a:pt x="1135490" y="1858520"/>
                </a:lnTo>
                <a:lnTo>
                  <a:pt x="1131365" y="1856568"/>
                </a:lnTo>
                <a:lnTo>
                  <a:pt x="1127675" y="1853748"/>
                </a:lnTo>
                <a:lnTo>
                  <a:pt x="1124419" y="1850929"/>
                </a:lnTo>
                <a:lnTo>
                  <a:pt x="1121380" y="1847459"/>
                </a:lnTo>
                <a:lnTo>
                  <a:pt x="1118558" y="1843989"/>
                </a:lnTo>
                <a:lnTo>
                  <a:pt x="1115954" y="1840085"/>
                </a:lnTo>
                <a:lnTo>
                  <a:pt x="1113783" y="1835747"/>
                </a:lnTo>
                <a:lnTo>
                  <a:pt x="1112046" y="1831409"/>
                </a:lnTo>
                <a:lnTo>
                  <a:pt x="1063423" y="1681538"/>
                </a:lnTo>
                <a:lnTo>
                  <a:pt x="1049747" y="1683491"/>
                </a:lnTo>
                <a:lnTo>
                  <a:pt x="1036289" y="1685009"/>
                </a:lnTo>
                <a:lnTo>
                  <a:pt x="1022397" y="1686310"/>
                </a:lnTo>
                <a:lnTo>
                  <a:pt x="1008505" y="1687611"/>
                </a:lnTo>
                <a:lnTo>
                  <a:pt x="994612" y="1688479"/>
                </a:lnTo>
                <a:lnTo>
                  <a:pt x="980719" y="1689130"/>
                </a:lnTo>
                <a:lnTo>
                  <a:pt x="966392" y="1689346"/>
                </a:lnTo>
                <a:lnTo>
                  <a:pt x="952500" y="1689780"/>
                </a:lnTo>
                <a:lnTo>
                  <a:pt x="938391" y="1689346"/>
                </a:lnTo>
                <a:lnTo>
                  <a:pt x="924281" y="1689130"/>
                </a:lnTo>
                <a:lnTo>
                  <a:pt x="910389" y="1688479"/>
                </a:lnTo>
                <a:lnTo>
                  <a:pt x="896497" y="1687611"/>
                </a:lnTo>
                <a:lnTo>
                  <a:pt x="882604" y="1686310"/>
                </a:lnTo>
                <a:lnTo>
                  <a:pt x="868929" y="1685009"/>
                </a:lnTo>
                <a:lnTo>
                  <a:pt x="855036" y="1683491"/>
                </a:lnTo>
                <a:lnTo>
                  <a:pt x="841361" y="1681538"/>
                </a:lnTo>
                <a:lnTo>
                  <a:pt x="793172" y="1831409"/>
                </a:lnTo>
                <a:lnTo>
                  <a:pt x="791218" y="1835963"/>
                </a:lnTo>
                <a:lnTo>
                  <a:pt x="789264" y="1840085"/>
                </a:lnTo>
                <a:lnTo>
                  <a:pt x="786660" y="1843989"/>
                </a:lnTo>
                <a:lnTo>
                  <a:pt x="783837" y="1847459"/>
                </a:lnTo>
                <a:lnTo>
                  <a:pt x="780798" y="1850929"/>
                </a:lnTo>
                <a:lnTo>
                  <a:pt x="777108" y="1853748"/>
                </a:lnTo>
                <a:lnTo>
                  <a:pt x="773635" y="1856568"/>
                </a:lnTo>
                <a:lnTo>
                  <a:pt x="769728" y="1858520"/>
                </a:lnTo>
                <a:lnTo>
                  <a:pt x="765604" y="1860472"/>
                </a:lnTo>
                <a:lnTo>
                  <a:pt x="761262" y="1861990"/>
                </a:lnTo>
                <a:lnTo>
                  <a:pt x="756921" y="1862858"/>
                </a:lnTo>
                <a:lnTo>
                  <a:pt x="752145" y="1863725"/>
                </a:lnTo>
                <a:lnTo>
                  <a:pt x="747804" y="1863725"/>
                </a:lnTo>
                <a:lnTo>
                  <a:pt x="743246" y="1863508"/>
                </a:lnTo>
                <a:lnTo>
                  <a:pt x="738470" y="1862641"/>
                </a:lnTo>
                <a:lnTo>
                  <a:pt x="733694" y="1861340"/>
                </a:lnTo>
                <a:lnTo>
                  <a:pt x="582614" y="1812323"/>
                </a:lnTo>
                <a:lnTo>
                  <a:pt x="578056" y="1810588"/>
                </a:lnTo>
                <a:lnTo>
                  <a:pt x="573931" y="1808419"/>
                </a:lnTo>
                <a:lnTo>
                  <a:pt x="570024" y="1806033"/>
                </a:lnTo>
                <a:lnTo>
                  <a:pt x="566551" y="1803214"/>
                </a:lnTo>
                <a:lnTo>
                  <a:pt x="563078" y="1799960"/>
                </a:lnTo>
                <a:lnTo>
                  <a:pt x="560039" y="1796707"/>
                </a:lnTo>
                <a:lnTo>
                  <a:pt x="557434" y="1793019"/>
                </a:lnTo>
                <a:lnTo>
                  <a:pt x="555481" y="1789115"/>
                </a:lnTo>
                <a:lnTo>
                  <a:pt x="553310" y="1784995"/>
                </a:lnTo>
                <a:lnTo>
                  <a:pt x="552007" y="1780657"/>
                </a:lnTo>
                <a:lnTo>
                  <a:pt x="550922" y="1776319"/>
                </a:lnTo>
                <a:lnTo>
                  <a:pt x="550271" y="1771764"/>
                </a:lnTo>
                <a:lnTo>
                  <a:pt x="550271" y="1767426"/>
                </a:lnTo>
                <a:lnTo>
                  <a:pt x="550488" y="1762655"/>
                </a:lnTo>
                <a:lnTo>
                  <a:pt x="551356" y="1757883"/>
                </a:lnTo>
                <a:lnTo>
                  <a:pt x="552224" y="1753112"/>
                </a:lnTo>
                <a:lnTo>
                  <a:pt x="601282" y="1603676"/>
                </a:lnTo>
                <a:lnTo>
                  <a:pt x="588909" y="1596952"/>
                </a:lnTo>
                <a:lnTo>
                  <a:pt x="576753" y="1590228"/>
                </a:lnTo>
                <a:lnTo>
                  <a:pt x="564597" y="1583071"/>
                </a:lnTo>
                <a:lnTo>
                  <a:pt x="552658" y="1575914"/>
                </a:lnTo>
                <a:lnTo>
                  <a:pt x="540936" y="1568323"/>
                </a:lnTo>
                <a:lnTo>
                  <a:pt x="529215" y="1560731"/>
                </a:lnTo>
                <a:lnTo>
                  <a:pt x="517927" y="1552923"/>
                </a:lnTo>
                <a:lnTo>
                  <a:pt x="506423" y="1544682"/>
                </a:lnTo>
                <a:lnTo>
                  <a:pt x="495135" y="1536440"/>
                </a:lnTo>
                <a:lnTo>
                  <a:pt x="484281" y="1527982"/>
                </a:lnTo>
                <a:lnTo>
                  <a:pt x="473428" y="1519306"/>
                </a:lnTo>
                <a:lnTo>
                  <a:pt x="462791" y="1510631"/>
                </a:lnTo>
                <a:lnTo>
                  <a:pt x="452155" y="1501521"/>
                </a:lnTo>
                <a:lnTo>
                  <a:pt x="441953" y="1492195"/>
                </a:lnTo>
                <a:lnTo>
                  <a:pt x="431751" y="1482869"/>
                </a:lnTo>
                <a:lnTo>
                  <a:pt x="421549" y="1473108"/>
                </a:lnTo>
                <a:lnTo>
                  <a:pt x="294346" y="1565720"/>
                </a:lnTo>
                <a:lnTo>
                  <a:pt x="290222" y="1568323"/>
                </a:lnTo>
                <a:lnTo>
                  <a:pt x="286097" y="1570708"/>
                </a:lnTo>
                <a:lnTo>
                  <a:pt x="281756" y="1572227"/>
                </a:lnTo>
                <a:lnTo>
                  <a:pt x="277197" y="1573528"/>
                </a:lnTo>
                <a:lnTo>
                  <a:pt x="272856" y="1574179"/>
                </a:lnTo>
                <a:lnTo>
                  <a:pt x="268298" y="1574830"/>
                </a:lnTo>
                <a:lnTo>
                  <a:pt x="263739" y="1574830"/>
                </a:lnTo>
                <a:lnTo>
                  <a:pt x="259397" y="1574179"/>
                </a:lnTo>
                <a:lnTo>
                  <a:pt x="254839" y="1573311"/>
                </a:lnTo>
                <a:lnTo>
                  <a:pt x="250498" y="1572010"/>
                </a:lnTo>
                <a:lnTo>
                  <a:pt x="246374" y="1570275"/>
                </a:lnTo>
                <a:lnTo>
                  <a:pt x="242249" y="1568106"/>
                </a:lnTo>
                <a:lnTo>
                  <a:pt x="238776" y="1565503"/>
                </a:lnTo>
                <a:lnTo>
                  <a:pt x="235086" y="1562467"/>
                </a:lnTo>
                <a:lnTo>
                  <a:pt x="231829" y="1559214"/>
                </a:lnTo>
                <a:lnTo>
                  <a:pt x="228791" y="1555526"/>
                </a:lnTo>
                <a:lnTo>
                  <a:pt x="135017" y="1426694"/>
                </a:lnTo>
                <a:lnTo>
                  <a:pt x="132412" y="1422790"/>
                </a:lnTo>
                <a:lnTo>
                  <a:pt x="130458" y="1418886"/>
                </a:lnTo>
                <a:lnTo>
                  <a:pt x="128722" y="1414332"/>
                </a:lnTo>
                <a:lnTo>
                  <a:pt x="127419" y="1409994"/>
                </a:lnTo>
                <a:lnTo>
                  <a:pt x="126551" y="1405439"/>
                </a:lnTo>
                <a:lnTo>
                  <a:pt x="126334" y="1401101"/>
                </a:lnTo>
                <a:lnTo>
                  <a:pt x="126334" y="1396330"/>
                </a:lnTo>
                <a:lnTo>
                  <a:pt x="126768" y="1391992"/>
                </a:lnTo>
                <a:lnTo>
                  <a:pt x="127853" y="1387654"/>
                </a:lnTo>
                <a:lnTo>
                  <a:pt x="129156" y="1383317"/>
                </a:lnTo>
                <a:lnTo>
                  <a:pt x="130893" y="1379196"/>
                </a:lnTo>
                <a:lnTo>
                  <a:pt x="133063" y="1375075"/>
                </a:lnTo>
                <a:lnTo>
                  <a:pt x="135668" y="1371171"/>
                </a:lnTo>
                <a:lnTo>
                  <a:pt x="138490" y="1367701"/>
                </a:lnTo>
                <a:lnTo>
                  <a:pt x="141746" y="1364447"/>
                </a:lnTo>
                <a:lnTo>
                  <a:pt x="145653" y="1361411"/>
                </a:lnTo>
                <a:lnTo>
                  <a:pt x="272856" y="1269016"/>
                </a:lnTo>
                <a:lnTo>
                  <a:pt x="266995" y="1256654"/>
                </a:lnTo>
                <a:lnTo>
                  <a:pt x="261351" y="1244074"/>
                </a:lnTo>
                <a:lnTo>
                  <a:pt x="255707" y="1231711"/>
                </a:lnTo>
                <a:lnTo>
                  <a:pt x="250281" y="1218698"/>
                </a:lnTo>
                <a:lnTo>
                  <a:pt x="245071" y="1205902"/>
                </a:lnTo>
                <a:lnTo>
                  <a:pt x="240295" y="1193105"/>
                </a:lnTo>
                <a:lnTo>
                  <a:pt x="235737" y="1180092"/>
                </a:lnTo>
                <a:lnTo>
                  <a:pt x="231178" y="1166862"/>
                </a:lnTo>
                <a:lnTo>
                  <a:pt x="227054" y="1153848"/>
                </a:lnTo>
                <a:lnTo>
                  <a:pt x="222930" y="1140401"/>
                </a:lnTo>
                <a:lnTo>
                  <a:pt x="219457" y="1126737"/>
                </a:lnTo>
                <a:lnTo>
                  <a:pt x="215767" y="1113507"/>
                </a:lnTo>
                <a:lnTo>
                  <a:pt x="212728" y="1099626"/>
                </a:lnTo>
                <a:lnTo>
                  <a:pt x="209689" y="1085962"/>
                </a:lnTo>
                <a:lnTo>
                  <a:pt x="207084" y="1072082"/>
                </a:lnTo>
                <a:lnTo>
                  <a:pt x="204479" y="1058201"/>
                </a:lnTo>
                <a:lnTo>
                  <a:pt x="47104" y="1058201"/>
                </a:lnTo>
                <a:lnTo>
                  <a:pt x="42111" y="1057983"/>
                </a:lnTo>
                <a:lnTo>
                  <a:pt x="37552" y="1057116"/>
                </a:lnTo>
                <a:lnTo>
                  <a:pt x="32994" y="1056032"/>
                </a:lnTo>
                <a:lnTo>
                  <a:pt x="28653" y="1054513"/>
                </a:lnTo>
                <a:lnTo>
                  <a:pt x="24745" y="1052562"/>
                </a:lnTo>
                <a:lnTo>
                  <a:pt x="20839" y="1050175"/>
                </a:lnTo>
                <a:lnTo>
                  <a:pt x="16931" y="1047356"/>
                </a:lnTo>
                <a:lnTo>
                  <a:pt x="13892" y="1044536"/>
                </a:lnTo>
                <a:lnTo>
                  <a:pt x="10853" y="1041283"/>
                </a:lnTo>
                <a:lnTo>
                  <a:pt x="8032" y="1037596"/>
                </a:lnTo>
                <a:lnTo>
                  <a:pt x="5644" y="1033692"/>
                </a:lnTo>
                <a:lnTo>
                  <a:pt x="3690" y="1029571"/>
                </a:lnTo>
                <a:lnTo>
                  <a:pt x="1954" y="1025234"/>
                </a:lnTo>
                <a:lnTo>
                  <a:pt x="1085" y="1020896"/>
                </a:lnTo>
                <a:lnTo>
                  <a:pt x="217" y="1015907"/>
                </a:lnTo>
                <a:lnTo>
                  <a:pt x="0" y="1011353"/>
                </a:lnTo>
                <a:lnTo>
                  <a:pt x="0" y="852156"/>
                </a:lnTo>
                <a:lnTo>
                  <a:pt x="217" y="847601"/>
                </a:lnTo>
                <a:lnTo>
                  <a:pt x="1085" y="843047"/>
                </a:lnTo>
                <a:lnTo>
                  <a:pt x="1954" y="838275"/>
                </a:lnTo>
                <a:lnTo>
                  <a:pt x="3690" y="833937"/>
                </a:lnTo>
                <a:lnTo>
                  <a:pt x="5644" y="830250"/>
                </a:lnTo>
                <a:lnTo>
                  <a:pt x="8032" y="826346"/>
                </a:lnTo>
                <a:lnTo>
                  <a:pt x="10853" y="822659"/>
                </a:lnTo>
                <a:lnTo>
                  <a:pt x="13892" y="819406"/>
                </a:lnTo>
                <a:lnTo>
                  <a:pt x="16931" y="816370"/>
                </a:lnTo>
                <a:lnTo>
                  <a:pt x="20839" y="813550"/>
                </a:lnTo>
                <a:lnTo>
                  <a:pt x="24745" y="811164"/>
                </a:lnTo>
                <a:lnTo>
                  <a:pt x="28653" y="809429"/>
                </a:lnTo>
                <a:lnTo>
                  <a:pt x="32994" y="807477"/>
                </a:lnTo>
                <a:lnTo>
                  <a:pt x="37552" y="806609"/>
                </a:lnTo>
                <a:lnTo>
                  <a:pt x="42111" y="805742"/>
                </a:lnTo>
                <a:lnTo>
                  <a:pt x="47104" y="805525"/>
                </a:lnTo>
                <a:lnTo>
                  <a:pt x="204479" y="805525"/>
                </a:lnTo>
                <a:lnTo>
                  <a:pt x="207084" y="791644"/>
                </a:lnTo>
                <a:lnTo>
                  <a:pt x="209689" y="777764"/>
                </a:lnTo>
                <a:lnTo>
                  <a:pt x="212728" y="764099"/>
                </a:lnTo>
                <a:lnTo>
                  <a:pt x="215767" y="750436"/>
                </a:lnTo>
                <a:lnTo>
                  <a:pt x="219457" y="736771"/>
                </a:lnTo>
                <a:lnTo>
                  <a:pt x="222930" y="723324"/>
                </a:lnTo>
                <a:lnTo>
                  <a:pt x="227054" y="709877"/>
                </a:lnTo>
                <a:lnTo>
                  <a:pt x="231178" y="696647"/>
                </a:lnTo>
                <a:lnTo>
                  <a:pt x="235737" y="683634"/>
                </a:lnTo>
                <a:lnTo>
                  <a:pt x="240295" y="670620"/>
                </a:lnTo>
                <a:lnTo>
                  <a:pt x="245071" y="657607"/>
                </a:lnTo>
                <a:lnTo>
                  <a:pt x="250281" y="644810"/>
                </a:lnTo>
                <a:lnTo>
                  <a:pt x="255707" y="632014"/>
                </a:lnTo>
                <a:lnTo>
                  <a:pt x="261351" y="619434"/>
                </a:lnTo>
                <a:lnTo>
                  <a:pt x="266995" y="607072"/>
                </a:lnTo>
                <a:lnTo>
                  <a:pt x="272856" y="594709"/>
                </a:lnTo>
                <a:lnTo>
                  <a:pt x="145653" y="502098"/>
                </a:lnTo>
                <a:lnTo>
                  <a:pt x="141746" y="499061"/>
                </a:lnTo>
                <a:lnTo>
                  <a:pt x="138490" y="495808"/>
                </a:lnTo>
                <a:lnTo>
                  <a:pt x="135668" y="492337"/>
                </a:lnTo>
                <a:lnTo>
                  <a:pt x="133063" y="488651"/>
                </a:lnTo>
                <a:lnTo>
                  <a:pt x="130893" y="484529"/>
                </a:lnTo>
                <a:lnTo>
                  <a:pt x="129156" y="480409"/>
                </a:lnTo>
                <a:lnTo>
                  <a:pt x="127853" y="475854"/>
                </a:lnTo>
                <a:lnTo>
                  <a:pt x="126768" y="471516"/>
                </a:lnTo>
                <a:lnTo>
                  <a:pt x="126334" y="467178"/>
                </a:lnTo>
                <a:lnTo>
                  <a:pt x="126334" y="462624"/>
                </a:lnTo>
                <a:lnTo>
                  <a:pt x="126551" y="458069"/>
                </a:lnTo>
                <a:lnTo>
                  <a:pt x="127419" y="453515"/>
                </a:lnTo>
                <a:lnTo>
                  <a:pt x="128722" y="449177"/>
                </a:lnTo>
                <a:lnTo>
                  <a:pt x="130458" y="444839"/>
                </a:lnTo>
                <a:lnTo>
                  <a:pt x="132412" y="440718"/>
                </a:lnTo>
                <a:lnTo>
                  <a:pt x="135017" y="436597"/>
                </a:lnTo>
                <a:lnTo>
                  <a:pt x="228791" y="308416"/>
                </a:lnTo>
                <a:lnTo>
                  <a:pt x="231829" y="304512"/>
                </a:lnTo>
                <a:lnTo>
                  <a:pt x="235086" y="301259"/>
                </a:lnTo>
                <a:lnTo>
                  <a:pt x="238776" y="298005"/>
                </a:lnTo>
                <a:lnTo>
                  <a:pt x="242249" y="295619"/>
                </a:lnTo>
                <a:lnTo>
                  <a:pt x="246374" y="293451"/>
                </a:lnTo>
                <a:lnTo>
                  <a:pt x="250498" y="291715"/>
                </a:lnTo>
                <a:lnTo>
                  <a:pt x="254839" y="290414"/>
                </a:lnTo>
                <a:lnTo>
                  <a:pt x="259397" y="289330"/>
                </a:lnTo>
                <a:lnTo>
                  <a:pt x="263739" y="288896"/>
                </a:lnTo>
                <a:lnTo>
                  <a:pt x="268298" y="288896"/>
                </a:lnTo>
                <a:lnTo>
                  <a:pt x="272856" y="289330"/>
                </a:lnTo>
                <a:lnTo>
                  <a:pt x="277197" y="290197"/>
                </a:lnTo>
                <a:lnTo>
                  <a:pt x="281756" y="291499"/>
                </a:lnTo>
                <a:lnTo>
                  <a:pt x="286097" y="293017"/>
                </a:lnTo>
                <a:lnTo>
                  <a:pt x="290222" y="295186"/>
                </a:lnTo>
                <a:lnTo>
                  <a:pt x="294346" y="297788"/>
                </a:lnTo>
                <a:lnTo>
                  <a:pt x="421549" y="390400"/>
                </a:lnTo>
                <a:lnTo>
                  <a:pt x="431751" y="380857"/>
                </a:lnTo>
                <a:lnTo>
                  <a:pt x="441953" y="371314"/>
                </a:lnTo>
                <a:lnTo>
                  <a:pt x="452155" y="361988"/>
                </a:lnTo>
                <a:lnTo>
                  <a:pt x="462791" y="353095"/>
                </a:lnTo>
                <a:lnTo>
                  <a:pt x="473645" y="344203"/>
                </a:lnTo>
                <a:lnTo>
                  <a:pt x="484281" y="335527"/>
                </a:lnTo>
                <a:lnTo>
                  <a:pt x="495135" y="327068"/>
                </a:lnTo>
                <a:lnTo>
                  <a:pt x="506423" y="318827"/>
                </a:lnTo>
                <a:lnTo>
                  <a:pt x="517927" y="310585"/>
                </a:lnTo>
                <a:lnTo>
                  <a:pt x="529215" y="302994"/>
                </a:lnTo>
                <a:lnTo>
                  <a:pt x="540936" y="295186"/>
                </a:lnTo>
                <a:lnTo>
                  <a:pt x="552658" y="287811"/>
                </a:lnTo>
                <a:lnTo>
                  <a:pt x="564597" y="280654"/>
                </a:lnTo>
                <a:lnTo>
                  <a:pt x="576753" y="273497"/>
                </a:lnTo>
                <a:lnTo>
                  <a:pt x="588909" y="266773"/>
                </a:lnTo>
                <a:lnTo>
                  <a:pt x="601282" y="260050"/>
                </a:lnTo>
                <a:lnTo>
                  <a:pt x="552224" y="110396"/>
                </a:lnTo>
                <a:lnTo>
                  <a:pt x="550922" y="105842"/>
                </a:lnTo>
                <a:lnTo>
                  <a:pt x="550488" y="100853"/>
                </a:lnTo>
                <a:lnTo>
                  <a:pt x="550053" y="96299"/>
                </a:lnTo>
                <a:lnTo>
                  <a:pt x="550271" y="91961"/>
                </a:lnTo>
                <a:lnTo>
                  <a:pt x="550704" y="87406"/>
                </a:lnTo>
                <a:lnTo>
                  <a:pt x="552007" y="82852"/>
                </a:lnTo>
                <a:lnTo>
                  <a:pt x="553310" y="78514"/>
                </a:lnTo>
                <a:lnTo>
                  <a:pt x="555046" y="74826"/>
                </a:lnTo>
                <a:lnTo>
                  <a:pt x="557434" y="70706"/>
                </a:lnTo>
                <a:lnTo>
                  <a:pt x="560039" y="67018"/>
                </a:lnTo>
                <a:lnTo>
                  <a:pt x="563078" y="63765"/>
                </a:lnTo>
                <a:lnTo>
                  <a:pt x="566551" y="60512"/>
                </a:lnTo>
                <a:lnTo>
                  <a:pt x="570024" y="57693"/>
                </a:lnTo>
                <a:lnTo>
                  <a:pt x="573931" y="55090"/>
                </a:lnTo>
                <a:lnTo>
                  <a:pt x="578056" y="53137"/>
                </a:lnTo>
                <a:lnTo>
                  <a:pt x="582614" y="51402"/>
                </a:lnTo>
                <a:lnTo>
                  <a:pt x="733912" y="1952"/>
                </a:lnTo>
                <a:lnTo>
                  <a:pt x="738470" y="868"/>
                </a:lnTo>
                <a:lnTo>
                  <a:pt x="743246" y="216"/>
                </a:ln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Freeform 3"/>
          <p:cNvSpPr/>
          <p:nvPr/>
        </p:nvSpPr>
        <p:spPr>
          <a:xfrm>
            <a:off x="2568117" y="1927706"/>
            <a:ext cx="2204933" cy="2157159"/>
          </a:xfrm>
          <a:custGeom>
            <a:rect l="l" t="t" r="r" b="b"/>
            <a:pathLst>
              <a:path w="1905000" h="1863725">
                <a:moveTo>
                  <a:pt x="952500" y="355818"/>
                </a:moveTo>
                <a:cubicBezTo>
                  <a:pt x="634360" y="355818"/>
                  <a:pt x="376456" y="613722"/>
                  <a:pt x="376456" y="931862"/>
                </a:cubicBezTo>
                <a:cubicBezTo>
                  <a:pt x="376456" y="1250002"/>
                  <a:pt x="634360" y="1507906"/>
                  <a:pt x="952500" y="1507906"/>
                </a:cubicBezTo>
                <a:cubicBezTo>
                  <a:pt x="1270640" y="1507906"/>
                  <a:pt x="1528544" y="1250002"/>
                  <a:pt x="1528544" y="931862"/>
                </a:cubicBezTo>
                <a:cubicBezTo>
                  <a:pt x="1528544" y="613722"/>
                  <a:pt x="1270640" y="355818"/>
                  <a:pt x="952500" y="355818"/>
                </a:cubicBezTo>
                <a:close/>
                <a:moveTo>
                  <a:pt x="747804" y="0"/>
                </a:moveTo>
                <a:lnTo>
                  <a:pt x="752363" y="0"/>
                </a:lnTo>
                <a:lnTo>
                  <a:pt x="756921" y="650"/>
                </a:lnTo>
                <a:lnTo>
                  <a:pt x="761262" y="1735"/>
                </a:lnTo>
                <a:lnTo>
                  <a:pt x="765604" y="3253"/>
                </a:lnTo>
                <a:lnTo>
                  <a:pt x="769728" y="4988"/>
                </a:lnTo>
                <a:lnTo>
                  <a:pt x="773635" y="7374"/>
                </a:lnTo>
                <a:lnTo>
                  <a:pt x="777108" y="9977"/>
                </a:lnTo>
                <a:lnTo>
                  <a:pt x="780798" y="12796"/>
                </a:lnTo>
                <a:lnTo>
                  <a:pt x="783837" y="16050"/>
                </a:lnTo>
                <a:lnTo>
                  <a:pt x="786660" y="19736"/>
                </a:lnTo>
                <a:lnTo>
                  <a:pt x="789264" y="23640"/>
                </a:lnTo>
                <a:lnTo>
                  <a:pt x="791218" y="27978"/>
                </a:lnTo>
                <a:lnTo>
                  <a:pt x="793172" y="32316"/>
                </a:lnTo>
                <a:lnTo>
                  <a:pt x="841361" y="181970"/>
                </a:lnTo>
                <a:lnTo>
                  <a:pt x="855036" y="180018"/>
                </a:lnTo>
                <a:lnTo>
                  <a:pt x="868929" y="178499"/>
                </a:lnTo>
                <a:lnTo>
                  <a:pt x="882604" y="176981"/>
                </a:lnTo>
                <a:lnTo>
                  <a:pt x="896497" y="175897"/>
                </a:lnTo>
                <a:lnTo>
                  <a:pt x="910389" y="175029"/>
                </a:lnTo>
                <a:lnTo>
                  <a:pt x="924281" y="174378"/>
                </a:lnTo>
                <a:lnTo>
                  <a:pt x="938391" y="173945"/>
                </a:lnTo>
                <a:lnTo>
                  <a:pt x="952500" y="173945"/>
                </a:lnTo>
                <a:lnTo>
                  <a:pt x="966392" y="173945"/>
                </a:lnTo>
                <a:lnTo>
                  <a:pt x="980719" y="174378"/>
                </a:lnTo>
                <a:lnTo>
                  <a:pt x="994612" y="175029"/>
                </a:lnTo>
                <a:lnTo>
                  <a:pt x="1008505" y="175897"/>
                </a:lnTo>
                <a:lnTo>
                  <a:pt x="1022397" y="176981"/>
                </a:lnTo>
                <a:lnTo>
                  <a:pt x="1035855" y="178499"/>
                </a:lnTo>
                <a:lnTo>
                  <a:pt x="1049747" y="180018"/>
                </a:lnTo>
                <a:lnTo>
                  <a:pt x="1063423" y="181970"/>
                </a:lnTo>
                <a:lnTo>
                  <a:pt x="1112046" y="32316"/>
                </a:lnTo>
                <a:lnTo>
                  <a:pt x="1113783" y="27762"/>
                </a:lnTo>
                <a:lnTo>
                  <a:pt x="1115954" y="23640"/>
                </a:lnTo>
                <a:lnTo>
                  <a:pt x="1118558" y="19736"/>
                </a:lnTo>
                <a:lnTo>
                  <a:pt x="1121380" y="16050"/>
                </a:lnTo>
                <a:lnTo>
                  <a:pt x="1124419" y="12796"/>
                </a:lnTo>
                <a:lnTo>
                  <a:pt x="1127675" y="9977"/>
                </a:lnTo>
                <a:lnTo>
                  <a:pt x="1131582" y="7157"/>
                </a:lnTo>
                <a:lnTo>
                  <a:pt x="1135490" y="4988"/>
                </a:lnTo>
                <a:lnTo>
                  <a:pt x="1139614" y="3253"/>
                </a:lnTo>
                <a:lnTo>
                  <a:pt x="1143738" y="1735"/>
                </a:lnTo>
                <a:lnTo>
                  <a:pt x="1148080" y="650"/>
                </a:lnTo>
                <a:lnTo>
                  <a:pt x="1152638" y="0"/>
                </a:lnTo>
                <a:lnTo>
                  <a:pt x="1157414" y="0"/>
                </a:lnTo>
                <a:lnTo>
                  <a:pt x="1161972" y="216"/>
                </a:lnTo>
                <a:lnTo>
                  <a:pt x="1166531" y="868"/>
                </a:lnTo>
                <a:lnTo>
                  <a:pt x="1171306" y="1952"/>
                </a:lnTo>
                <a:lnTo>
                  <a:pt x="1322169" y="51402"/>
                </a:lnTo>
                <a:lnTo>
                  <a:pt x="1326945" y="52921"/>
                </a:lnTo>
                <a:lnTo>
                  <a:pt x="1331069" y="55090"/>
                </a:lnTo>
                <a:lnTo>
                  <a:pt x="1335194" y="57475"/>
                </a:lnTo>
                <a:lnTo>
                  <a:pt x="1338666" y="60295"/>
                </a:lnTo>
                <a:lnTo>
                  <a:pt x="1342139" y="63765"/>
                </a:lnTo>
                <a:lnTo>
                  <a:pt x="1344962" y="67018"/>
                </a:lnTo>
                <a:lnTo>
                  <a:pt x="1347349" y="70706"/>
                </a:lnTo>
                <a:lnTo>
                  <a:pt x="1349737" y="74392"/>
                </a:lnTo>
                <a:lnTo>
                  <a:pt x="1351474" y="78514"/>
                </a:lnTo>
                <a:lnTo>
                  <a:pt x="1353210" y="82852"/>
                </a:lnTo>
                <a:lnTo>
                  <a:pt x="1354079" y="87406"/>
                </a:lnTo>
                <a:lnTo>
                  <a:pt x="1354730" y="91961"/>
                </a:lnTo>
                <a:lnTo>
                  <a:pt x="1354946" y="96515"/>
                </a:lnTo>
                <a:lnTo>
                  <a:pt x="1354296" y="101287"/>
                </a:lnTo>
                <a:lnTo>
                  <a:pt x="1353645" y="105842"/>
                </a:lnTo>
                <a:lnTo>
                  <a:pt x="1352559" y="110396"/>
                </a:lnTo>
                <a:lnTo>
                  <a:pt x="1303718" y="260050"/>
                </a:lnTo>
                <a:lnTo>
                  <a:pt x="1316091" y="266773"/>
                </a:lnTo>
                <a:lnTo>
                  <a:pt x="1328464" y="273497"/>
                </a:lnTo>
                <a:lnTo>
                  <a:pt x="1340403" y="280654"/>
                </a:lnTo>
                <a:lnTo>
                  <a:pt x="1352342" y="287811"/>
                </a:lnTo>
                <a:lnTo>
                  <a:pt x="1364281" y="295186"/>
                </a:lnTo>
                <a:lnTo>
                  <a:pt x="1375785" y="302994"/>
                </a:lnTo>
                <a:lnTo>
                  <a:pt x="1387073" y="310585"/>
                </a:lnTo>
                <a:lnTo>
                  <a:pt x="1398578" y="318827"/>
                </a:lnTo>
                <a:lnTo>
                  <a:pt x="1409648" y="327068"/>
                </a:lnTo>
                <a:lnTo>
                  <a:pt x="1420719" y="335527"/>
                </a:lnTo>
                <a:lnTo>
                  <a:pt x="1431572" y="344203"/>
                </a:lnTo>
                <a:lnTo>
                  <a:pt x="1442209" y="353095"/>
                </a:lnTo>
                <a:lnTo>
                  <a:pt x="1452628" y="361988"/>
                </a:lnTo>
                <a:lnTo>
                  <a:pt x="1463047" y="371314"/>
                </a:lnTo>
                <a:lnTo>
                  <a:pt x="1473250" y="380857"/>
                </a:lnTo>
                <a:lnTo>
                  <a:pt x="1483234" y="390400"/>
                </a:lnTo>
                <a:lnTo>
                  <a:pt x="1610872" y="297788"/>
                </a:lnTo>
                <a:lnTo>
                  <a:pt x="1614779" y="295186"/>
                </a:lnTo>
                <a:lnTo>
                  <a:pt x="1619120" y="293017"/>
                </a:lnTo>
                <a:lnTo>
                  <a:pt x="1623244" y="291499"/>
                </a:lnTo>
                <a:lnTo>
                  <a:pt x="1627803" y="290197"/>
                </a:lnTo>
                <a:lnTo>
                  <a:pt x="1632144" y="289330"/>
                </a:lnTo>
                <a:lnTo>
                  <a:pt x="1636702" y="288896"/>
                </a:lnTo>
                <a:lnTo>
                  <a:pt x="1641261" y="288896"/>
                </a:lnTo>
                <a:lnTo>
                  <a:pt x="1645603" y="289330"/>
                </a:lnTo>
                <a:lnTo>
                  <a:pt x="1649944" y="290414"/>
                </a:lnTo>
                <a:lnTo>
                  <a:pt x="1654285" y="291715"/>
                </a:lnTo>
                <a:lnTo>
                  <a:pt x="1658410" y="293451"/>
                </a:lnTo>
                <a:lnTo>
                  <a:pt x="1662534" y="295619"/>
                </a:lnTo>
                <a:lnTo>
                  <a:pt x="1666441" y="298005"/>
                </a:lnTo>
                <a:lnTo>
                  <a:pt x="1670132" y="301259"/>
                </a:lnTo>
                <a:lnTo>
                  <a:pt x="1673171" y="304512"/>
                </a:lnTo>
                <a:lnTo>
                  <a:pt x="1676210" y="308416"/>
                </a:lnTo>
                <a:lnTo>
                  <a:pt x="1769766" y="436597"/>
                </a:lnTo>
                <a:lnTo>
                  <a:pt x="1772371" y="440718"/>
                </a:lnTo>
                <a:lnTo>
                  <a:pt x="1774542" y="444839"/>
                </a:lnTo>
                <a:lnTo>
                  <a:pt x="1776278" y="449177"/>
                </a:lnTo>
                <a:lnTo>
                  <a:pt x="1777581" y="453515"/>
                </a:lnTo>
                <a:lnTo>
                  <a:pt x="1778449" y="458069"/>
                </a:lnTo>
                <a:lnTo>
                  <a:pt x="1778666" y="462624"/>
                </a:lnTo>
                <a:lnTo>
                  <a:pt x="1778666" y="467178"/>
                </a:lnTo>
                <a:lnTo>
                  <a:pt x="1778015" y="471516"/>
                </a:lnTo>
                <a:lnTo>
                  <a:pt x="1777146" y="475854"/>
                </a:lnTo>
                <a:lnTo>
                  <a:pt x="1775844" y="480409"/>
                </a:lnTo>
                <a:lnTo>
                  <a:pt x="1774325" y="484529"/>
                </a:lnTo>
                <a:lnTo>
                  <a:pt x="1771937" y="488651"/>
                </a:lnTo>
                <a:lnTo>
                  <a:pt x="1769332" y="492337"/>
                </a:lnTo>
                <a:lnTo>
                  <a:pt x="1766510" y="496025"/>
                </a:lnTo>
                <a:lnTo>
                  <a:pt x="1763254" y="499278"/>
                </a:lnTo>
                <a:lnTo>
                  <a:pt x="1759564" y="502098"/>
                </a:lnTo>
                <a:lnTo>
                  <a:pt x="1631927" y="594709"/>
                </a:lnTo>
                <a:lnTo>
                  <a:pt x="1637788" y="607072"/>
                </a:lnTo>
                <a:lnTo>
                  <a:pt x="1643866" y="619651"/>
                </a:lnTo>
                <a:lnTo>
                  <a:pt x="1649293" y="632231"/>
                </a:lnTo>
                <a:lnTo>
                  <a:pt x="1654502" y="644810"/>
                </a:lnTo>
                <a:lnTo>
                  <a:pt x="1659712" y="657607"/>
                </a:lnTo>
                <a:lnTo>
                  <a:pt x="1664704" y="670620"/>
                </a:lnTo>
                <a:lnTo>
                  <a:pt x="1669263" y="683634"/>
                </a:lnTo>
                <a:lnTo>
                  <a:pt x="1673605" y="696647"/>
                </a:lnTo>
                <a:lnTo>
                  <a:pt x="1677946" y="710094"/>
                </a:lnTo>
                <a:lnTo>
                  <a:pt x="1681853" y="723541"/>
                </a:lnTo>
                <a:lnTo>
                  <a:pt x="1685760" y="736771"/>
                </a:lnTo>
                <a:lnTo>
                  <a:pt x="1689017" y="750436"/>
                </a:lnTo>
                <a:lnTo>
                  <a:pt x="1692489" y="764099"/>
                </a:lnTo>
                <a:lnTo>
                  <a:pt x="1695311" y="777764"/>
                </a:lnTo>
                <a:lnTo>
                  <a:pt x="1698133" y="791644"/>
                </a:lnTo>
                <a:lnTo>
                  <a:pt x="1700738" y="805525"/>
                </a:lnTo>
                <a:lnTo>
                  <a:pt x="1857896" y="805525"/>
                </a:lnTo>
                <a:lnTo>
                  <a:pt x="1862672" y="805742"/>
                </a:lnTo>
                <a:lnTo>
                  <a:pt x="1867448" y="806609"/>
                </a:lnTo>
                <a:lnTo>
                  <a:pt x="1872006" y="807477"/>
                </a:lnTo>
                <a:lnTo>
                  <a:pt x="1876130" y="809429"/>
                </a:lnTo>
                <a:lnTo>
                  <a:pt x="1880255" y="811164"/>
                </a:lnTo>
                <a:lnTo>
                  <a:pt x="1884161" y="813550"/>
                </a:lnTo>
                <a:lnTo>
                  <a:pt x="1887635" y="816370"/>
                </a:lnTo>
                <a:lnTo>
                  <a:pt x="1891108" y="819406"/>
                </a:lnTo>
                <a:lnTo>
                  <a:pt x="1894147" y="822659"/>
                </a:lnTo>
                <a:lnTo>
                  <a:pt x="1896969" y="826346"/>
                </a:lnTo>
                <a:lnTo>
                  <a:pt x="1899356" y="830250"/>
                </a:lnTo>
                <a:lnTo>
                  <a:pt x="1901310" y="833937"/>
                </a:lnTo>
                <a:lnTo>
                  <a:pt x="1902830" y="838275"/>
                </a:lnTo>
                <a:lnTo>
                  <a:pt x="1903915" y="843047"/>
                </a:lnTo>
                <a:lnTo>
                  <a:pt x="1904566" y="847601"/>
                </a:lnTo>
                <a:lnTo>
                  <a:pt x="1905000" y="852156"/>
                </a:lnTo>
                <a:lnTo>
                  <a:pt x="1905000" y="1011353"/>
                </a:lnTo>
                <a:lnTo>
                  <a:pt x="1904566" y="1015907"/>
                </a:lnTo>
                <a:lnTo>
                  <a:pt x="1904132" y="1020896"/>
                </a:lnTo>
                <a:lnTo>
                  <a:pt x="1902830" y="1025234"/>
                </a:lnTo>
                <a:lnTo>
                  <a:pt x="1901310" y="1029571"/>
                </a:lnTo>
                <a:lnTo>
                  <a:pt x="1899356" y="1033692"/>
                </a:lnTo>
                <a:lnTo>
                  <a:pt x="1896969" y="1037596"/>
                </a:lnTo>
                <a:lnTo>
                  <a:pt x="1894147" y="1041283"/>
                </a:lnTo>
                <a:lnTo>
                  <a:pt x="1891325" y="1044536"/>
                </a:lnTo>
                <a:lnTo>
                  <a:pt x="1887852" y="1047356"/>
                </a:lnTo>
                <a:lnTo>
                  <a:pt x="1884161" y="1050175"/>
                </a:lnTo>
                <a:lnTo>
                  <a:pt x="1880255" y="1052562"/>
                </a:lnTo>
                <a:lnTo>
                  <a:pt x="1876130" y="1054513"/>
                </a:lnTo>
                <a:lnTo>
                  <a:pt x="1872006" y="1056032"/>
                </a:lnTo>
                <a:lnTo>
                  <a:pt x="1867448" y="1057116"/>
                </a:lnTo>
                <a:lnTo>
                  <a:pt x="1862672" y="1057983"/>
                </a:lnTo>
                <a:lnTo>
                  <a:pt x="1858113" y="1058201"/>
                </a:lnTo>
                <a:lnTo>
                  <a:pt x="1700738" y="1058201"/>
                </a:lnTo>
                <a:lnTo>
                  <a:pt x="1698133" y="1072082"/>
                </a:lnTo>
                <a:lnTo>
                  <a:pt x="1695311" y="1085962"/>
                </a:lnTo>
                <a:lnTo>
                  <a:pt x="1692489" y="1099626"/>
                </a:lnTo>
                <a:lnTo>
                  <a:pt x="1689017" y="1113507"/>
                </a:lnTo>
                <a:lnTo>
                  <a:pt x="1685760" y="1126737"/>
                </a:lnTo>
                <a:lnTo>
                  <a:pt x="1681853" y="1140401"/>
                </a:lnTo>
                <a:lnTo>
                  <a:pt x="1677946" y="1153848"/>
                </a:lnTo>
                <a:lnTo>
                  <a:pt x="1673605" y="1166862"/>
                </a:lnTo>
                <a:lnTo>
                  <a:pt x="1669263" y="1180092"/>
                </a:lnTo>
                <a:lnTo>
                  <a:pt x="1664704" y="1193105"/>
                </a:lnTo>
                <a:lnTo>
                  <a:pt x="1659712" y="1205902"/>
                </a:lnTo>
                <a:lnTo>
                  <a:pt x="1654502" y="1218698"/>
                </a:lnTo>
                <a:lnTo>
                  <a:pt x="1649293" y="1231711"/>
                </a:lnTo>
                <a:lnTo>
                  <a:pt x="1643866" y="1244291"/>
                </a:lnTo>
                <a:lnTo>
                  <a:pt x="1637788" y="1256654"/>
                </a:lnTo>
                <a:lnTo>
                  <a:pt x="1631927" y="1269016"/>
                </a:lnTo>
                <a:lnTo>
                  <a:pt x="1759564" y="1361411"/>
                </a:lnTo>
                <a:lnTo>
                  <a:pt x="1763254" y="1364231"/>
                </a:lnTo>
                <a:lnTo>
                  <a:pt x="1766510" y="1367701"/>
                </a:lnTo>
                <a:lnTo>
                  <a:pt x="1769332" y="1371171"/>
                </a:lnTo>
                <a:lnTo>
                  <a:pt x="1771937" y="1375075"/>
                </a:lnTo>
                <a:lnTo>
                  <a:pt x="1774325" y="1379196"/>
                </a:lnTo>
                <a:lnTo>
                  <a:pt x="1775844" y="1383317"/>
                </a:lnTo>
                <a:lnTo>
                  <a:pt x="1777146" y="1387654"/>
                </a:lnTo>
                <a:lnTo>
                  <a:pt x="1778015" y="1391992"/>
                </a:lnTo>
                <a:lnTo>
                  <a:pt x="1778666" y="1396330"/>
                </a:lnTo>
                <a:lnTo>
                  <a:pt x="1778666" y="1401101"/>
                </a:lnTo>
                <a:lnTo>
                  <a:pt x="1778449" y="1405439"/>
                </a:lnTo>
                <a:lnTo>
                  <a:pt x="1777581" y="1409994"/>
                </a:lnTo>
                <a:lnTo>
                  <a:pt x="1776278" y="1414332"/>
                </a:lnTo>
                <a:lnTo>
                  <a:pt x="1774542" y="1418886"/>
                </a:lnTo>
                <a:lnTo>
                  <a:pt x="1772371" y="1422790"/>
                </a:lnTo>
                <a:lnTo>
                  <a:pt x="1769766" y="1426694"/>
                </a:lnTo>
                <a:lnTo>
                  <a:pt x="1676210" y="1555526"/>
                </a:lnTo>
                <a:lnTo>
                  <a:pt x="1673171" y="1559214"/>
                </a:lnTo>
                <a:lnTo>
                  <a:pt x="1670132" y="1562467"/>
                </a:lnTo>
                <a:lnTo>
                  <a:pt x="1666441" y="1565503"/>
                </a:lnTo>
                <a:lnTo>
                  <a:pt x="1662534" y="1567889"/>
                </a:lnTo>
                <a:lnTo>
                  <a:pt x="1658410" y="1570275"/>
                </a:lnTo>
                <a:lnTo>
                  <a:pt x="1654285" y="1572010"/>
                </a:lnTo>
                <a:lnTo>
                  <a:pt x="1649944" y="1573311"/>
                </a:lnTo>
                <a:lnTo>
                  <a:pt x="1645603" y="1573962"/>
                </a:lnTo>
                <a:lnTo>
                  <a:pt x="1641261" y="1574612"/>
                </a:lnTo>
                <a:lnTo>
                  <a:pt x="1636702" y="1574830"/>
                </a:lnTo>
                <a:lnTo>
                  <a:pt x="1632144" y="1574179"/>
                </a:lnTo>
                <a:lnTo>
                  <a:pt x="1627586" y="1573528"/>
                </a:lnTo>
                <a:lnTo>
                  <a:pt x="1623244" y="1572227"/>
                </a:lnTo>
                <a:lnTo>
                  <a:pt x="1618903" y="1570708"/>
                </a:lnTo>
                <a:lnTo>
                  <a:pt x="1614779" y="1568323"/>
                </a:lnTo>
                <a:lnTo>
                  <a:pt x="1610872" y="1565720"/>
                </a:lnTo>
                <a:lnTo>
                  <a:pt x="1483234" y="1473326"/>
                </a:lnTo>
                <a:lnTo>
                  <a:pt x="1473250" y="1483085"/>
                </a:lnTo>
                <a:lnTo>
                  <a:pt x="1463047" y="1492195"/>
                </a:lnTo>
                <a:lnTo>
                  <a:pt x="1452628" y="1501521"/>
                </a:lnTo>
                <a:lnTo>
                  <a:pt x="1442209" y="1510631"/>
                </a:lnTo>
                <a:lnTo>
                  <a:pt x="1431572" y="1519523"/>
                </a:lnTo>
                <a:lnTo>
                  <a:pt x="1420719" y="1527982"/>
                </a:lnTo>
                <a:lnTo>
                  <a:pt x="1409648" y="1536440"/>
                </a:lnTo>
                <a:lnTo>
                  <a:pt x="1398578" y="1544682"/>
                </a:lnTo>
                <a:lnTo>
                  <a:pt x="1387290" y="1552923"/>
                </a:lnTo>
                <a:lnTo>
                  <a:pt x="1375785" y="1560731"/>
                </a:lnTo>
                <a:lnTo>
                  <a:pt x="1364281" y="1568323"/>
                </a:lnTo>
                <a:lnTo>
                  <a:pt x="1352342" y="1575914"/>
                </a:lnTo>
                <a:lnTo>
                  <a:pt x="1340403" y="1583071"/>
                </a:lnTo>
                <a:lnTo>
                  <a:pt x="1328464" y="1590228"/>
                </a:lnTo>
                <a:lnTo>
                  <a:pt x="1316091" y="1596952"/>
                </a:lnTo>
                <a:lnTo>
                  <a:pt x="1303718" y="1603676"/>
                </a:lnTo>
                <a:lnTo>
                  <a:pt x="1352559" y="1753112"/>
                </a:lnTo>
                <a:lnTo>
                  <a:pt x="1353645" y="1757883"/>
                </a:lnTo>
                <a:lnTo>
                  <a:pt x="1354296" y="1762655"/>
                </a:lnTo>
                <a:lnTo>
                  <a:pt x="1354946" y="1767426"/>
                </a:lnTo>
                <a:lnTo>
                  <a:pt x="1354730" y="1771764"/>
                </a:lnTo>
                <a:lnTo>
                  <a:pt x="1354079" y="1776319"/>
                </a:lnTo>
                <a:lnTo>
                  <a:pt x="1353210" y="1780657"/>
                </a:lnTo>
                <a:lnTo>
                  <a:pt x="1351474" y="1784995"/>
                </a:lnTo>
                <a:lnTo>
                  <a:pt x="1349737" y="1789115"/>
                </a:lnTo>
                <a:lnTo>
                  <a:pt x="1347349" y="1793019"/>
                </a:lnTo>
                <a:lnTo>
                  <a:pt x="1344962" y="1796707"/>
                </a:lnTo>
                <a:lnTo>
                  <a:pt x="1342139" y="1799960"/>
                </a:lnTo>
                <a:lnTo>
                  <a:pt x="1338666" y="1803214"/>
                </a:lnTo>
                <a:lnTo>
                  <a:pt x="1335194" y="1806033"/>
                </a:lnTo>
                <a:lnTo>
                  <a:pt x="1331286" y="1808419"/>
                </a:lnTo>
                <a:lnTo>
                  <a:pt x="1326945" y="1810588"/>
                </a:lnTo>
                <a:lnTo>
                  <a:pt x="1322603" y="1812323"/>
                </a:lnTo>
                <a:lnTo>
                  <a:pt x="1171306" y="1861556"/>
                </a:lnTo>
                <a:lnTo>
                  <a:pt x="1166531" y="1862641"/>
                </a:lnTo>
                <a:lnTo>
                  <a:pt x="1161972" y="1863508"/>
                </a:lnTo>
                <a:lnTo>
                  <a:pt x="1157414" y="1863725"/>
                </a:lnTo>
                <a:lnTo>
                  <a:pt x="1152638" y="1863725"/>
                </a:lnTo>
                <a:lnTo>
                  <a:pt x="1148080" y="1862858"/>
                </a:lnTo>
                <a:lnTo>
                  <a:pt x="1143738" y="1861990"/>
                </a:lnTo>
                <a:lnTo>
                  <a:pt x="1139614" y="1860472"/>
                </a:lnTo>
                <a:lnTo>
                  <a:pt x="1135490" y="1858520"/>
                </a:lnTo>
                <a:lnTo>
                  <a:pt x="1131365" y="1856568"/>
                </a:lnTo>
                <a:lnTo>
                  <a:pt x="1127675" y="1853748"/>
                </a:lnTo>
                <a:lnTo>
                  <a:pt x="1124419" y="1850929"/>
                </a:lnTo>
                <a:lnTo>
                  <a:pt x="1121380" y="1847459"/>
                </a:lnTo>
                <a:lnTo>
                  <a:pt x="1118558" y="1843989"/>
                </a:lnTo>
                <a:lnTo>
                  <a:pt x="1115954" y="1840085"/>
                </a:lnTo>
                <a:lnTo>
                  <a:pt x="1113783" y="1835747"/>
                </a:lnTo>
                <a:lnTo>
                  <a:pt x="1112046" y="1831409"/>
                </a:lnTo>
                <a:lnTo>
                  <a:pt x="1063423" y="1681538"/>
                </a:lnTo>
                <a:lnTo>
                  <a:pt x="1049747" y="1683491"/>
                </a:lnTo>
                <a:lnTo>
                  <a:pt x="1036289" y="1685009"/>
                </a:lnTo>
                <a:lnTo>
                  <a:pt x="1022397" y="1686310"/>
                </a:lnTo>
                <a:lnTo>
                  <a:pt x="1008505" y="1687611"/>
                </a:lnTo>
                <a:lnTo>
                  <a:pt x="994612" y="1688479"/>
                </a:lnTo>
                <a:lnTo>
                  <a:pt x="980719" y="1689130"/>
                </a:lnTo>
                <a:lnTo>
                  <a:pt x="966392" y="1689346"/>
                </a:lnTo>
                <a:lnTo>
                  <a:pt x="952500" y="1689780"/>
                </a:lnTo>
                <a:lnTo>
                  <a:pt x="938391" y="1689346"/>
                </a:lnTo>
                <a:lnTo>
                  <a:pt x="924281" y="1689130"/>
                </a:lnTo>
                <a:lnTo>
                  <a:pt x="910389" y="1688479"/>
                </a:lnTo>
                <a:lnTo>
                  <a:pt x="896497" y="1687611"/>
                </a:lnTo>
                <a:lnTo>
                  <a:pt x="882604" y="1686310"/>
                </a:lnTo>
                <a:lnTo>
                  <a:pt x="868929" y="1685009"/>
                </a:lnTo>
                <a:lnTo>
                  <a:pt x="855036" y="1683491"/>
                </a:lnTo>
                <a:lnTo>
                  <a:pt x="841361" y="1681538"/>
                </a:lnTo>
                <a:lnTo>
                  <a:pt x="793172" y="1831409"/>
                </a:lnTo>
                <a:lnTo>
                  <a:pt x="791218" y="1835963"/>
                </a:lnTo>
                <a:lnTo>
                  <a:pt x="789264" y="1840085"/>
                </a:lnTo>
                <a:lnTo>
                  <a:pt x="786660" y="1843989"/>
                </a:lnTo>
                <a:lnTo>
                  <a:pt x="783837" y="1847459"/>
                </a:lnTo>
                <a:lnTo>
                  <a:pt x="780798" y="1850929"/>
                </a:lnTo>
                <a:lnTo>
                  <a:pt x="777108" y="1853748"/>
                </a:lnTo>
                <a:lnTo>
                  <a:pt x="773635" y="1856568"/>
                </a:lnTo>
                <a:lnTo>
                  <a:pt x="769728" y="1858520"/>
                </a:lnTo>
                <a:lnTo>
                  <a:pt x="765604" y="1860472"/>
                </a:lnTo>
                <a:lnTo>
                  <a:pt x="761262" y="1861990"/>
                </a:lnTo>
                <a:lnTo>
                  <a:pt x="756921" y="1862858"/>
                </a:lnTo>
                <a:lnTo>
                  <a:pt x="752145" y="1863725"/>
                </a:lnTo>
                <a:lnTo>
                  <a:pt x="747804" y="1863725"/>
                </a:lnTo>
                <a:lnTo>
                  <a:pt x="743246" y="1863508"/>
                </a:lnTo>
                <a:lnTo>
                  <a:pt x="738470" y="1862641"/>
                </a:lnTo>
                <a:lnTo>
                  <a:pt x="733694" y="1861340"/>
                </a:lnTo>
                <a:lnTo>
                  <a:pt x="582614" y="1812323"/>
                </a:lnTo>
                <a:lnTo>
                  <a:pt x="578056" y="1810588"/>
                </a:lnTo>
                <a:lnTo>
                  <a:pt x="573931" y="1808419"/>
                </a:lnTo>
                <a:lnTo>
                  <a:pt x="570024" y="1806033"/>
                </a:lnTo>
                <a:lnTo>
                  <a:pt x="566551" y="1803214"/>
                </a:lnTo>
                <a:lnTo>
                  <a:pt x="563078" y="1799960"/>
                </a:lnTo>
                <a:lnTo>
                  <a:pt x="560039" y="1796707"/>
                </a:lnTo>
                <a:lnTo>
                  <a:pt x="557434" y="1793019"/>
                </a:lnTo>
                <a:lnTo>
                  <a:pt x="555481" y="1789115"/>
                </a:lnTo>
                <a:lnTo>
                  <a:pt x="553310" y="1784995"/>
                </a:lnTo>
                <a:lnTo>
                  <a:pt x="552007" y="1780657"/>
                </a:lnTo>
                <a:lnTo>
                  <a:pt x="550922" y="1776319"/>
                </a:lnTo>
                <a:lnTo>
                  <a:pt x="550271" y="1771764"/>
                </a:lnTo>
                <a:lnTo>
                  <a:pt x="550271" y="1767426"/>
                </a:lnTo>
                <a:lnTo>
                  <a:pt x="550488" y="1762655"/>
                </a:lnTo>
                <a:lnTo>
                  <a:pt x="551356" y="1757883"/>
                </a:lnTo>
                <a:lnTo>
                  <a:pt x="552224" y="1753112"/>
                </a:lnTo>
                <a:lnTo>
                  <a:pt x="601282" y="1603676"/>
                </a:lnTo>
                <a:lnTo>
                  <a:pt x="588909" y="1596952"/>
                </a:lnTo>
                <a:lnTo>
                  <a:pt x="576753" y="1590228"/>
                </a:lnTo>
                <a:lnTo>
                  <a:pt x="564597" y="1583071"/>
                </a:lnTo>
                <a:lnTo>
                  <a:pt x="552658" y="1575914"/>
                </a:lnTo>
                <a:lnTo>
                  <a:pt x="540936" y="1568323"/>
                </a:lnTo>
                <a:lnTo>
                  <a:pt x="529215" y="1560731"/>
                </a:lnTo>
                <a:lnTo>
                  <a:pt x="517927" y="1552923"/>
                </a:lnTo>
                <a:lnTo>
                  <a:pt x="506423" y="1544682"/>
                </a:lnTo>
                <a:lnTo>
                  <a:pt x="495135" y="1536440"/>
                </a:lnTo>
                <a:lnTo>
                  <a:pt x="484281" y="1527982"/>
                </a:lnTo>
                <a:lnTo>
                  <a:pt x="473428" y="1519306"/>
                </a:lnTo>
                <a:lnTo>
                  <a:pt x="462791" y="1510631"/>
                </a:lnTo>
                <a:lnTo>
                  <a:pt x="452155" y="1501521"/>
                </a:lnTo>
                <a:lnTo>
                  <a:pt x="441953" y="1492195"/>
                </a:lnTo>
                <a:lnTo>
                  <a:pt x="431751" y="1482869"/>
                </a:lnTo>
                <a:lnTo>
                  <a:pt x="421549" y="1473108"/>
                </a:lnTo>
                <a:lnTo>
                  <a:pt x="294346" y="1565720"/>
                </a:lnTo>
                <a:lnTo>
                  <a:pt x="290222" y="1568323"/>
                </a:lnTo>
                <a:lnTo>
                  <a:pt x="286097" y="1570708"/>
                </a:lnTo>
                <a:lnTo>
                  <a:pt x="281756" y="1572227"/>
                </a:lnTo>
                <a:lnTo>
                  <a:pt x="277197" y="1573528"/>
                </a:lnTo>
                <a:lnTo>
                  <a:pt x="272856" y="1574179"/>
                </a:lnTo>
                <a:lnTo>
                  <a:pt x="268298" y="1574830"/>
                </a:lnTo>
                <a:lnTo>
                  <a:pt x="263739" y="1574830"/>
                </a:lnTo>
                <a:lnTo>
                  <a:pt x="259397" y="1574179"/>
                </a:lnTo>
                <a:lnTo>
                  <a:pt x="254839" y="1573311"/>
                </a:lnTo>
                <a:lnTo>
                  <a:pt x="250498" y="1572010"/>
                </a:lnTo>
                <a:lnTo>
                  <a:pt x="246374" y="1570275"/>
                </a:lnTo>
                <a:lnTo>
                  <a:pt x="242249" y="1568106"/>
                </a:lnTo>
                <a:lnTo>
                  <a:pt x="238776" y="1565503"/>
                </a:lnTo>
                <a:lnTo>
                  <a:pt x="235086" y="1562467"/>
                </a:lnTo>
                <a:lnTo>
                  <a:pt x="231829" y="1559214"/>
                </a:lnTo>
                <a:lnTo>
                  <a:pt x="228791" y="1555526"/>
                </a:lnTo>
                <a:lnTo>
                  <a:pt x="135017" y="1426694"/>
                </a:lnTo>
                <a:lnTo>
                  <a:pt x="132412" y="1422790"/>
                </a:lnTo>
                <a:lnTo>
                  <a:pt x="130458" y="1418886"/>
                </a:lnTo>
                <a:lnTo>
                  <a:pt x="128722" y="1414332"/>
                </a:lnTo>
                <a:lnTo>
                  <a:pt x="127419" y="1409994"/>
                </a:lnTo>
                <a:lnTo>
                  <a:pt x="126551" y="1405439"/>
                </a:lnTo>
                <a:lnTo>
                  <a:pt x="126334" y="1401101"/>
                </a:lnTo>
                <a:lnTo>
                  <a:pt x="126334" y="1396330"/>
                </a:lnTo>
                <a:lnTo>
                  <a:pt x="126768" y="1391992"/>
                </a:lnTo>
                <a:lnTo>
                  <a:pt x="127853" y="1387654"/>
                </a:lnTo>
                <a:lnTo>
                  <a:pt x="129156" y="1383317"/>
                </a:lnTo>
                <a:lnTo>
                  <a:pt x="130893" y="1379196"/>
                </a:lnTo>
                <a:lnTo>
                  <a:pt x="133063" y="1375075"/>
                </a:lnTo>
                <a:lnTo>
                  <a:pt x="135668" y="1371171"/>
                </a:lnTo>
                <a:lnTo>
                  <a:pt x="138490" y="1367701"/>
                </a:lnTo>
                <a:lnTo>
                  <a:pt x="141746" y="1364447"/>
                </a:lnTo>
                <a:lnTo>
                  <a:pt x="145653" y="1361411"/>
                </a:lnTo>
                <a:lnTo>
                  <a:pt x="272856" y="1269016"/>
                </a:lnTo>
                <a:lnTo>
                  <a:pt x="266995" y="1256654"/>
                </a:lnTo>
                <a:lnTo>
                  <a:pt x="261351" y="1244074"/>
                </a:lnTo>
                <a:lnTo>
                  <a:pt x="255707" y="1231711"/>
                </a:lnTo>
                <a:lnTo>
                  <a:pt x="250281" y="1218698"/>
                </a:lnTo>
                <a:lnTo>
                  <a:pt x="245071" y="1205902"/>
                </a:lnTo>
                <a:lnTo>
                  <a:pt x="240295" y="1193105"/>
                </a:lnTo>
                <a:lnTo>
                  <a:pt x="235737" y="1180092"/>
                </a:lnTo>
                <a:lnTo>
                  <a:pt x="231178" y="1166862"/>
                </a:lnTo>
                <a:lnTo>
                  <a:pt x="227054" y="1153848"/>
                </a:lnTo>
                <a:lnTo>
                  <a:pt x="222930" y="1140401"/>
                </a:lnTo>
                <a:lnTo>
                  <a:pt x="219457" y="1126737"/>
                </a:lnTo>
                <a:lnTo>
                  <a:pt x="215767" y="1113507"/>
                </a:lnTo>
                <a:lnTo>
                  <a:pt x="212728" y="1099626"/>
                </a:lnTo>
                <a:lnTo>
                  <a:pt x="209689" y="1085962"/>
                </a:lnTo>
                <a:lnTo>
                  <a:pt x="207084" y="1072082"/>
                </a:lnTo>
                <a:lnTo>
                  <a:pt x="204479" y="1058201"/>
                </a:lnTo>
                <a:lnTo>
                  <a:pt x="47104" y="1058201"/>
                </a:lnTo>
                <a:lnTo>
                  <a:pt x="42111" y="1057983"/>
                </a:lnTo>
                <a:lnTo>
                  <a:pt x="37552" y="1057116"/>
                </a:lnTo>
                <a:lnTo>
                  <a:pt x="32994" y="1056032"/>
                </a:lnTo>
                <a:lnTo>
                  <a:pt x="28653" y="1054513"/>
                </a:lnTo>
                <a:lnTo>
                  <a:pt x="24745" y="1052562"/>
                </a:lnTo>
                <a:lnTo>
                  <a:pt x="20839" y="1050175"/>
                </a:lnTo>
                <a:lnTo>
                  <a:pt x="16931" y="1047356"/>
                </a:lnTo>
                <a:lnTo>
                  <a:pt x="13892" y="1044536"/>
                </a:lnTo>
                <a:lnTo>
                  <a:pt x="10853" y="1041283"/>
                </a:lnTo>
                <a:lnTo>
                  <a:pt x="8032" y="1037596"/>
                </a:lnTo>
                <a:lnTo>
                  <a:pt x="5644" y="1033692"/>
                </a:lnTo>
                <a:lnTo>
                  <a:pt x="3690" y="1029571"/>
                </a:lnTo>
                <a:lnTo>
                  <a:pt x="1954" y="1025234"/>
                </a:lnTo>
                <a:lnTo>
                  <a:pt x="1085" y="1020896"/>
                </a:lnTo>
                <a:lnTo>
                  <a:pt x="217" y="1015907"/>
                </a:lnTo>
                <a:lnTo>
                  <a:pt x="0" y="1011353"/>
                </a:lnTo>
                <a:lnTo>
                  <a:pt x="0" y="852156"/>
                </a:lnTo>
                <a:lnTo>
                  <a:pt x="217" y="847601"/>
                </a:lnTo>
                <a:lnTo>
                  <a:pt x="1085" y="843047"/>
                </a:lnTo>
                <a:lnTo>
                  <a:pt x="1954" y="838275"/>
                </a:lnTo>
                <a:lnTo>
                  <a:pt x="3690" y="833937"/>
                </a:lnTo>
                <a:lnTo>
                  <a:pt x="5644" y="830250"/>
                </a:lnTo>
                <a:lnTo>
                  <a:pt x="8032" y="826346"/>
                </a:lnTo>
                <a:lnTo>
                  <a:pt x="10853" y="822659"/>
                </a:lnTo>
                <a:lnTo>
                  <a:pt x="13892" y="819406"/>
                </a:lnTo>
                <a:lnTo>
                  <a:pt x="16931" y="816370"/>
                </a:lnTo>
                <a:lnTo>
                  <a:pt x="20839" y="813550"/>
                </a:lnTo>
                <a:lnTo>
                  <a:pt x="24745" y="811164"/>
                </a:lnTo>
                <a:lnTo>
                  <a:pt x="28653" y="809429"/>
                </a:lnTo>
                <a:lnTo>
                  <a:pt x="32994" y="807477"/>
                </a:lnTo>
                <a:lnTo>
                  <a:pt x="37552" y="806609"/>
                </a:lnTo>
                <a:lnTo>
                  <a:pt x="42111" y="805742"/>
                </a:lnTo>
                <a:lnTo>
                  <a:pt x="47104" y="805525"/>
                </a:lnTo>
                <a:lnTo>
                  <a:pt x="204479" y="805525"/>
                </a:lnTo>
                <a:lnTo>
                  <a:pt x="207084" y="791644"/>
                </a:lnTo>
                <a:lnTo>
                  <a:pt x="209689" y="777764"/>
                </a:lnTo>
                <a:lnTo>
                  <a:pt x="212728" y="764099"/>
                </a:lnTo>
                <a:lnTo>
                  <a:pt x="215767" y="750436"/>
                </a:lnTo>
                <a:lnTo>
                  <a:pt x="219457" y="736771"/>
                </a:lnTo>
                <a:lnTo>
                  <a:pt x="222930" y="723324"/>
                </a:lnTo>
                <a:lnTo>
                  <a:pt x="227054" y="709877"/>
                </a:lnTo>
                <a:lnTo>
                  <a:pt x="231178" y="696647"/>
                </a:lnTo>
                <a:lnTo>
                  <a:pt x="235737" y="683634"/>
                </a:lnTo>
                <a:lnTo>
                  <a:pt x="240295" y="670620"/>
                </a:lnTo>
                <a:lnTo>
                  <a:pt x="245071" y="657607"/>
                </a:lnTo>
                <a:lnTo>
                  <a:pt x="250281" y="644810"/>
                </a:lnTo>
                <a:lnTo>
                  <a:pt x="255707" y="632014"/>
                </a:lnTo>
                <a:lnTo>
                  <a:pt x="261351" y="619434"/>
                </a:lnTo>
                <a:lnTo>
                  <a:pt x="266995" y="607072"/>
                </a:lnTo>
                <a:lnTo>
                  <a:pt x="272856" y="594709"/>
                </a:lnTo>
                <a:lnTo>
                  <a:pt x="145653" y="502098"/>
                </a:lnTo>
                <a:lnTo>
                  <a:pt x="141746" y="499061"/>
                </a:lnTo>
                <a:lnTo>
                  <a:pt x="138490" y="495808"/>
                </a:lnTo>
                <a:lnTo>
                  <a:pt x="135668" y="492337"/>
                </a:lnTo>
                <a:lnTo>
                  <a:pt x="133063" y="488651"/>
                </a:lnTo>
                <a:lnTo>
                  <a:pt x="130893" y="484529"/>
                </a:lnTo>
                <a:lnTo>
                  <a:pt x="129156" y="480409"/>
                </a:lnTo>
                <a:lnTo>
                  <a:pt x="127853" y="475854"/>
                </a:lnTo>
                <a:lnTo>
                  <a:pt x="126768" y="471516"/>
                </a:lnTo>
                <a:lnTo>
                  <a:pt x="126334" y="467178"/>
                </a:lnTo>
                <a:lnTo>
                  <a:pt x="126334" y="462624"/>
                </a:lnTo>
                <a:lnTo>
                  <a:pt x="126551" y="458069"/>
                </a:lnTo>
                <a:lnTo>
                  <a:pt x="127419" y="453515"/>
                </a:lnTo>
                <a:lnTo>
                  <a:pt x="128722" y="449177"/>
                </a:lnTo>
                <a:lnTo>
                  <a:pt x="130458" y="444839"/>
                </a:lnTo>
                <a:lnTo>
                  <a:pt x="132412" y="440718"/>
                </a:lnTo>
                <a:lnTo>
                  <a:pt x="135017" y="436597"/>
                </a:lnTo>
                <a:lnTo>
                  <a:pt x="228791" y="308416"/>
                </a:lnTo>
                <a:lnTo>
                  <a:pt x="231829" y="304512"/>
                </a:lnTo>
                <a:lnTo>
                  <a:pt x="235086" y="301259"/>
                </a:lnTo>
                <a:lnTo>
                  <a:pt x="238776" y="298005"/>
                </a:lnTo>
                <a:lnTo>
                  <a:pt x="242249" y="295619"/>
                </a:lnTo>
                <a:lnTo>
                  <a:pt x="246374" y="293451"/>
                </a:lnTo>
                <a:lnTo>
                  <a:pt x="250498" y="291715"/>
                </a:lnTo>
                <a:lnTo>
                  <a:pt x="254839" y="290414"/>
                </a:lnTo>
                <a:lnTo>
                  <a:pt x="259397" y="289330"/>
                </a:lnTo>
                <a:lnTo>
                  <a:pt x="263739" y="288896"/>
                </a:lnTo>
                <a:lnTo>
                  <a:pt x="268298" y="288896"/>
                </a:lnTo>
                <a:lnTo>
                  <a:pt x="272856" y="289330"/>
                </a:lnTo>
                <a:lnTo>
                  <a:pt x="277197" y="290197"/>
                </a:lnTo>
                <a:lnTo>
                  <a:pt x="281756" y="291499"/>
                </a:lnTo>
                <a:lnTo>
                  <a:pt x="286097" y="293017"/>
                </a:lnTo>
                <a:lnTo>
                  <a:pt x="290222" y="295186"/>
                </a:lnTo>
                <a:lnTo>
                  <a:pt x="294346" y="297788"/>
                </a:lnTo>
                <a:lnTo>
                  <a:pt x="421549" y="390400"/>
                </a:lnTo>
                <a:lnTo>
                  <a:pt x="431751" y="380857"/>
                </a:lnTo>
                <a:lnTo>
                  <a:pt x="441953" y="371314"/>
                </a:lnTo>
                <a:lnTo>
                  <a:pt x="452155" y="361988"/>
                </a:lnTo>
                <a:lnTo>
                  <a:pt x="462791" y="353095"/>
                </a:lnTo>
                <a:lnTo>
                  <a:pt x="473645" y="344203"/>
                </a:lnTo>
                <a:lnTo>
                  <a:pt x="484281" y="335527"/>
                </a:lnTo>
                <a:lnTo>
                  <a:pt x="495135" y="327068"/>
                </a:lnTo>
                <a:lnTo>
                  <a:pt x="506423" y="318827"/>
                </a:lnTo>
                <a:lnTo>
                  <a:pt x="517927" y="310585"/>
                </a:lnTo>
                <a:lnTo>
                  <a:pt x="529215" y="302994"/>
                </a:lnTo>
                <a:lnTo>
                  <a:pt x="540936" y="295186"/>
                </a:lnTo>
                <a:lnTo>
                  <a:pt x="552658" y="287811"/>
                </a:lnTo>
                <a:lnTo>
                  <a:pt x="564597" y="280654"/>
                </a:lnTo>
                <a:lnTo>
                  <a:pt x="576753" y="273497"/>
                </a:lnTo>
                <a:lnTo>
                  <a:pt x="588909" y="266773"/>
                </a:lnTo>
                <a:lnTo>
                  <a:pt x="601282" y="260050"/>
                </a:lnTo>
                <a:lnTo>
                  <a:pt x="552224" y="110396"/>
                </a:lnTo>
                <a:lnTo>
                  <a:pt x="550922" y="105842"/>
                </a:lnTo>
                <a:lnTo>
                  <a:pt x="550488" y="100853"/>
                </a:lnTo>
                <a:lnTo>
                  <a:pt x="550053" y="96299"/>
                </a:lnTo>
                <a:lnTo>
                  <a:pt x="550271" y="91961"/>
                </a:lnTo>
                <a:lnTo>
                  <a:pt x="550704" y="87406"/>
                </a:lnTo>
                <a:lnTo>
                  <a:pt x="552007" y="82852"/>
                </a:lnTo>
                <a:lnTo>
                  <a:pt x="553310" y="78514"/>
                </a:lnTo>
                <a:lnTo>
                  <a:pt x="555046" y="74826"/>
                </a:lnTo>
                <a:lnTo>
                  <a:pt x="557434" y="70706"/>
                </a:lnTo>
                <a:lnTo>
                  <a:pt x="560039" y="67018"/>
                </a:lnTo>
                <a:lnTo>
                  <a:pt x="563078" y="63765"/>
                </a:lnTo>
                <a:lnTo>
                  <a:pt x="566551" y="60512"/>
                </a:lnTo>
                <a:lnTo>
                  <a:pt x="570024" y="57693"/>
                </a:lnTo>
                <a:lnTo>
                  <a:pt x="573931" y="55090"/>
                </a:lnTo>
                <a:lnTo>
                  <a:pt x="578056" y="53137"/>
                </a:lnTo>
                <a:lnTo>
                  <a:pt x="582614" y="51402"/>
                </a:lnTo>
                <a:lnTo>
                  <a:pt x="733912" y="1952"/>
                </a:lnTo>
                <a:lnTo>
                  <a:pt x="738470" y="868"/>
                </a:lnTo>
                <a:lnTo>
                  <a:pt x="743246" y="216"/>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Freeform 4"/>
          <p:cNvSpPr/>
          <p:nvPr/>
        </p:nvSpPr>
        <p:spPr>
          <a:xfrm>
            <a:off x="4067465" y="3482773"/>
            <a:ext cx="2116735" cy="2070873"/>
          </a:xfrm>
          <a:custGeom>
            <a:rect l="l" t="t" r="r" b="b"/>
            <a:pathLst>
              <a:path w="1905000" h="1863725">
                <a:moveTo>
                  <a:pt x="952500" y="355818"/>
                </a:moveTo>
                <a:cubicBezTo>
                  <a:pt x="634360" y="355818"/>
                  <a:pt x="376456" y="613722"/>
                  <a:pt x="376456" y="931862"/>
                </a:cubicBezTo>
                <a:cubicBezTo>
                  <a:pt x="376456" y="1250002"/>
                  <a:pt x="634360" y="1507906"/>
                  <a:pt x="952500" y="1507906"/>
                </a:cubicBezTo>
                <a:cubicBezTo>
                  <a:pt x="1270640" y="1507906"/>
                  <a:pt x="1528544" y="1250002"/>
                  <a:pt x="1528544" y="931862"/>
                </a:cubicBezTo>
                <a:cubicBezTo>
                  <a:pt x="1528544" y="613722"/>
                  <a:pt x="1270640" y="355818"/>
                  <a:pt x="952500" y="355818"/>
                </a:cubicBezTo>
                <a:close/>
                <a:moveTo>
                  <a:pt x="747804" y="0"/>
                </a:moveTo>
                <a:lnTo>
                  <a:pt x="752363" y="0"/>
                </a:lnTo>
                <a:lnTo>
                  <a:pt x="756921" y="650"/>
                </a:lnTo>
                <a:lnTo>
                  <a:pt x="761262" y="1735"/>
                </a:lnTo>
                <a:lnTo>
                  <a:pt x="765604" y="3253"/>
                </a:lnTo>
                <a:lnTo>
                  <a:pt x="769728" y="4988"/>
                </a:lnTo>
                <a:lnTo>
                  <a:pt x="773635" y="7374"/>
                </a:lnTo>
                <a:lnTo>
                  <a:pt x="777108" y="9977"/>
                </a:lnTo>
                <a:lnTo>
                  <a:pt x="780798" y="12796"/>
                </a:lnTo>
                <a:lnTo>
                  <a:pt x="783837" y="16050"/>
                </a:lnTo>
                <a:lnTo>
                  <a:pt x="786660" y="19736"/>
                </a:lnTo>
                <a:lnTo>
                  <a:pt x="789264" y="23640"/>
                </a:lnTo>
                <a:lnTo>
                  <a:pt x="791218" y="27978"/>
                </a:lnTo>
                <a:lnTo>
                  <a:pt x="793172" y="32316"/>
                </a:lnTo>
                <a:lnTo>
                  <a:pt x="841361" y="181970"/>
                </a:lnTo>
                <a:lnTo>
                  <a:pt x="855036" y="180018"/>
                </a:lnTo>
                <a:lnTo>
                  <a:pt x="868929" y="178499"/>
                </a:lnTo>
                <a:lnTo>
                  <a:pt x="882604" y="176981"/>
                </a:lnTo>
                <a:lnTo>
                  <a:pt x="896497" y="175897"/>
                </a:lnTo>
                <a:lnTo>
                  <a:pt x="910389" y="175029"/>
                </a:lnTo>
                <a:lnTo>
                  <a:pt x="924281" y="174378"/>
                </a:lnTo>
                <a:lnTo>
                  <a:pt x="938391" y="173945"/>
                </a:lnTo>
                <a:lnTo>
                  <a:pt x="952500" y="173945"/>
                </a:lnTo>
                <a:lnTo>
                  <a:pt x="966392" y="173945"/>
                </a:lnTo>
                <a:lnTo>
                  <a:pt x="980719" y="174378"/>
                </a:lnTo>
                <a:lnTo>
                  <a:pt x="994612" y="175029"/>
                </a:lnTo>
                <a:lnTo>
                  <a:pt x="1008505" y="175897"/>
                </a:lnTo>
                <a:lnTo>
                  <a:pt x="1022397" y="176981"/>
                </a:lnTo>
                <a:lnTo>
                  <a:pt x="1035855" y="178499"/>
                </a:lnTo>
                <a:lnTo>
                  <a:pt x="1049747" y="180018"/>
                </a:lnTo>
                <a:lnTo>
                  <a:pt x="1063423" y="181970"/>
                </a:lnTo>
                <a:lnTo>
                  <a:pt x="1112046" y="32316"/>
                </a:lnTo>
                <a:lnTo>
                  <a:pt x="1113783" y="27762"/>
                </a:lnTo>
                <a:lnTo>
                  <a:pt x="1115954" y="23640"/>
                </a:lnTo>
                <a:lnTo>
                  <a:pt x="1118558" y="19736"/>
                </a:lnTo>
                <a:lnTo>
                  <a:pt x="1121380" y="16050"/>
                </a:lnTo>
                <a:lnTo>
                  <a:pt x="1124419" y="12796"/>
                </a:lnTo>
                <a:lnTo>
                  <a:pt x="1127675" y="9977"/>
                </a:lnTo>
                <a:lnTo>
                  <a:pt x="1131582" y="7157"/>
                </a:lnTo>
                <a:lnTo>
                  <a:pt x="1135490" y="4988"/>
                </a:lnTo>
                <a:lnTo>
                  <a:pt x="1139614" y="3253"/>
                </a:lnTo>
                <a:lnTo>
                  <a:pt x="1143738" y="1735"/>
                </a:lnTo>
                <a:lnTo>
                  <a:pt x="1148080" y="650"/>
                </a:lnTo>
                <a:lnTo>
                  <a:pt x="1152638" y="0"/>
                </a:lnTo>
                <a:lnTo>
                  <a:pt x="1157414" y="0"/>
                </a:lnTo>
                <a:lnTo>
                  <a:pt x="1161972" y="216"/>
                </a:lnTo>
                <a:lnTo>
                  <a:pt x="1166531" y="868"/>
                </a:lnTo>
                <a:lnTo>
                  <a:pt x="1171306" y="1952"/>
                </a:lnTo>
                <a:lnTo>
                  <a:pt x="1322169" y="51402"/>
                </a:lnTo>
                <a:lnTo>
                  <a:pt x="1326945" y="52921"/>
                </a:lnTo>
                <a:lnTo>
                  <a:pt x="1331069" y="55090"/>
                </a:lnTo>
                <a:lnTo>
                  <a:pt x="1335194" y="57475"/>
                </a:lnTo>
                <a:lnTo>
                  <a:pt x="1338666" y="60295"/>
                </a:lnTo>
                <a:lnTo>
                  <a:pt x="1342139" y="63765"/>
                </a:lnTo>
                <a:lnTo>
                  <a:pt x="1344962" y="67018"/>
                </a:lnTo>
                <a:lnTo>
                  <a:pt x="1347349" y="70706"/>
                </a:lnTo>
                <a:lnTo>
                  <a:pt x="1349737" y="74392"/>
                </a:lnTo>
                <a:lnTo>
                  <a:pt x="1351474" y="78514"/>
                </a:lnTo>
                <a:lnTo>
                  <a:pt x="1353210" y="82852"/>
                </a:lnTo>
                <a:lnTo>
                  <a:pt x="1354079" y="87406"/>
                </a:lnTo>
                <a:lnTo>
                  <a:pt x="1354730" y="91961"/>
                </a:lnTo>
                <a:lnTo>
                  <a:pt x="1354946" y="96515"/>
                </a:lnTo>
                <a:lnTo>
                  <a:pt x="1354296" y="101287"/>
                </a:lnTo>
                <a:lnTo>
                  <a:pt x="1353645" y="105842"/>
                </a:lnTo>
                <a:lnTo>
                  <a:pt x="1352559" y="110396"/>
                </a:lnTo>
                <a:lnTo>
                  <a:pt x="1303718" y="260050"/>
                </a:lnTo>
                <a:lnTo>
                  <a:pt x="1316091" y="266773"/>
                </a:lnTo>
                <a:lnTo>
                  <a:pt x="1328464" y="273497"/>
                </a:lnTo>
                <a:lnTo>
                  <a:pt x="1340403" y="280654"/>
                </a:lnTo>
                <a:lnTo>
                  <a:pt x="1352342" y="287811"/>
                </a:lnTo>
                <a:lnTo>
                  <a:pt x="1364281" y="295186"/>
                </a:lnTo>
                <a:lnTo>
                  <a:pt x="1375785" y="302994"/>
                </a:lnTo>
                <a:lnTo>
                  <a:pt x="1387073" y="310585"/>
                </a:lnTo>
                <a:lnTo>
                  <a:pt x="1398578" y="318827"/>
                </a:lnTo>
                <a:lnTo>
                  <a:pt x="1409648" y="327068"/>
                </a:lnTo>
                <a:lnTo>
                  <a:pt x="1420719" y="335527"/>
                </a:lnTo>
                <a:lnTo>
                  <a:pt x="1431572" y="344203"/>
                </a:lnTo>
                <a:lnTo>
                  <a:pt x="1442209" y="353095"/>
                </a:lnTo>
                <a:lnTo>
                  <a:pt x="1452628" y="361988"/>
                </a:lnTo>
                <a:lnTo>
                  <a:pt x="1463047" y="371314"/>
                </a:lnTo>
                <a:lnTo>
                  <a:pt x="1473250" y="380857"/>
                </a:lnTo>
                <a:lnTo>
                  <a:pt x="1483234" y="390400"/>
                </a:lnTo>
                <a:lnTo>
                  <a:pt x="1610872" y="297788"/>
                </a:lnTo>
                <a:lnTo>
                  <a:pt x="1614779" y="295186"/>
                </a:lnTo>
                <a:lnTo>
                  <a:pt x="1619120" y="293017"/>
                </a:lnTo>
                <a:lnTo>
                  <a:pt x="1623244" y="291499"/>
                </a:lnTo>
                <a:lnTo>
                  <a:pt x="1627803" y="290197"/>
                </a:lnTo>
                <a:lnTo>
                  <a:pt x="1632144" y="289330"/>
                </a:lnTo>
                <a:lnTo>
                  <a:pt x="1636702" y="288896"/>
                </a:lnTo>
                <a:lnTo>
                  <a:pt x="1641261" y="288896"/>
                </a:lnTo>
                <a:lnTo>
                  <a:pt x="1645603" y="289330"/>
                </a:lnTo>
                <a:lnTo>
                  <a:pt x="1649944" y="290414"/>
                </a:lnTo>
                <a:lnTo>
                  <a:pt x="1654285" y="291715"/>
                </a:lnTo>
                <a:lnTo>
                  <a:pt x="1658410" y="293451"/>
                </a:lnTo>
                <a:lnTo>
                  <a:pt x="1662534" y="295619"/>
                </a:lnTo>
                <a:lnTo>
                  <a:pt x="1666441" y="298005"/>
                </a:lnTo>
                <a:lnTo>
                  <a:pt x="1670132" y="301259"/>
                </a:lnTo>
                <a:lnTo>
                  <a:pt x="1673171" y="304512"/>
                </a:lnTo>
                <a:lnTo>
                  <a:pt x="1676210" y="308416"/>
                </a:lnTo>
                <a:lnTo>
                  <a:pt x="1769766" y="436597"/>
                </a:lnTo>
                <a:lnTo>
                  <a:pt x="1772371" y="440718"/>
                </a:lnTo>
                <a:lnTo>
                  <a:pt x="1774542" y="444839"/>
                </a:lnTo>
                <a:lnTo>
                  <a:pt x="1776278" y="449177"/>
                </a:lnTo>
                <a:lnTo>
                  <a:pt x="1777581" y="453515"/>
                </a:lnTo>
                <a:lnTo>
                  <a:pt x="1778449" y="458069"/>
                </a:lnTo>
                <a:lnTo>
                  <a:pt x="1778666" y="462624"/>
                </a:lnTo>
                <a:lnTo>
                  <a:pt x="1778666" y="467178"/>
                </a:lnTo>
                <a:lnTo>
                  <a:pt x="1778015" y="471516"/>
                </a:lnTo>
                <a:lnTo>
                  <a:pt x="1777146" y="475854"/>
                </a:lnTo>
                <a:lnTo>
                  <a:pt x="1775844" y="480409"/>
                </a:lnTo>
                <a:lnTo>
                  <a:pt x="1774325" y="484529"/>
                </a:lnTo>
                <a:lnTo>
                  <a:pt x="1771937" y="488651"/>
                </a:lnTo>
                <a:lnTo>
                  <a:pt x="1769332" y="492337"/>
                </a:lnTo>
                <a:lnTo>
                  <a:pt x="1766510" y="496025"/>
                </a:lnTo>
                <a:lnTo>
                  <a:pt x="1763254" y="499278"/>
                </a:lnTo>
                <a:lnTo>
                  <a:pt x="1759564" y="502098"/>
                </a:lnTo>
                <a:lnTo>
                  <a:pt x="1631927" y="594709"/>
                </a:lnTo>
                <a:lnTo>
                  <a:pt x="1637788" y="607072"/>
                </a:lnTo>
                <a:lnTo>
                  <a:pt x="1643866" y="619651"/>
                </a:lnTo>
                <a:lnTo>
                  <a:pt x="1649293" y="632231"/>
                </a:lnTo>
                <a:lnTo>
                  <a:pt x="1654502" y="644810"/>
                </a:lnTo>
                <a:lnTo>
                  <a:pt x="1659712" y="657607"/>
                </a:lnTo>
                <a:lnTo>
                  <a:pt x="1664704" y="670620"/>
                </a:lnTo>
                <a:lnTo>
                  <a:pt x="1669263" y="683634"/>
                </a:lnTo>
                <a:lnTo>
                  <a:pt x="1673605" y="696647"/>
                </a:lnTo>
                <a:lnTo>
                  <a:pt x="1677946" y="710094"/>
                </a:lnTo>
                <a:lnTo>
                  <a:pt x="1681853" y="723541"/>
                </a:lnTo>
                <a:lnTo>
                  <a:pt x="1685760" y="736771"/>
                </a:lnTo>
                <a:lnTo>
                  <a:pt x="1689017" y="750436"/>
                </a:lnTo>
                <a:lnTo>
                  <a:pt x="1692489" y="764099"/>
                </a:lnTo>
                <a:lnTo>
                  <a:pt x="1695311" y="777764"/>
                </a:lnTo>
                <a:lnTo>
                  <a:pt x="1698133" y="791644"/>
                </a:lnTo>
                <a:lnTo>
                  <a:pt x="1700738" y="805525"/>
                </a:lnTo>
                <a:lnTo>
                  <a:pt x="1857896" y="805525"/>
                </a:lnTo>
                <a:lnTo>
                  <a:pt x="1862672" y="805742"/>
                </a:lnTo>
                <a:lnTo>
                  <a:pt x="1867448" y="806609"/>
                </a:lnTo>
                <a:lnTo>
                  <a:pt x="1872006" y="807477"/>
                </a:lnTo>
                <a:lnTo>
                  <a:pt x="1876130" y="809429"/>
                </a:lnTo>
                <a:lnTo>
                  <a:pt x="1880255" y="811164"/>
                </a:lnTo>
                <a:lnTo>
                  <a:pt x="1884161" y="813550"/>
                </a:lnTo>
                <a:lnTo>
                  <a:pt x="1887635" y="816370"/>
                </a:lnTo>
                <a:lnTo>
                  <a:pt x="1891108" y="819406"/>
                </a:lnTo>
                <a:lnTo>
                  <a:pt x="1894147" y="822659"/>
                </a:lnTo>
                <a:lnTo>
                  <a:pt x="1896969" y="826346"/>
                </a:lnTo>
                <a:lnTo>
                  <a:pt x="1899356" y="830250"/>
                </a:lnTo>
                <a:lnTo>
                  <a:pt x="1901310" y="833937"/>
                </a:lnTo>
                <a:lnTo>
                  <a:pt x="1902830" y="838275"/>
                </a:lnTo>
                <a:lnTo>
                  <a:pt x="1903915" y="843047"/>
                </a:lnTo>
                <a:lnTo>
                  <a:pt x="1904566" y="847601"/>
                </a:lnTo>
                <a:lnTo>
                  <a:pt x="1905000" y="852156"/>
                </a:lnTo>
                <a:lnTo>
                  <a:pt x="1905000" y="1011353"/>
                </a:lnTo>
                <a:lnTo>
                  <a:pt x="1904566" y="1015907"/>
                </a:lnTo>
                <a:lnTo>
                  <a:pt x="1904132" y="1020896"/>
                </a:lnTo>
                <a:lnTo>
                  <a:pt x="1902830" y="1025234"/>
                </a:lnTo>
                <a:lnTo>
                  <a:pt x="1901310" y="1029571"/>
                </a:lnTo>
                <a:lnTo>
                  <a:pt x="1899356" y="1033692"/>
                </a:lnTo>
                <a:lnTo>
                  <a:pt x="1896969" y="1037596"/>
                </a:lnTo>
                <a:lnTo>
                  <a:pt x="1894147" y="1041283"/>
                </a:lnTo>
                <a:lnTo>
                  <a:pt x="1891325" y="1044536"/>
                </a:lnTo>
                <a:lnTo>
                  <a:pt x="1887852" y="1047356"/>
                </a:lnTo>
                <a:lnTo>
                  <a:pt x="1884161" y="1050175"/>
                </a:lnTo>
                <a:lnTo>
                  <a:pt x="1880255" y="1052562"/>
                </a:lnTo>
                <a:lnTo>
                  <a:pt x="1876130" y="1054513"/>
                </a:lnTo>
                <a:lnTo>
                  <a:pt x="1872006" y="1056032"/>
                </a:lnTo>
                <a:lnTo>
                  <a:pt x="1867448" y="1057116"/>
                </a:lnTo>
                <a:lnTo>
                  <a:pt x="1862672" y="1057983"/>
                </a:lnTo>
                <a:lnTo>
                  <a:pt x="1858113" y="1058201"/>
                </a:lnTo>
                <a:lnTo>
                  <a:pt x="1700738" y="1058201"/>
                </a:lnTo>
                <a:lnTo>
                  <a:pt x="1698133" y="1072082"/>
                </a:lnTo>
                <a:lnTo>
                  <a:pt x="1695311" y="1085962"/>
                </a:lnTo>
                <a:lnTo>
                  <a:pt x="1692489" y="1099626"/>
                </a:lnTo>
                <a:lnTo>
                  <a:pt x="1689017" y="1113507"/>
                </a:lnTo>
                <a:lnTo>
                  <a:pt x="1685760" y="1126737"/>
                </a:lnTo>
                <a:lnTo>
                  <a:pt x="1681853" y="1140401"/>
                </a:lnTo>
                <a:lnTo>
                  <a:pt x="1677946" y="1153848"/>
                </a:lnTo>
                <a:lnTo>
                  <a:pt x="1673605" y="1166862"/>
                </a:lnTo>
                <a:lnTo>
                  <a:pt x="1669263" y="1180092"/>
                </a:lnTo>
                <a:lnTo>
                  <a:pt x="1664704" y="1193105"/>
                </a:lnTo>
                <a:lnTo>
                  <a:pt x="1659712" y="1205902"/>
                </a:lnTo>
                <a:lnTo>
                  <a:pt x="1654502" y="1218698"/>
                </a:lnTo>
                <a:lnTo>
                  <a:pt x="1649293" y="1231711"/>
                </a:lnTo>
                <a:lnTo>
                  <a:pt x="1643866" y="1244291"/>
                </a:lnTo>
                <a:lnTo>
                  <a:pt x="1637788" y="1256654"/>
                </a:lnTo>
                <a:lnTo>
                  <a:pt x="1631927" y="1269016"/>
                </a:lnTo>
                <a:lnTo>
                  <a:pt x="1759564" y="1361411"/>
                </a:lnTo>
                <a:lnTo>
                  <a:pt x="1763254" y="1364231"/>
                </a:lnTo>
                <a:lnTo>
                  <a:pt x="1766510" y="1367701"/>
                </a:lnTo>
                <a:lnTo>
                  <a:pt x="1769332" y="1371171"/>
                </a:lnTo>
                <a:lnTo>
                  <a:pt x="1771937" y="1375075"/>
                </a:lnTo>
                <a:lnTo>
                  <a:pt x="1774325" y="1379196"/>
                </a:lnTo>
                <a:lnTo>
                  <a:pt x="1775844" y="1383317"/>
                </a:lnTo>
                <a:lnTo>
                  <a:pt x="1777146" y="1387654"/>
                </a:lnTo>
                <a:lnTo>
                  <a:pt x="1778015" y="1391992"/>
                </a:lnTo>
                <a:lnTo>
                  <a:pt x="1778666" y="1396330"/>
                </a:lnTo>
                <a:lnTo>
                  <a:pt x="1778666" y="1401101"/>
                </a:lnTo>
                <a:lnTo>
                  <a:pt x="1778449" y="1405439"/>
                </a:lnTo>
                <a:lnTo>
                  <a:pt x="1777581" y="1409994"/>
                </a:lnTo>
                <a:lnTo>
                  <a:pt x="1776278" y="1414332"/>
                </a:lnTo>
                <a:lnTo>
                  <a:pt x="1774542" y="1418886"/>
                </a:lnTo>
                <a:lnTo>
                  <a:pt x="1772371" y="1422790"/>
                </a:lnTo>
                <a:lnTo>
                  <a:pt x="1769766" y="1426694"/>
                </a:lnTo>
                <a:lnTo>
                  <a:pt x="1676210" y="1555526"/>
                </a:lnTo>
                <a:lnTo>
                  <a:pt x="1673171" y="1559214"/>
                </a:lnTo>
                <a:lnTo>
                  <a:pt x="1670132" y="1562467"/>
                </a:lnTo>
                <a:lnTo>
                  <a:pt x="1666441" y="1565503"/>
                </a:lnTo>
                <a:lnTo>
                  <a:pt x="1662534" y="1567889"/>
                </a:lnTo>
                <a:lnTo>
                  <a:pt x="1658410" y="1570275"/>
                </a:lnTo>
                <a:lnTo>
                  <a:pt x="1654285" y="1572010"/>
                </a:lnTo>
                <a:lnTo>
                  <a:pt x="1649944" y="1573311"/>
                </a:lnTo>
                <a:lnTo>
                  <a:pt x="1645603" y="1573962"/>
                </a:lnTo>
                <a:lnTo>
                  <a:pt x="1641261" y="1574612"/>
                </a:lnTo>
                <a:lnTo>
                  <a:pt x="1636702" y="1574830"/>
                </a:lnTo>
                <a:lnTo>
                  <a:pt x="1632144" y="1574179"/>
                </a:lnTo>
                <a:lnTo>
                  <a:pt x="1627586" y="1573528"/>
                </a:lnTo>
                <a:lnTo>
                  <a:pt x="1623244" y="1572227"/>
                </a:lnTo>
                <a:lnTo>
                  <a:pt x="1618903" y="1570708"/>
                </a:lnTo>
                <a:lnTo>
                  <a:pt x="1614779" y="1568323"/>
                </a:lnTo>
                <a:lnTo>
                  <a:pt x="1610872" y="1565720"/>
                </a:lnTo>
                <a:lnTo>
                  <a:pt x="1483234" y="1473326"/>
                </a:lnTo>
                <a:lnTo>
                  <a:pt x="1473250" y="1483085"/>
                </a:lnTo>
                <a:lnTo>
                  <a:pt x="1463047" y="1492195"/>
                </a:lnTo>
                <a:lnTo>
                  <a:pt x="1452628" y="1501521"/>
                </a:lnTo>
                <a:lnTo>
                  <a:pt x="1442209" y="1510631"/>
                </a:lnTo>
                <a:lnTo>
                  <a:pt x="1431572" y="1519523"/>
                </a:lnTo>
                <a:lnTo>
                  <a:pt x="1420719" y="1527982"/>
                </a:lnTo>
                <a:lnTo>
                  <a:pt x="1409648" y="1536440"/>
                </a:lnTo>
                <a:lnTo>
                  <a:pt x="1398578" y="1544682"/>
                </a:lnTo>
                <a:lnTo>
                  <a:pt x="1387290" y="1552923"/>
                </a:lnTo>
                <a:lnTo>
                  <a:pt x="1375785" y="1560731"/>
                </a:lnTo>
                <a:lnTo>
                  <a:pt x="1364281" y="1568323"/>
                </a:lnTo>
                <a:lnTo>
                  <a:pt x="1352342" y="1575914"/>
                </a:lnTo>
                <a:lnTo>
                  <a:pt x="1340403" y="1583071"/>
                </a:lnTo>
                <a:lnTo>
                  <a:pt x="1328464" y="1590228"/>
                </a:lnTo>
                <a:lnTo>
                  <a:pt x="1316091" y="1596952"/>
                </a:lnTo>
                <a:lnTo>
                  <a:pt x="1303718" y="1603676"/>
                </a:lnTo>
                <a:lnTo>
                  <a:pt x="1352559" y="1753112"/>
                </a:lnTo>
                <a:lnTo>
                  <a:pt x="1353645" y="1757883"/>
                </a:lnTo>
                <a:lnTo>
                  <a:pt x="1354296" y="1762655"/>
                </a:lnTo>
                <a:lnTo>
                  <a:pt x="1354946" y="1767426"/>
                </a:lnTo>
                <a:lnTo>
                  <a:pt x="1354730" y="1771764"/>
                </a:lnTo>
                <a:lnTo>
                  <a:pt x="1354079" y="1776319"/>
                </a:lnTo>
                <a:lnTo>
                  <a:pt x="1353210" y="1780657"/>
                </a:lnTo>
                <a:lnTo>
                  <a:pt x="1351474" y="1784995"/>
                </a:lnTo>
                <a:lnTo>
                  <a:pt x="1349737" y="1789115"/>
                </a:lnTo>
                <a:lnTo>
                  <a:pt x="1347349" y="1793019"/>
                </a:lnTo>
                <a:lnTo>
                  <a:pt x="1344962" y="1796707"/>
                </a:lnTo>
                <a:lnTo>
                  <a:pt x="1342139" y="1799960"/>
                </a:lnTo>
                <a:lnTo>
                  <a:pt x="1338666" y="1803214"/>
                </a:lnTo>
                <a:lnTo>
                  <a:pt x="1335194" y="1806033"/>
                </a:lnTo>
                <a:lnTo>
                  <a:pt x="1331286" y="1808419"/>
                </a:lnTo>
                <a:lnTo>
                  <a:pt x="1326945" y="1810588"/>
                </a:lnTo>
                <a:lnTo>
                  <a:pt x="1322603" y="1812323"/>
                </a:lnTo>
                <a:lnTo>
                  <a:pt x="1171306" y="1861556"/>
                </a:lnTo>
                <a:lnTo>
                  <a:pt x="1166531" y="1862641"/>
                </a:lnTo>
                <a:lnTo>
                  <a:pt x="1161972" y="1863508"/>
                </a:lnTo>
                <a:lnTo>
                  <a:pt x="1157414" y="1863725"/>
                </a:lnTo>
                <a:lnTo>
                  <a:pt x="1152638" y="1863725"/>
                </a:lnTo>
                <a:lnTo>
                  <a:pt x="1148080" y="1862858"/>
                </a:lnTo>
                <a:lnTo>
                  <a:pt x="1143738" y="1861990"/>
                </a:lnTo>
                <a:lnTo>
                  <a:pt x="1139614" y="1860472"/>
                </a:lnTo>
                <a:lnTo>
                  <a:pt x="1135490" y="1858520"/>
                </a:lnTo>
                <a:lnTo>
                  <a:pt x="1131365" y="1856568"/>
                </a:lnTo>
                <a:lnTo>
                  <a:pt x="1127675" y="1853748"/>
                </a:lnTo>
                <a:lnTo>
                  <a:pt x="1124419" y="1850929"/>
                </a:lnTo>
                <a:lnTo>
                  <a:pt x="1121380" y="1847459"/>
                </a:lnTo>
                <a:lnTo>
                  <a:pt x="1118558" y="1843989"/>
                </a:lnTo>
                <a:lnTo>
                  <a:pt x="1115954" y="1840085"/>
                </a:lnTo>
                <a:lnTo>
                  <a:pt x="1113783" y="1835747"/>
                </a:lnTo>
                <a:lnTo>
                  <a:pt x="1112046" y="1831409"/>
                </a:lnTo>
                <a:lnTo>
                  <a:pt x="1063423" y="1681538"/>
                </a:lnTo>
                <a:lnTo>
                  <a:pt x="1049747" y="1683491"/>
                </a:lnTo>
                <a:lnTo>
                  <a:pt x="1036289" y="1685009"/>
                </a:lnTo>
                <a:lnTo>
                  <a:pt x="1022397" y="1686310"/>
                </a:lnTo>
                <a:lnTo>
                  <a:pt x="1008505" y="1687611"/>
                </a:lnTo>
                <a:lnTo>
                  <a:pt x="994612" y="1688479"/>
                </a:lnTo>
                <a:lnTo>
                  <a:pt x="980719" y="1689130"/>
                </a:lnTo>
                <a:lnTo>
                  <a:pt x="966392" y="1689346"/>
                </a:lnTo>
                <a:lnTo>
                  <a:pt x="952500" y="1689780"/>
                </a:lnTo>
                <a:lnTo>
                  <a:pt x="938391" y="1689346"/>
                </a:lnTo>
                <a:lnTo>
                  <a:pt x="924281" y="1689130"/>
                </a:lnTo>
                <a:lnTo>
                  <a:pt x="910389" y="1688479"/>
                </a:lnTo>
                <a:lnTo>
                  <a:pt x="896497" y="1687611"/>
                </a:lnTo>
                <a:lnTo>
                  <a:pt x="882604" y="1686310"/>
                </a:lnTo>
                <a:lnTo>
                  <a:pt x="868929" y="1685009"/>
                </a:lnTo>
                <a:lnTo>
                  <a:pt x="855036" y="1683491"/>
                </a:lnTo>
                <a:lnTo>
                  <a:pt x="841361" y="1681538"/>
                </a:lnTo>
                <a:lnTo>
                  <a:pt x="793172" y="1831409"/>
                </a:lnTo>
                <a:lnTo>
                  <a:pt x="791218" y="1835963"/>
                </a:lnTo>
                <a:lnTo>
                  <a:pt x="789264" y="1840085"/>
                </a:lnTo>
                <a:lnTo>
                  <a:pt x="786660" y="1843989"/>
                </a:lnTo>
                <a:lnTo>
                  <a:pt x="783837" y="1847459"/>
                </a:lnTo>
                <a:lnTo>
                  <a:pt x="780798" y="1850929"/>
                </a:lnTo>
                <a:lnTo>
                  <a:pt x="777108" y="1853748"/>
                </a:lnTo>
                <a:lnTo>
                  <a:pt x="773635" y="1856568"/>
                </a:lnTo>
                <a:lnTo>
                  <a:pt x="769728" y="1858520"/>
                </a:lnTo>
                <a:lnTo>
                  <a:pt x="765604" y="1860472"/>
                </a:lnTo>
                <a:lnTo>
                  <a:pt x="761262" y="1861990"/>
                </a:lnTo>
                <a:lnTo>
                  <a:pt x="756921" y="1862858"/>
                </a:lnTo>
                <a:lnTo>
                  <a:pt x="752145" y="1863725"/>
                </a:lnTo>
                <a:lnTo>
                  <a:pt x="747804" y="1863725"/>
                </a:lnTo>
                <a:lnTo>
                  <a:pt x="743246" y="1863508"/>
                </a:lnTo>
                <a:lnTo>
                  <a:pt x="738470" y="1862641"/>
                </a:lnTo>
                <a:lnTo>
                  <a:pt x="733694" y="1861340"/>
                </a:lnTo>
                <a:lnTo>
                  <a:pt x="582614" y="1812323"/>
                </a:lnTo>
                <a:lnTo>
                  <a:pt x="578056" y="1810588"/>
                </a:lnTo>
                <a:lnTo>
                  <a:pt x="573931" y="1808419"/>
                </a:lnTo>
                <a:lnTo>
                  <a:pt x="570024" y="1806033"/>
                </a:lnTo>
                <a:lnTo>
                  <a:pt x="566551" y="1803214"/>
                </a:lnTo>
                <a:lnTo>
                  <a:pt x="563078" y="1799960"/>
                </a:lnTo>
                <a:lnTo>
                  <a:pt x="560039" y="1796707"/>
                </a:lnTo>
                <a:lnTo>
                  <a:pt x="557434" y="1793019"/>
                </a:lnTo>
                <a:lnTo>
                  <a:pt x="555481" y="1789115"/>
                </a:lnTo>
                <a:lnTo>
                  <a:pt x="553310" y="1784995"/>
                </a:lnTo>
                <a:lnTo>
                  <a:pt x="552007" y="1780657"/>
                </a:lnTo>
                <a:lnTo>
                  <a:pt x="550922" y="1776319"/>
                </a:lnTo>
                <a:lnTo>
                  <a:pt x="550271" y="1771764"/>
                </a:lnTo>
                <a:lnTo>
                  <a:pt x="550271" y="1767426"/>
                </a:lnTo>
                <a:lnTo>
                  <a:pt x="550488" y="1762655"/>
                </a:lnTo>
                <a:lnTo>
                  <a:pt x="551356" y="1757883"/>
                </a:lnTo>
                <a:lnTo>
                  <a:pt x="552224" y="1753112"/>
                </a:lnTo>
                <a:lnTo>
                  <a:pt x="601282" y="1603676"/>
                </a:lnTo>
                <a:lnTo>
                  <a:pt x="588909" y="1596952"/>
                </a:lnTo>
                <a:lnTo>
                  <a:pt x="576753" y="1590228"/>
                </a:lnTo>
                <a:lnTo>
                  <a:pt x="564597" y="1583071"/>
                </a:lnTo>
                <a:lnTo>
                  <a:pt x="552658" y="1575914"/>
                </a:lnTo>
                <a:lnTo>
                  <a:pt x="540936" y="1568323"/>
                </a:lnTo>
                <a:lnTo>
                  <a:pt x="529215" y="1560731"/>
                </a:lnTo>
                <a:lnTo>
                  <a:pt x="517927" y="1552923"/>
                </a:lnTo>
                <a:lnTo>
                  <a:pt x="506423" y="1544682"/>
                </a:lnTo>
                <a:lnTo>
                  <a:pt x="495135" y="1536440"/>
                </a:lnTo>
                <a:lnTo>
                  <a:pt x="484281" y="1527982"/>
                </a:lnTo>
                <a:lnTo>
                  <a:pt x="473428" y="1519306"/>
                </a:lnTo>
                <a:lnTo>
                  <a:pt x="462791" y="1510631"/>
                </a:lnTo>
                <a:lnTo>
                  <a:pt x="452155" y="1501521"/>
                </a:lnTo>
                <a:lnTo>
                  <a:pt x="441953" y="1492195"/>
                </a:lnTo>
                <a:lnTo>
                  <a:pt x="431751" y="1482869"/>
                </a:lnTo>
                <a:lnTo>
                  <a:pt x="421549" y="1473108"/>
                </a:lnTo>
                <a:lnTo>
                  <a:pt x="294346" y="1565720"/>
                </a:lnTo>
                <a:lnTo>
                  <a:pt x="290222" y="1568323"/>
                </a:lnTo>
                <a:lnTo>
                  <a:pt x="286097" y="1570708"/>
                </a:lnTo>
                <a:lnTo>
                  <a:pt x="281756" y="1572227"/>
                </a:lnTo>
                <a:lnTo>
                  <a:pt x="277197" y="1573528"/>
                </a:lnTo>
                <a:lnTo>
                  <a:pt x="272856" y="1574179"/>
                </a:lnTo>
                <a:lnTo>
                  <a:pt x="268298" y="1574830"/>
                </a:lnTo>
                <a:lnTo>
                  <a:pt x="263739" y="1574830"/>
                </a:lnTo>
                <a:lnTo>
                  <a:pt x="259397" y="1574179"/>
                </a:lnTo>
                <a:lnTo>
                  <a:pt x="254839" y="1573311"/>
                </a:lnTo>
                <a:lnTo>
                  <a:pt x="250498" y="1572010"/>
                </a:lnTo>
                <a:lnTo>
                  <a:pt x="246374" y="1570275"/>
                </a:lnTo>
                <a:lnTo>
                  <a:pt x="242249" y="1568106"/>
                </a:lnTo>
                <a:lnTo>
                  <a:pt x="238776" y="1565503"/>
                </a:lnTo>
                <a:lnTo>
                  <a:pt x="235086" y="1562467"/>
                </a:lnTo>
                <a:lnTo>
                  <a:pt x="231829" y="1559214"/>
                </a:lnTo>
                <a:lnTo>
                  <a:pt x="228791" y="1555526"/>
                </a:lnTo>
                <a:lnTo>
                  <a:pt x="135017" y="1426694"/>
                </a:lnTo>
                <a:lnTo>
                  <a:pt x="132412" y="1422790"/>
                </a:lnTo>
                <a:lnTo>
                  <a:pt x="130458" y="1418886"/>
                </a:lnTo>
                <a:lnTo>
                  <a:pt x="128722" y="1414332"/>
                </a:lnTo>
                <a:lnTo>
                  <a:pt x="127419" y="1409994"/>
                </a:lnTo>
                <a:lnTo>
                  <a:pt x="126551" y="1405439"/>
                </a:lnTo>
                <a:lnTo>
                  <a:pt x="126334" y="1401101"/>
                </a:lnTo>
                <a:lnTo>
                  <a:pt x="126334" y="1396330"/>
                </a:lnTo>
                <a:lnTo>
                  <a:pt x="126768" y="1391992"/>
                </a:lnTo>
                <a:lnTo>
                  <a:pt x="127853" y="1387654"/>
                </a:lnTo>
                <a:lnTo>
                  <a:pt x="129156" y="1383317"/>
                </a:lnTo>
                <a:lnTo>
                  <a:pt x="130893" y="1379196"/>
                </a:lnTo>
                <a:lnTo>
                  <a:pt x="133063" y="1375075"/>
                </a:lnTo>
                <a:lnTo>
                  <a:pt x="135668" y="1371171"/>
                </a:lnTo>
                <a:lnTo>
                  <a:pt x="138490" y="1367701"/>
                </a:lnTo>
                <a:lnTo>
                  <a:pt x="141746" y="1364447"/>
                </a:lnTo>
                <a:lnTo>
                  <a:pt x="145653" y="1361411"/>
                </a:lnTo>
                <a:lnTo>
                  <a:pt x="272856" y="1269016"/>
                </a:lnTo>
                <a:lnTo>
                  <a:pt x="266995" y="1256654"/>
                </a:lnTo>
                <a:lnTo>
                  <a:pt x="261351" y="1244074"/>
                </a:lnTo>
                <a:lnTo>
                  <a:pt x="255707" y="1231711"/>
                </a:lnTo>
                <a:lnTo>
                  <a:pt x="250281" y="1218698"/>
                </a:lnTo>
                <a:lnTo>
                  <a:pt x="245071" y="1205902"/>
                </a:lnTo>
                <a:lnTo>
                  <a:pt x="240295" y="1193105"/>
                </a:lnTo>
                <a:lnTo>
                  <a:pt x="235737" y="1180092"/>
                </a:lnTo>
                <a:lnTo>
                  <a:pt x="231178" y="1166862"/>
                </a:lnTo>
                <a:lnTo>
                  <a:pt x="227054" y="1153848"/>
                </a:lnTo>
                <a:lnTo>
                  <a:pt x="222930" y="1140401"/>
                </a:lnTo>
                <a:lnTo>
                  <a:pt x="219457" y="1126737"/>
                </a:lnTo>
                <a:lnTo>
                  <a:pt x="215767" y="1113507"/>
                </a:lnTo>
                <a:lnTo>
                  <a:pt x="212728" y="1099626"/>
                </a:lnTo>
                <a:lnTo>
                  <a:pt x="209689" y="1085962"/>
                </a:lnTo>
                <a:lnTo>
                  <a:pt x="207084" y="1072082"/>
                </a:lnTo>
                <a:lnTo>
                  <a:pt x="204479" y="1058201"/>
                </a:lnTo>
                <a:lnTo>
                  <a:pt x="47104" y="1058201"/>
                </a:lnTo>
                <a:lnTo>
                  <a:pt x="42111" y="1057983"/>
                </a:lnTo>
                <a:lnTo>
                  <a:pt x="37552" y="1057116"/>
                </a:lnTo>
                <a:lnTo>
                  <a:pt x="32994" y="1056032"/>
                </a:lnTo>
                <a:lnTo>
                  <a:pt x="28653" y="1054513"/>
                </a:lnTo>
                <a:lnTo>
                  <a:pt x="24745" y="1052562"/>
                </a:lnTo>
                <a:lnTo>
                  <a:pt x="20839" y="1050175"/>
                </a:lnTo>
                <a:lnTo>
                  <a:pt x="16931" y="1047356"/>
                </a:lnTo>
                <a:lnTo>
                  <a:pt x="13892" y="1044536"/>
                </a:lnTo>
                <a:lnTo>
                  <a:pt x="10853" y="1041283"/>
                </a:lnTo>
                <a:lnTo>
                  <a:pt x="8032" y="1037596"/>
                </a:lnTo>
                <a:lnTo>
                  <a:pt x="5644" y="1033692"/>
                </a:lnTo>
                <a:lnTo>
                  <a:pt x="3690" y="1029571"/>
                </a:lnTo>
                <a:lnTo>
                  <a:pt x="1954" y="1025234"/>
                </a:lnTo>
                <a:lnTo>
                  <a:pt x="1085" y="1020896"/>
                </a:lnTo>
                <a:lnTo>
                  <a:pt x="217" y="1015907"/>
                </a:lnTo>
                <a:lnTo>
                  <a:pt x="0" y="1011353"/>
                </a:lnTo>
                <a:lnTo>
                  <a:pt x="0" y="852156"/>
                </a:lnTo>
                <a:lnTo>
                  <a:pt x="217" y="847601"/>
                </a:lnTo>
                <a:lnTo>
                  <a:pt x="1085" y="843047"/>
                </a:lnTo>
                <a:lnTo>
                  <a:pt x="1954" y="838275"/>
                </a:lnTo>
                <a:lnTo>
                  <a:pt x="3690" y="833937"/>
                </a:lnTo>
                <a:lnTo>
                  <a:pt x="5644" y="830250"/>
                </a:lnTo>
                <a:lnTo>
                  <a:pt x="8032" y="826346"/>
                </a:lnTo>
                <a:lnTo>
                  <a:pt x="10853" y="822659"/>
                </a:lnTo>
                <a:lnTo>
                  <a:pt x="13892" y="819406"/>
                </a:lnTo>
                <a:lnTo>
                  <a:pt x="16931" y="816370"/>
                </a:lnTo>
                <a:lnTo>
                  <a:pt x="20839" y="813550"/>
                </a:lnTo>
                <a:lnTo>
                  <a:pt x="24745" y="811164"/>
                </a:lnTo>
                <a:lnTo>
                  <a:pt x="28653" y="809429"/>
                </a:lnTo>
                <a:lnTo>
                  <a:pt x="32994" y="807477"/>
                </a:lnTo>
                <a:lnTo>
                  <a:pt x="37552" y="806609"/>
                </a:lnTo>
                <a:lnTo>
                  <a:pt x="42111" y="805742"/>
                </a:lnTo>
                <a:lnTo>
                  <a:pt x="47104" y="805525"/>
                </a:lnTo>
                <a:lnTo>
                  <a:pt x="204479" y="805525"/>
                </a:lnTo>
                <a:lnTo>
                  <a:pt x="207084" y="791644"/>
                </a:lnTo>
                <a:lnTo>
                  <a:pt x="209689" y="777764"/>
                </a:lnTo>
                <a:lnTo>
                  <a:pt x="212728" y="764099"/>
                </a:lnTo>
                <a:lnTo>
                  <a:pt x="215767" y="750436"/>
                </a:lnTo>
                <a:lnTo>
                  <a:pt x="219457" y="736771"/>
                </a:lnTo>
                <a:lnTo>
                  <a:pt x="222930" y="723324"/>
                </a:lnTo>
                <a:lnTo>
                  <a:pt x="227054" y="709877"/>
                </a:lnTo>
                <a:lnTo>
                  <a:pt x="231178" y="696647"/>
                </a:lnTo>
                <a:lnTo>
                  <a:pt x="235737" y="683634"/>
                </a:lnTo>
                <a:lnTo>
                  <a:pt x="240295" y="670620"/>
                </a:lnTo>
                <a:lnTo>
                  <a:pt x="245071" y="657607"/>
                </a:lnTo>
                <a:lnTo>
                  <a:pt x="250281" y="644810"/>
                </a:lnTo>
                <a:lnTo>
                  <a:pt x="255707" y="632014"/>
                </a:lnTo>
                <a:lnTo>
                  <a:pt x="261351" y="619434"/>
                </a:lnTo>
                <a:lnTo>
                  <a:pt x="266995" y="607072"/>
                </a:lnTo>
                <a:lnTo>
                  <a:pt x="272856" y="594709"/>
                </a:lnTo>
                <a:lnTo>
                  <a:pt x="145653" y="502098"/>
                </a:lnTo>
                <a:lnTo>
                  <a:pt x="141746" y="499061"/>
                </a:lnTo>
                <a:lnTo>
                  <a:pt x="138490" y="495808"/>
                </a:lnTo>
                <a:lnTo>
                  <a:pt x="135668" y="492337"/>
                </a:lnTo>
                <a:lnTo>
                  <a:pt x="133063" y="488651"/>
                </a:lnTo>
                <a:lnTo>
                  <a:pt x="130893" y="484529"/>
                </a:lnTo>
                <a:lnTo>
                  <a:pt x="129156" y="480409"/>
                </a:lnTo>
                <a:lnTo>
                  <a:pt x="127853" y="475854"/>
                </a:lnTo>
                <a:lnTo>
                  <a:pt x="126768" y="471516"/>
                </a:lnTo>
                <a:lnTo>
                  <a:pt x="126334" y="467178"/>
                </a:lnTo>
                <a:lnTo>
                  <a:pt x="126334" y="462624"/>
                </a:lnTo>
                <a:lnTo>
                  <a:pt x="126551" y="458069"/>
                </a:lnTo>
                <a:lnTo>
                  <a:pt x="127419" y="453515"/>
                </a:lnTo>
                <a:lnTo>
                  <a:pt x="128722" y="449177"/>
                </a:lnTo>
                <a:lnTo>
                  <a:pt x="130458" y="444839"/>
                </a:lnTo>
                <a:lnTo>
                  <a:pt x="132412" y="440718"/>
                </a:lnTo>
                <a:lnTo>
                  <a:pt x="135017" y="436597"/>
                </a:lnTo>
                <a:lnTo>
                  <a:pt x="228791" y="308416"/>
                </a:lnTo>
                <a:lnTo>
                  <a:pt x="231829" y="304512"/>
                </a:lnTo>
                <a:lnTo>
                  <a:pt x="235086" y="301259"/>
                </a:lnTo>
                <a:lnTo>
                  <a:pt x="238776" y="298005"/>
                </a:lnTo>
                <a:lnTo>
                  <a:pt x="242249" y="295619"/>
                </a:lnTo>
                <a:lnTo>
                  <a:pt x="246374" y="293451"/>
                </a:lnTo>
                <a:lnTo>
                  <a:pt x="250498" y="291715"/>
                </a:lnTo>
                <a:lnTo>
                  <a:pt x="254839" y="290414"/>
                </a:lnTo>
                <a:lnTo>
                  <a:pt x="259397" y="289330"/>
                </a:lnTo>
                <a:lnTo>
                  <a:pt x="263739" y="288896"/>
                </a:lnTo>
                <a:lnTo>
                  <a:pt x="268298" y="288896"/>
                </a:lnTo>
                <a:lnTo>
                  <a:pt x="272856" y="289330"/>
                </a:lnTo>
                <a:lnTo>
                  <a:pt x="277197" y="290197"/>
                </a:lnTo>
                <a:lnTo>
                  <a:pt x="281756" y="291499"/>
                </a:lnTo>
                <a:lnTo>
                  <a:pt x="286097" y="293017"/>
                </a:lnTo>
                <a:lnTo>
                  <a:pt x="290222" y="295186"/>
                </a:lnTo>
                <a:lnTo>
                  <a:pt x="294346" y="297788"/>
                </a:lnTo>
                <a:lnTo>
                  <a:pt x="421549" y="390400"/>
                </a:lnTo>
                <a:lnTo>
                  <a:pt x="431751" y="380857"/>
                </a:lnTo>
                <a:lnTo>
                  <a:pt x="441953" y="371314"/>
                </a:lnTo>
                <a:lnTo>
                  <a:pt x="452155" y="361988"/>
                </a:lnTo>
                <a:lnTo>
                  <a:pt x="462791" y="353095"/>
                </a:lnTo>
                <a:lnTo>
                  <a:pt x="473645" y="344203"/>
                </a:lnTo>
                <a:lnTo>
                  <a:pt x="484281" y="335527"/>
                </a:lnTo>
                <a:lnTo>
                  <a:pt x="495135" y="327068"/>
                </a:lnTo>
                <a:lnTo>
                  <a:pt x="506423" y="318827"/>
                </a:lnTo>
                <a:lnTo>
                  <a:pt x="517927" y="310585"/>
                </a:lnTo>
                <a:lnTo>
                  <a:pt x="529215" y="302994"/>
                </a:lnTo>
                <a:lnTo>
                  <a:pt x="540936" y="295186"/>
                </a:lnTo>
                <a:lnTo>
                  <a:pt x="552658" y="287811"/>
                </a:lnTo>
                <a:lnTo>
                  <a:pt x="564597" y="280654"/>
                </a:lnTo>
                <a:lnTo>
                  <a:pt x="576753" y="273497"/>
                </a:lnTo>
                <a:lnTo>
                  <a:pt x="588909" y="266773"/>
                </a:lnTo>
                <a:lnTo>
                  <a:pt x="601282" y="260050"/>
                </a:lnTo>
                <a:lnTo>
                  <a:pt x="552224" y="110396"/>
                </a:lnTo>
                <a:lnTo>
                  <a:pt x="550922" y="105842"/>
                </a:lnTo>
                <a:lnTo>
                  <a:pt x="550488" y="100853"/>
                </a:lnTo>
                <a:lnTo>
                  <a:pt x="550053" y="96299"/>
                </a:lnTo>
                <a:lnTo>
                  <a:pt x="550271" y="91961"/>
                </a:lnTo>
                <a:lnTo>
                  <a:pt x="550704" y="87406"/>
                </a:lnTo>
                <a:lnTo>
                  <a:pt x="552007" y="82852"/>
                </a:lnTo>
                <a:lnTo>
                  <a:pt x="553310" y="78514"/>
                </a:lnTo>
                <a:lnTo>
                  <a:pt x="555046" y="74826"/>
                </a:lnTo>
                <a:lnTo>
                  <a:pt x="557434" y="70706"/>
                </a:lnTo>
                <a:lnTo>
                  <a:pt x="560039" y="67018"/>
                </a:lnTo>
                <a:lnTo>
                  <a:pt x="563078" y="63765"/>
                </a:lnTo>
                <a:lnTo>
                  <a:pt x="566551" y="60512"/>
                </a:lnTo>
                <a:lnTo>
                  <a:pt x="570024" y="57693"/>
                </a:lnTo>
                <a:lnTo>
                  <a:pt x="573931" y="55090"/>
                </a:lnTo>
                <a:lnTo>
                  <a:pt x="578056" y="53137"/>
                </a:lnTo>
                <a:lnTo>
                  <a:pt x="582614" y="51402"/>
                </a:lnTo>
                <a:lnTo>
                  <a:pt x="733912" y="1952"/>
                </a:lnTo>
                <a:lnTo>
                  <a:pt x="738470" y="868"/>
                </a:lnTo>
                <a:lnTo>
                  <a:pt x="743246" y="216"/>
                </a:ln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Freeform 5"/>
          <p:cNvSpPr/>
          <p:nvPr/>
        </p:nvSpPr>
        <p:spPr>
          <a:xfrm>
            <a:off x="5566823" y="2336206"/>
            <a:ext cx="1702240" cy="1665358"/>
          </a:xfrm>
          <a:custGeom>
            <a:rect l="l" t="t" r="r" b="b"/>
            <a:pathLst>
              <a:path w="1905000" h="1863725">
                <a:moveTo>
                  <a:pt x="952500" y="355818"/>
                </a:moveTo>
                <a:cubicBezTo>
                  <a:pt x="634360" y="355818"/>
                  <a:pt x="376456" y="613722"/>
                  <a:pt x="376456" y="931862"/>
                </a:cubicBezTo>
                <a:cubicBezTo>
                  <a:pt x="376456" y="1250002"/>
                  <a:pt x="634360" y="1507906"/>
                  <a:pt x="952500" y="1507906"/>
                </a:cubicBezTo>
                <a:cubicBezTo>
                  <a:pt x="1270640" y="1507906"/>
                  <a:pt x="1528544" y="1250002"/>
                  <a:pt x="1528544" y="931862"/>
                </a:cubicBezTo>
                <a:cubicBezTo>
                  <a:pt x="1528544" y="613722"/>
                  <a:pt x="1270640" y="355818"/>
                  <a:pt x="952500" y="355818"/>
                </a:cubicBezTo>
                <a:close/>
                <a:moveTo>
                  <a:pt x="747804" y="0"/>
                </a:moveTo>
                <a:lnTo>
                  <a:pt x="752363" y="0"/>
                </a:lnTo>
                <a:lnTo>
                  <a:pt x="756921" y="650"/>
                </a:lnTo>
                <a:lnTo>
                  <a:pt x="761262" y="1735"/>
                </a:lnTo>
                <a:lnTo>
                  <a:pt x="765604" y="3253"/>
                </a:lnTo>
                <a:lnTo>
                  <a:pt x="769728" y="4988"/>
                </a:lnTo>
                <a:lnTo>
                  <a:pt x="773635" y="7374"/>
                </a:lnTo>
                <a:lnTo>
                  <a:pt x="777108" y="9977"/>
                </a:lnTo>
                <a:lnTo>
                  <a:pt x="780798" y="12796"/>
                </a:lnTo>
                <a:lnTo>
                  <a:pt x="783837" y="16050"/>
                </a:lnTo>
                <a:lnTo>
                  <a:pt x="786660" y="19736"/>
                </a:lnTo>
                <a:lnTo>
                  <a:pt x="789264" y="23640"/>
                </a:lnTo>
                <a:lnTo>
                  <a:pt x="791218" y="27978"/>
                </a:lnTo>
                <a:lnTo>
                  <a:pt x="793172" y="32316"/>
                </a:lnTo>
                <a:lnTo>
                  <a:pt x="841361" y="181970"/>
                </a:lnTo>
                <a:lnTo>
                  <a:pt x="855036" y="180018"/>
                </a:lnTo>
                <a:lnTo>
                  <a:pt x="868929" y="178499"/>
                </a:lnTo>
                <a:lnTo>
                  <a:pt x="882604" y="176981"/>
                </a:lnTo>
                <a:lnTo>
                  <a:pt x="896497" y="175897"/>
                </a:lnTo>
                <a:lnTo>
                  <a:pt x="910389" y="175029"/>
                </a:lnTo>
                <a:lnTo>
                  <a:pt x="924281" y="174378"/>
                </a:lnTo>
                <a:lnTo>
                  <a:pt x="938391" y="173945"/>
                </a:lnTo>
                <a:lnTo>
                  <a:pt x="952500" y="173945"/>
                </a:lnTo>
                <a:lnTo>
                  <a:pt x="966392" y="173945"/>
                </a:lnTo>
                <a:lnTo>
                  <a:pt x="980719" y="174378"/>
                </a:lnTo>
                <a:lnTo>
                  <a:pt x="994612" y="175029"/>
                </a:lnTo>
                <a:lnTo>
                  <a:pt x="1008505" y="175897"/>
                </a:lnTo>
                <a:lnTo>
                  <a:pt x="1022397" y="176981"/>
                </a:lnTo>
                <a:lnTo>
                  <a:pt x="1035855" y="178499"/>
                </a:lnTo>
                <a:lnTo>
                  <a:pt x="1049747" y="180018"/>
                </a:lnTo>
                <a:lnTo>
                  <a:pt x="1063423" y="181970"/>
                </a:lnTo>
                <a:lnTo>
                  <a:pt x="1112046" y="32316"/>
                </a:lnTo>
                <a:lnTo>
                  <a:pt x="1113783" y="27762"/>
                </a:lnTo>
                <a:lnTo>
                  <a:pt x="1115954" y="23640"/>
                </a:lnTo>
                <a:lnTo>
                  <a:pt x="1118558" y="19736"/>
                </a:lnTo>
                <a:lnTo>
                  <a:pt x="1121380" y="16050"/>
                </a:lnTo>
                <a:lnTo>
                  <a:pt x="1124419" y="12796"/>
                </a:lnTo>
                <a:lnTo>
                  <a:pt x="1127675" y="9977"/>
                </a:lnTo>
                <a:lnTo>
                  <a:pt x="1131582" y="7157"/>
                </a:lnTo>
                <a:lnTo>
                  <a:pt x="1135490" y="4988"/>
                </a:lnTo>
                <a:lnTo>
                  <a:pt x="1139614" y="3253"/>
                </a:lnTo>
                <a:lnTo>
                  <a:pt x="1143738" y="1735"/>
                </a:lnTo>
                <a:lnTo>
                  <a:pt x="1148080" y="650"/>
                </a:lnTo>
                <a:lnTo>
                  <a:pt x="1152638" y="0"/>
                </a:lnTo>
                <a:lnTo>
                  <a:pt x="1157414" y="0"/>
                </a:lnTo>
                <a:lnTo>
                  <a:pt x="1161972" y="216"/>
                </a:lnTo>
                <a:lnTo>
                  <a:pt x="1166531" y="868"/>
                </a:lnTo>
                <a:lnTo>
                  <a:pt x="1171306" y="1952"/>
                </a:lnTo>
                <a:lnTo>
                  <a:pt x="1322169" y="51402"/>
                </a:lnTo>
                <a:lnTo>
                  <a:pt x="1326945" y="52921"/>
                </a:lnTo>
                <a:lnTo>
                  <a:pt x="1331069" y="55090"/>
                </a:lnTo>
                <a:lnTo>
                  <a:pt x="1335194" y="57475"/>
                </a:lnTo>
                <a:lnTo>
                  <a:pt x="1338666" y="60295"/>
                </a:lnTo>
                <a:lnTo>
                  <a:pt x="1342139" y="63765"/>
                </a:lnTo>
                <a:lnTo>
                  <a:pt x="1344962" y="67018"/>
                </a:lnTo>
                <a:lnTo>
                  <a:pt x="1347349" y="70706"/>
                </a:lnTo>
                <a:lnTo>
                  <a:pt x="1349737" y="74392"/>
                </a:lnTo>
                <a:lnTo>
                  <a:pt x="1351474" y="78514"/>
                </a:lnTo>
                <a:lnTo>
                  <a:pt x="1353210" y="82852"/>
                </a:lnTo>
                <a:lnTo>
                  <a:pt x="1354079" y="87406"/>
                </a:lnTo>
                <a:lnTo>
                  <a:pt x="1354730" y="91961"/>
                </a:lnTo>
                <a:lnTo>
                  <a:pt x="1354946" y="96515"/>
                </a:lnTo>
                <a:lnTo>
                  <a:pt x="1354296" y="101287"/>
                </a:lnTo>
                <a:lnTo>
                  <a:pt x="1353645" y="105842"/>
                </a:lnTo>
                <a:lnTo>
                  <a:pt x="1352559" y="110396"/>
                </a:lnTo>
                <a:lnTo>
                  <a:pt x="1303718" y="260050"/>
                </a:lnTo>
                <a:lnTo>
                  <a:pt x="1316091" y="266773"/>
                </a:lnTo>
                <a:lnTo>
                  <a:pt x="1328464" y="273497"/>
                </a:lnTo>
                <a:lnTo>
                  <a:pt x="1340403" y="280654"/>
                </a:lnTo>
                <a:lnTo>
                  <a:pt x="1352342" y="287811"/>
                </a:lnTo>
                <a:lnTo>
                  <a:pt x="1364281" y="295186"/>
                </a:lnTo>
                <a:lnTo>
                  <a:pt x="1375785" y="302994"/>
                </a:lnTo>
                <a:lnTo>
                  <a:pt x="1387073" y="310585"/>
                </a:lnTo>
                <a:lnTo>
                  <a:pt x="1398578" y="318827"/>
                </a:lnTo>
                <a:lnTo>
                  <a:pt x="1409648" y="327068"/>
                </a:lnTo>
                <a:lnTo>
                  <a:pt x="1420719" y="335527"/>
                </a:lnTo>
                <a:lnTo>
                  <a:pt x="1431572" y="344203"/>
                </a:lnTo>
                <a:lnTo>
                  <a:pt x="1442209" y="353095"/>
                </a:lnTo>
                <a:lnTo>
                  <a:pt x="1452628" y="361988"/>
                </a:lnTo>
                <a:lnTo>
                  <a:pt x="1463047" y="371314"/>
                </a:lnTo>
                <a:lnTo>
                  <a:pt x="1473250" y="380857"/>
                </a:lnTo>
                <a:lnTo>
                  <a:pt x="1483234" y="390400"/>
                </a:lnTo>
                <a:lnTo>
                  <a:pt x="1610872" y="297788"/>
                </a:lnTo>
                <a:lnTo>
                  <a:pt x="1614779" y="295186"/>
                </a:lnTo>
                <a:lnTo>
                  <a:pt x="1619120" y="293017"/>
                </a:lnTo>
                <a:lnTo>
                  <a:pt x="1623244" y="291499"/>
                </a:lnTo>
                <a:lnTo>
                  <a:pt x="1627803" y="290197"/>
                </a:lnTo>
                <a:lnTo>
                  <a:pt x="1632144" y="289330"/>
                </a:lnTo>
                <a:lnTo>
                  <a:pt x="1636702" y="288896"/>
                </a:lnTo>
                <a:lnTo>
                  <a:pt x="1641261" y="288896"/>
                </a:lnTo>
                <a:lnTo>
                  <a:pt x="1645603" y="289330"/>
                </a:lnTo>
                <a:lnTo>
                  <a:pt x="1649944" y="290414"/>
                </a:lnTo>
                <a:lnTo>
                  <a:pt x="1654285" y="291715"/>
                </a:lnTo>
                <a:lnTo>
                  <a:pt x="1658410" y="293451"/>
                </a:lnTo>
                <a:lnTo>
                  <a:pt x="1662534" y="295619"/>
                </a:lnTo>
                <a:lnTo>
                  <a:pt x="1666441" y="298005"/>
                </a:lnTo>
                <a:lnTo>
                  <a:pt x="1670132" y="301259"/>
                </a:lnTo>
                <a:lnTo>
                  <a:pt x="1673171" y="304512"/>
                </a:lnTo>
                <a:lnTo>
                  <a:pt x="1676210" y="308416"/>
                </a:lnTo>
                <a:lnTo>
                  <a:pt x="1769766" y="436597"/>
                </a:lnTo>
                <a:lnTo>
                  <a:pt x="1772371" y="440718"/>
                </a:lnTo>
                <a:lnTo>
                  <a:pt x="1774542" y="444839"/>
                </a:lnTo>
                <a:lnTo>
                  <a:pt x="1776278" y="449177"/>
                </a:lnTo>
                <a:lnTo>
                  <a:pt x="1777581" y="453515"/>
                </a:lnTo>
                <a:lnTo>
                  <a:pt x="1778449" y="458069"/>
                </a:lnTo>
                <a:lnTo>
                  <a:pt x="1778666" y="462624"/>
                </a:lnTo>
                <a:lnTo>
                  <a:pt x="1778666" y="467178"/>
                </a:lnTo>
                <a:lnTo>
                  <a:pt x="1778015" y="471516"/>
                </a:lnTo>
                <a:lnTo>
                  <a:pt x="1777146" y="475854"/>
                </a:lnTo>
                <a:lnTo>
                  <a:pt x="1775844" y="480409"/>
                </a:lnTo>
                <a:lnTo>
                  <a:pt x="1774325" y="484529"/>
                </a:lnTo>
                <a:lnTo>
                  <a:pt x="1771937" y="488651"/>
                </a:lnTo>
                <a:lnTo>
                  <a:pt x="1769332" y="492337"/>
                </a:lnTo>
                <a:lnTo>
                  <a:pt x="1766510" y="496025"/>
                </a:lnTo>
                <a:lnTo>
                  <a:pt x="1763254" y="499278"/>
                </a:lnTo>
                <a:lnTo>
                  <a:pt x="1759564" y="502098"/>
                </a:lnTo>
                <a:lnTo>
                  <a:pt x="1631927" y="594709"/>
                </a:lnTo>
                <a:lnTo>
                  <a:pt x="1637788" y="607072"/>
                </a:lnTo>
                <a:lnTo>
                  <a:pt x="1643866" y="619651"/>
                </a:lnTo>
                <a:lnTo>
                  <a:pt x="1649293" y="632231"/>
                </a:lnTo>
                <a:lnTo>
                  <a:pt x="1654502" y="644810"/>
                </a:lnTo>
                <a:lnTo>
                  <a:pt x="1659712" y="657607"/>
                </a:lnTo>
                <a:lnTo>
                  <a:pt x="1664704" y="670620"/>
                </a:lnTo>
                <a:lnTo>
                  <a:pt x="1669263" y="683634"/>
                </a:lnTo>
                <a:lnTo>
                  <a:pt x="1673605" y="696647"/>
                </a:lnTo>
                <a:lnTo>
                  <a:pt x="1677946" y="710094"/>
                </a:lnTo>
                <a:lnTo>
                  <a:pt x="1681853" y="723541"/>
                </a:lnTo>
                <a:lnTo>
                  <a:pt x="1685760" y="736771"/>
                </a:lnTo>
                <a:lnTo>
                  <a:pt x="1689017" y="750436"/>
                </a:lnTo>
                <a:lnTo>
                  <a:pt x="1692489" y="764099"/>
                </a:lnTo>
                <a:lnTo>
                  <a:pt x="1695311" y="777764"/>
                </a:lnTo>
                <a:lnTo>
                  <a:pt x="1698133" y="791644"/>
                </a:lnTo>
                <a:lnTo>
                  <a:pt x="1700738" y="805525"/>
                </a:lnTo>
                <a:lnTo>
                  <a:pt x="1857896" y="805525"/>
                </a:lnTo>
                <a:lnTo>
                  <a:pt x="1862672" y="805742"/>
                </a:lnTo>
                <a:lnTo>
                  <a:pt x="1867448" y="806609"/>
                </a:lnTo>
                <a:lnTo>
                  <a:pt x="1872006" y="807477"/>
                </a:lnTo>
                <a:lnTo>
                  <a:pt x="1876130" y="809429"/>
                </a:lnTo>
                <a:lnTo>
                  <a:pt x="1880255" y="811164"/>
                </a:lnTo>
                <a:lnTo>
                  <a:pt x="1884161" y="813550"/>
                </a:lnTo>
                <a:lnTo>
                  <a:pt x="1887635" y="816370"/>
                </a:lnTo>
                <a:lnTo>
                  <a:pt x="1891108" y="819406"/>
                </a:lnTo>
                <a:lnTo>
                  <a:pt x="1894147" y="822659"/>
                </a:lnTo>
                <a:lnTo>
                  <a:pt x="1896969" y="826346"/>
                </a:lnTo>
                <a:lnTo>
                  <a:pt x="1899356" y="830250"/>
                </a:lnTo>
                <a:lnTo>
                  <a:pt x="1901310" y="833937"/>
                </a:lnTo>
                <a:lnTo>
                  <a:pt x="1902830" y="838275"/>
                </a:lnTo>
                <a:lnTo>
                  <a:pt x="1903915" y="843047"/>
                </a:lnTo>
                <a:lnTo>
                  <a:pt x="1904566" y="847601"/>
                </a:lnTo>
                <a:lnTo>
                  <a:pt x="1905000" y="852156"/>
                </a:lnTo>
                <a:lnTo>
                  <a:pt x="1905000" y="1011353"/>
                </a:lnTo>
                <a:lnTo>
                  <a:pt x="1904566" y="1015907"/>
                </a:lnTo>
                <a:lnTo>
                  <a:pt x="1904132" y="1020896"/>
                </a:lnTo>
                <a:lnTo>
                  <a:pt x="1902830" y="1025234"/>
                </a:lnTo>
                <a:lnTo>
                  <a:pt x="1901310" y="1029571"/>
                </a:lnTo>
                <a:lnTo>
                  <a:pt x="1899356" y="1033692"/>
                </a:lnTo>
                <a:lnTo>
                  <a:pt x="1896969" y="1037596"/>
                </a:lnTo>
                <a:lnTo>
                  <a:pt x="1894147" y="1041283"/>
                </a:lnTo>
                <a:lnTo>
                  <a:pt x="1891325" y="1044536"/>
                </a:lnTo>
                <a:lnTo>
                  <a:pt x="1887852" y="1047356"/>
                </a:lnTo>
                <a:lnTo>
                  <a:pt x="1884161" y="1050175"/>
                </a:lnTo>
                <a:lnTo>
                  <a:pt x="1880255" y="1052562"/>
                </a:lnTo>
                <a:lnTo>
                  <a:pt x="1876130" y="1054513"/>
                </a:lnTo>
                <a:lnTo>
                  <a:pt x="1872006" y="1056032"/>
                </a:lnTo>
                <a:lnTo>
                  <a:pt x="1867448" y="1057116"/>
                </a:lnTo>
                <a:lnTo>
                  <a:pt x="1862672" y="1057983"/>
                </a:lnTo>
                <a:lnTo>
                  <a:pt x="1858113" y="1058201"/>
                </a:lnTo>
                <a:lnTo>
                  <a:pt x="1700738" y="1058201"/>
                </a:lnTo>
                <a:lnTo>
                  <a:pt x="1698133" y="1072082"/>
                </a:lnTo>
                <a:lnTo>
                  <a:pt x="1695311" y="1085962"/>
                </a:lnTo>
                <a:lnTo>
                  <a:pt x="1692489" y="1099626"/>
                </a:lnTo>
                <a:lnTo>
                  <a:pt x="1689017" y="1113507"/>
                </a:lnTo>
                <a:lnTo>
                  <a:pt x="1685760" y="1126737"/>
                </a:lnTo>
                <a:lnTo>
                  <a:pt x="1681853" y="1140401"/>
                </a:lnTo>
                <a:lnTo>
                  <a:pt x="1677946" y="1153848"/>
                </a:lnTo>
                <a:lnTo>
                  <a:pt x="1673605" y="1166862"/>
                </a:lnTo>
                <a:lnTo>
                  <a:pt x="1669263" y="1180092"/>
                </a:lnTo>
                <a:lnTo>
                  <a:pt x="1664704" y="1193105"/>
                </a:lnTo>
                <a:lnTo>
                  <a:pt x="1659712" y="1205902"/>
                </a:lnTo>
                <a:lnTo>
                  <a:pt x="1654502" y="1218698"/>
                </a:lnTo>
                <a:lnTo>
                  <a:pt x="1649293" y="1231711"/>
                </a:lnTo>
                <a:lnTo>
                  <a:pt x="1643866" y="1244291"/>
                </a:lnTo>
                <a:lnTo>
                  <a:pt x="1637788" y="1256654"/>
                </a:lnTo>
                <a:lnTo>
                  <a:pt x="1631927" y="1269016"/>
                </a:lnTo>
                <a:lnTo>
                  <a:pt x="1759564" y="1361411"/>
                </a:lnTo>
                <a:lnTo>
                  <a:pt x="1763254" y="1364231"/>
                </a:lnTo>
                <a:lnTo>
                  <a:pt x="1766510" y="1367701"/>
                </a:lnTo>
                <a:lnTo>
                  <a:pt x="1769332" y="1371171"/>
                </a:lnTo>
                <a:lnTo>
                  <a:pt x="1771937" y="1375075"/>
                </a:lnTo>
                <a:lnTo>
                  <a:pt x="1774325" y="1379196"/>
                </a:lnTo>
                <a:lnTo>
                  <a:pt x="1775844" y="1383317"/>
                </a:lnTo>
                <a:lnTo>
                  <a:pt x="1777146" y="1387654"/>
                </a:lnTo>
                <a:lnTo>
                  <a:pt x="1778015" y="1391992"/>
                </a:lnTo>
                <a:lnTo>
                  <a:pt x="1778666" y="1396330"/>
                </a:lnTo>
                <a:lnTo>
                  <a:pt x="1778666" y="1401101"/>
                </a:lnTo>
                <a:lnTo>
                  <a:pt x="1778449" y="1405439"/>
                </a:lnTo>
                <a:lnTo>
                  <a:pt x="1777581" y="1409994"/>
                </a:lnTo>
                <a:lnTo>
                  <a:pt x="1776278" y="1414332"/>
                </a:lnTo>
                <a:lnTo>
                  <a:pt x="1774542" y="1418886"/>
                </a:lnTo>
                <a:lnTo>
                  <a:pt x="1772371" y="1422790"/>
                </a:lnTo>
                <a:lnTo>
                  <a:pt x="1769766" y="1426694"/>
                </a:lnTo>
                <a:lnTo>
                  <a:pt x="1676210" y="1555526"/>
                </a:lnTo>
                <a:lnTo>
                  <a:pt x="1673171" y="1559214"/>
                </a:lnTo>
                <a:lnTo>
                  <a:pt x="1670132" y="1562467"/>
                </a:lnTo>
                <a:lnTo>
                  <a:pt x="1666441" y="1565503"/>
                </a:lnTo>
                <a:lnTo>
                  <a:pt x="1662534" y="1567889"/>
                </a:lnTo>
                <a:lnTo>
                  <a:pt x="1658410" y="1570275"/>
                </a:lnTo>
                <a:lnTo>
                  <a:pt x="1654285" y="1572010"/>
                </a:lnTo>
                <a:lnTo>
                  <a:pt x="1649944" y="1573311"/>
                </a:lnTo>
                <a:lnTo>
                  <a:pt x="1645603" y="1573962"/>
                </a:lnTo>
                <a:lnTo>
                  <a:pt x="1641261" y="1574612"/>
                </a:lnTo>
                <a:lnTo>
                  <a:pt x="1636702" y="1574830"/>
                </a:lnTo>
                <a:lnTo>
                  <a:pt x="1632144" y="1574179"/>
                </a:lnTo>
                <a:lnTo>
                  <a:pt x="1627586" y="1573528"/>
                </a:lnTo>
                <a:lnTo>
                  <a:pt x="1623244" y="1572227"/>
                </a:lnTo>
                <a:lnTo>
                  <a:pt x="1618903" y="1570708"/>
                </a:lnTo>
                <a:lnTo>
                  <a:pt x="1614779" y="1568323"/>
                </a:lnTo>
                <a:lnTo>
                  <a:pt x="1610872" y="1565720"/>
                </a:lnTo>
                <a:lnTo>
                  <a:pt x="1483234" y="1473326"/>
                </a:lnTo>
                <a:lnTo>
                  <a:pt x="1473250" y="1483085"/>
                </a:lnTo>
                <a:lnTo>
                  <a:pt x="1463047" y="1492195"/>
                </a:lnTo>
                <a:lnTo>
                  <a:pt x="1452628" y="1501521"/>
                </a:lnTo>
                <a:lnTo>
                  <a:pt x="1442209" y="1510631"/>
                </a:lnTo>
                <a:lnTo>
                  <a:pt x="1431572" y="1519523"/>
                </a:lnTo>
                <a:lnTo>
                  <a:pt x="1420719" y="1527982"/>
                </a:lnTo>
                <a:lnTo>
                  <a:pt x="1409648" y="1536440"/>
                </a:lnTo>
                <a:lnTo>
                  <a:pt x="1398578" y="1544682"/>
                </a:lnTo>
                <a:lnTo>
                  <a:pt x="1387290" y="1552923"/>
                </a:lnTo>
                <a:lnTo>
                  <a:pt x="1375785" y="1560731"/>
                </a:lnTo>
                <a:lnTo>
                  <a:pt x="1364281" y="1568323"/>
                </a:lnTo>
                <a:lnTo>
                  <a:pt x="1352342" y="1575914"/>
                </a:lnTo>
                <a:lnTo>
                  <a:pt x="1340403" y="1583071"/>
                </a:lnTo>
                <a:lnTo>
                  <a:pt x="1328464" y="1590228"/>
                </a:lnTo>
                <a:lnTo>
                  <a:pt x="1316091" y="1596952"/>
                </a:lnTo>
                <a:lnTo>
                  <a:pt x="1303718" y="1603676"/>
                </a:lnTo>
                <a:lnTo>
                  <a:pt x="1352559" y="1753112"/>
                </a:lnTo>
                <a:lnTo>
                  <a:pt x="1353645" y="1757883"/>
                </a:lnTo>
                <a:lnTo>
                  <a:pt x="1354296" y="1762655"/>
                </a:lnTo>
                <a:lnTo>
                  <a:pt x="1354946" y="1767426"/>
                </a:lnTo>
                <a:lnTo>
                  <a:pt x="1354730" y="1771764"/>
                </a:lnTo>
                <a:lnTo>
                  <a:pt x="1354079" y="1776319"/>
                </a:lnTo>
                <a:lnTo>
                  <a:pt x="1353210" y="1780657"/>
                </a:lnTo>
                <a:lnTo>
                  <a:pt x="1351474" y="1784995"/>
                </a:lnTo>
                <a:lnTo>
                  <a:pt x="1349737" y="1789115"/>
                </a:lnTo>
                <a:lnTo>
                  <a:pt x="1347349" y="1793019"/>
                </a:lnTo>
                <a:lnTo>
                  <a:pt x="1344962" y="1796707"/>
                </a:lnTo>
                <a:lnTo>
                  <a:pt x="1342139" y="1799960"/>
                </a:lnTo>
                <a:lnTo>
                  <a:pt x="1338666" y="1803214"/>
                </a:lnTo>
                <a:lnTo>
                  <a:pt x="1335194" y="1806033"/>
                </a:lnTo>
                <a:lnTo>
                  <a:pt x="1331286" y="1808419"/>
                </a:lnTo>
                <a:lnTo>
                  <a:pt x="1326945" y="1810588"/>
                </a:lnTo>
                <a:lnTo>
                  <a:pt x="1322603" y="1812323"/>
                </a:lnTo>
                <a:lnTo>
                  <a:pt x="1171306" y="1861556"/>
                </a:lnTo>
                <a:lnTo>
                  <a:pt x="1166531" y="1862641"/>
                </a:lnTo>
                <a:lnTo>
                  <a:pt x="1161972" y="1863508"/>
                </a:lnTo>
                <a:lnTo>
                  <a:pt x="1157414" y="1863725"/>
                </a:lnTo>
                <a:lnTo>
                  <a:pt x="1152638" y="1863725"/>
                </a:lnTo>
                <a:lnTo>
                  <a:pt x="1148080" y="1862858"/>
                </a:lnTo>
                <a:lnTo>
                  <a:pt x="1143738" y="1861990"/>
                </a:lnTo>
                <a:lnTo>
                  <a:pt x="1139614" y="1860472"/>
                </a:lnTo>
                <a:lnTo>
                  <a:pt x="1135490" y="1858520"/>
                </a:lnTo>
                <a:lnTo>
                  <a:pt x="1131365" y="1856568"/>
                </a:lnTo>
                <a:lnTo>
                  <a:pt x="1127675" y="1853748"/>
                </a:lnTo>
                <a:lnTo>
                  <a:pt x="1124419" y="1850929"/>
                </a:lnTo>
                <a:lnTo>
                  <a:pt x="1121380" y="1847459"/>
                </a:lnTo>
                <a:lnTo>
                  <a:pt x="1118558" y="1843989"/>
                </a:lnTo>
                <a:lnTo>
                  <a:pt x="1115954" y="1840085"/>
                </a:lnTo>
                <a:lnTo>
                  <a:pt x="1113783" y="1835747"/>
                </a:lnTo>
                <a:lnTo>
                  <a:pt x="1112046" y="1831409"/>
                </a:lnTo>
                <a:lnTo>
                  <a:pt x="1063423" y="1681538"/>
                </a:lnTo>
                <a:lnTo>
                  <a:pt x="1049747" y="1683491"/>
                </a:lnTo>
                <a:lnTo>
                  <a:pt x="1036289" y="1685009"/>
                </a:lnTo>
                <a:lnTo>
                  <a:pt x="1022397" y="1686310"/>
                </a:lnTo>
                <a:lnTo>
                  <a:pt x="1008505" y="1687611"/>
                </a:lnTo>
                <a:lnTo>
                  <a:pt x="994612" y="1688479"/>
                </a:lnTo>
                <a:lnTo>
                  <a:pt x="980719" y="1689130"/>
                </a:lnTo>
                <a:lnTo>
                  <a:pt x="966392" y="1689346"/>
                </a:lnTo>
                <a:lnTo>
                  <a:pt x="952500" y="1689780"/>
                </a:lnTo>
                <a:lnTo>
                  <a:pt x="938391" y="1689346"/>
                </a:lnTo>
                <a:lnTo>
                  <a:pt x="924281" y="1689130"/>
                </a:lnTo>
                <a:lnTo>
                  <a:pt x="910389" y="1688479"/>
                </a:lnTo>
                <a:lnTo>
                  <a:pt x="896497" y="1687611"/>
                </a:lnTo>
                <a:lnTo>
                  <a:pt x="882604" y="1686310"/>
                </a:lnTo>
                <a:lnTo>
                  <a:pt x="868929" y="1685009"/>
                </a:lnTo>
                <a:lnTo>
                  <a:pt x="855036" y="1683491"/>
                </a:lnTo>
                <a:lnTo>
                  <a:pt x="841361" y="1681538"/>
                </a:lnTo>
                <a:lnTo>
                  <a:pt x="793172" y="1831409"/>
                </a:lnTo>
                <a:lnTo>
                  <a:pt x="791218" y="1835963"/>
                </a:lnTo>
                <a:lnTo>
                  <a:pt x="789264" y="1840085"/>
                </a:lnTo>
                <a:lnTo>
                  <a:pt x="786660" y="1843989"/>
                </a:lnTo>
                <a:lnTo>
                  <a:pt x="783837" y="1847459"/>
                </a:lnTo>
                <a:lnTo>
                  <a:pt x="780798" y="1850929"/>
                </a:lnTo>
                <a:lnTo>
                  <a:pt x="777108" y="1853748"/>
                </a:lnTo>
                <a:lnTo>
                  <a:pt x="773635" y="1856568"/>
                </a:lnTo>
                <a:lnTo>
                  <a:pt x="769728" y="1858520"/>
                </a:lnTo>
                <a:lnTo>
                  <a:pt x="765604" y="1860472"/>
                </a:lnTo>
                <a:lnTo>
                  <a:pt x="761262" y="1861990"/>
                </a:lnTo>
                <a:lnTo>
                  <a:pt x="756921" y="1862858"/>
                </a:lnTo>
                <a:lnTo>
                  <a:pt x="752145" y="1863725"/>
                </a:lnTo>
                <a:lnTo>
                  <a:pt x="747804" y="1863725"/>
                </a:lnTo>
                <a:lnTo>
                  <a:pt x="743246" y="1863508"/>
                </a:lnTo>
                <a:lnTo>
                  <a:pt x="738470" y="1862641"/>
                </a:lnTo>
                <a:lnTo>
                  <a:pt x="733694" y="1861340"/>
                </a:lnTo>
                <a:lnTo>
                  <a:pt x="582614" y="1812323"/>
                </a:lnTo>
                <a:lnTo>
                  <a:pt x="578056" y="1810588"/>
                </a:lnTo>
                <a:lnTo>
                  <a:pt x="573931" y="1808419"/>
                </a:lnTo>
                <a:lnTo>
                  <a:pt x="570024" y="1806033"/>
                </a:lnTo>
                <a:lnTo>
                  <a:pt x="566551" y="1803214"/>
                </a:lnTo>
                <a:lnTo>
                  <a:pt x="563078" y="1799960"/>
                </a:lnTo>
                <a:lnTo>
                  <a:pt x="560039" y="1796707"/>
                </a:lnTo>
                <a:lnTo>
                  <a:pt x="557434" y="1793019"/>
                </a:lnTo>
                <a:lnTo>
                  <a:pt x="555481" y="1789115"/>
                </a:lnTo>
                <a:lnTo>
                  <a:pt x="553310" y="1784995"/>
                </a:lnTo>
                <a:lnTo>
                  <a:pt x="552007" y="1780657"/>
                </a:lnTo>
                <a:lnTo>
                  <a:pt x="550922" y="1776319"/>
                </a:lnTo>
                <a:lnTo>
                  <a:pt x="550271" y="1771764"/>
                </a:lnTo>
                <a:lnTo>
                  <a:pt x="550271" y="1767426"/>
                </a:lnTo>
                <a:lnTo>
                  <a:pt x="550488" y="1762655"/>
                </a:lnTo>
                <a:lnTo>
                  <a:pt x="551356" y="1757883"/>
                </a:lnTo>
                <a:lnTo>
                  <a:pt x="552224" y="1753112"/>
                </a:lnTo>
                <a:lnTo>
                  <a:pt x="601282" y="1603676"/>
                </a:lnTo>
                <a:lnTo>
                  <a:pt x="588909" y="1596952"/>
                </a:lnTo>
                <a:lnTo>
                  <a:pt x="576753" y="1590228"/>
                </a:lnTo>
                <a:lnTo>
                  <a:pt x="564597" y="1583071"/>
                </a:lnTo>
                <a:lnTo>
                  <a:pt x="552658" y="1575914"/>
                </a:lnTo>
                <a:lnTo>
                  <a:pt x="540936" y="1568323"/>
                </a:lnTo>
                <a:lnTo>
                  <a:pt x="529215" y="1560731"/>
                </a:lnTo>
                <a:lnTo>
                  <a:pt x="517927" y="1552923"/>
                </a:lnTo>
                <a:lnTo>
                  <a:pt x="506423" y="1544682"/>
                </a:lnTo>
                <a:lnTo>
                  <a:pt x="495135" y="1536440"/>
                </a:lnTo>
                <a:lnTo>
                  <a:pt x="484281" y="1527982"/>
                </a:lnTo>
                <a:lnTo>
                  <a:pt x="473428" y="1519306"/>
                </a:lnTo>
                <a:lnTo>
                  <a:pt x="462791" y="1510631"/>
                </a:lnTo>
                <a:lnTo>
                  <a:pt x="452155" y="1501521"/>
                </a:lnTo>
                <a:lnTo>
                  <a:pt x="441953" y="1492195"/>
                </a:lnTo>
                <a:lnTo>
                  <a:pt x="431751" y="1482869"/>
                </a:lnTo>
                <a:lnTo>
                  <a:pt x="421549" y="1473108"/>
                </a:lnTo>
                <a:lnTo>
                  <a:pt x="294346" y="1565720"/>
                </a:lnTo>
                <a:lnTo>
                  <a:pt x="290222" y="1568323"/>
                </a:lnTo>
                <a:lnTo>
                  <a:pt x="286097" y="1570708"/>
                </a:lnTo>
                <a:lnTo>
                  <a:pt x="281756" y="1572227"/>
                </a:lnTo>
                <a:lnTo>
                  <a:pt x="277197" y="1573528"/>
                </a:lnTo>
                <a:lnTo>
                  <a:pt x="272856" y="1574179"/>
                </a:lnTo>
                <a:lnTo>
                  <a:pt x="268298" y="1574830"/>
                </a:lnTo>
                <a:lnTo>
                  <a:pt x="263739" y="1574830"/>
                </a:lnTo>
                <a:lnTo>
                  <a:pt x="259397" y="1574179"/>
                </a:lnTo>
                <a:lnTo>
                  <a:pt x="254839" y="1573311"/>
                </a:lnTo>
                <a:lnTo>
                  <a:pt x="250498" y="1572010"/>
                </a:lnTo>
                <a:lnTo>
                  <a:pt x="246374" y="1570275"/>
                </a:lnTo>
                <a:lnTo>
                  <a:pt x="242249" y="1568106"/>
                </a:lnTo>
                <a:lnTo>
                  <a:pt x="238776" y="1565503"/>
                </a:lnTo>
                <a:lnTo>
                  <a:pt x="235086" y="1562467"/>
                </a:lnTo>
                <a:lnTo>
                  <a:pt x="231829" y="1559214"/>
                </a:lnTo>
                <a:lnTo>
                  <a:pt x="228791" y="1555526"/>
                </a:lnTo>
                <a:lnTo>
                  <a:pt x="135017" y="1426694"/>
                </a:lnTo>
                <a:lnTo>
                  <a:pt x="132412" y="1422790"/>
                </a:lnTo>
                <a:lnTo>
                  <a:pt x="130458" y="1418886"/>
                </a:lnTo>
                <a:lnTo>
                  <a:pt x="128722" y="1414332"/>
                </a:lnTo>
                <a:lnTo>
                  <a:pt x="127419" y="1409994"/>
                </a:lnTo>
                <a:lnTo>
                  <a:pt x="126551" y="1405439"/>
                </a:lnTo>
                <a:lnTo>
                  <a:pt x="126334" y="1401101"/>
                </a:lnTo>
                <a:lnTo>
                  <a:pt x="126334" y="1396330"/>
                </a:lnTo>
                <a:lnTo>
                  <a:pt x="126768" y="1391992"/>
                </a:lnTo>
                <a:lnTo>
                  <a:pt x="127853" y="1387654"/>
                </a:lnTo>
                <a:lnTo>
                  <a:pt x="129156" y="1383317"/>
                </a:lnTo>
                <a:lnTo>
                  <a:pt x="130893" y="1379196"/>
                </a:lnTo>
                <a:lnTo>
                  <a:pt x="133063" y="1375075"/>
                </a:lnTo>
                <a:lnTo>
                  <a:pt x="135668" y="1371171"/>
                </a:lnTo>
                <a:lnTo>
                  <a:pt x="138490" y="1367701"/>
                </a:lnTo>
                <a:lnTo>
                  <a:pt x="141746" y="1364447"/>
                </a:lnTo>
                <a:lnTo>
                  <a:pt x="145653" y="1361411"/>
                </a:lnTo>
                <a:lnTo>
                  <a:pt x="272856" y="1269016"/>
                </a:lnTo>
                <a:lnTo>
                  <a:pt x="266995" y="1256654"/>
                </a:lnTo>
                <a:lnTo>
                  <a:pt x="261351" y="1244074"/>
                </a:lnTo>
                <a:lnTo>
                  <a:pt x="255707" y="1231711"/>
                </a:lnTo>
                <a:lnTo>
                  <a:pt x="250281" y="1218698"/>
                </a:lnTo>
                <a:lnTo>
                  <a:pt x="245071" y="1205902"/>
                </a:lnTo>
                <a:lnTo>
                  <a:pt x="240295" y="1193105"/>
                </a:lnTo>
                <a:lnTo>
                  <a:pt x="235737" y="1180092"/>
                </a:lnTo>
                <a:lnTo>
                  <a:pt x="231178" y="1166862"/>
                </a:lnTo>
                <a:lnTo>
                  <a:pt x="227054" y="1153848"/>
                </a:lnTo>
                <a:lnTo>
                  <a:pt x="222930" y="1140401"/>
                </a:lnTo>
                <a:lnTo>
                  <a:pt x="219457" y="1126737"/>
                </a:lnTo>
                <a:lnTo>
                  <a:pt x="215767" y="1113507"/>
                </a:lnTo>
                <a:lnTo>
                  <a:pt x="212728" y="1099626"/>
                </a:lnTo>
                <a:lnTo>
                  <a:pt x="209689" y="1085962"/>
                </a:lnTo>
                <a:lnTo>
                  <a:pt x="207084" y="1072082"/>
                </a:lnTo>
                <a:lnTo>
                  <a:pt x="204479" y="1058201"/>
                </a:lnTo>
                <a:lnTo>
                  <a:pt x="47104" y="1058201"/>
                </a:lnTo>
                <a:lnTo>
                  <a:pt x="42111" y="1057983"/>
                </a:lnTo>
                <a:lnTo>
                  <a:pt x="37552" y="1057116"/>
                </a:lnTo>
                <a:lnTo>
                  <a:pt x="32994" y="1056032"/>
                </a:lnTo>
                <a:lnTo>
                  <a:pt x="28653" y="1054513"/>
                </a:lnTo>
                <a:lnTo>
                  <a:pt x="24745" y="1052562"/>
                </a:lnTo>
                <a:lnTo>
                  <a:pt x="20839" y="1050175"/>
                </a:lnTo>
                <a:lnTo>
                  <a:pt x="16931" y="1047356"/>
                </a:lnTo>
                <a:lnTo>
                  <a:pt x="13892" y="1044536"/>
                </a:lnTo>
                <a:lnTo>
                  <a:pt x="10853" y="1041283"/>
                </a:lnTo>
                <a:lnTo>
                  <a:pt x="8032" y="1037596"/>
                </a:lnTo>
                <a:lnTo>
                  <a:pt x="5644" y="1033692"/>
                </a:lnTo>
                <a:lnTo>
                  <a:pt x="3690" y="1029571"/>
                </a:lnTo>
                <a:lnTo>
                  <a:pt x="1954" y="1025234"/>
                </a:lnTo>
                <a:lnTo>
                  <a:pt x="1085" y="1020896"/>
                </a:lnTo>
                <a:lnTo>
                  <a:pt x="217" y="1015907"/>
                </a:lnTo>
                <a:lnTo>
                  <a:pt x="0" y="1011353"/>
                </a:lnTo>
                <a:lnTo>
                  <a:pt x="0" y="852156"/>
                </a:lnTo>
                <a:lnTo>
                  <a:pt x="217" y="847601"/>
                </a:lnTo>
                <a:lnTo>
                  <a:pt x="1085" y="843047"/>
                </a:lnTo>
                <a:lnTo>
                  <a:pt x="1954" y="838275"/>
                </a:lnTo>
                <a:lnTo>
                  <a:pt x="3690" y="833937"/>
                </a:lnTo>
                <a:lnTo>
                  <a:pt x="5644" y="830250"/>
                </a:lnTo>
                <a:lnTo>
                  <a:pt x="8032" y="826346"/>
                </a:lnTo>
                <a:lnTo>
                  <a:pt x="10853" y="822659"/>
                </a:lnTo>
                <a:lnTo>
                  <a:pt x="13892" y="819406"/>
                </a:lnTo>
                <a:lnTo>
                  <a:pt x="16931" y="816370"/>
                </a:lnTo>
                <a:lnTo>
                  <a:pt x="20839" y="813550"/>
                </a:lnTo>
                <a:lnTo>
                  <a:pt x="24745" y="811164"/>
                </a:lnTo>
                <a:lnTo>
                  <a:pt x="28653" y="809429"/>
                </a:lnTo>
                <a:lnTo>
                  <a:pt x="32994" y="807477"/>
                </a:lnTo>
                <a:lnTo>
                  <a:pt x="37552" y="806609"/>
                </a:lnTo>
                <a:lnTo>
                  <a:pt x="42111" y="805742"/>
                </a:lnTo>
                <a:lnTo>
                  <a:pt x="47104" y="805525"/>
                </a:lnTo>
                <a:lnTo>
                  <a:pt x="204479" y="805525"/>
                </a:lnTo>
                <a:lnTo>
                  <a:pt x="207084" y="791644"/>
                </a:lnTo>
                <a:lnTo>
                  <a:pt x="209689" y="777764"/>
                </a:lnTo>
                <a:lnTo>
                  <a:pt x="212728" y="764099"/>
                </a:lnTo>
                <a:lnTo>
                  <a:pt x="215767" y="750436"/>
                </a:lnTo>
                <a:lnTo>
                  <a:pt x="219457" y="736771"/>
                </a:lnTo>
                <a:lnTo>
                  <a:pt x="222930" y="723324"/>
                </a:lnTo>
                <a:lnTo>
                  <a:pt x="227054" y="709877"/>
                </a:lnTo>
                <a:lnTo>
                  <a:pt x="231178" y="696647"/>
                </a:lnTo>
                <a:lnTo>
                  <a:pt x="235737" y="683634"/>
                </a:lnTo>
                <a:lnTo>
                  <a:pt x="240295" y="670620"/>
                </a:lnTo>
                <a:lnTo>
                  <a:pt x="245071" y="657607"/>
                </a:lnTo>
                <a:lnTo>
                  <a:pt x="250281" y="644810"/>
                </a:lnTo>
                <a:lnTo>
                  <a:pt x="255707" y="632014"/>
                </a:lnTo>
                <a:lnTo>
                  <a:pt x="261351" y="619434"/>
                </a:lnTo>
                <a:lnTo>
                  <a:pt x="266995" y="607072"/>
                </a:lnTo>
                <a:lnTo>
                  <a:pt x="272856" y="594709"/>
                </a:lnTo>
                <a:lnTo>
                  <a:pt x="145653" y="502098"/>
                </a:lnTo>
                <a:lnTo>
                  <a:pt x="141746" y="499061"/>
                </a:lnTo>
                <a:lnTo>
                  <a:pt x="138490" y="495808"/>
                </a:lnTo>
                <a:lnTo>
                  <a:pt x="135668" y="492337"/>
                </a:lnTo>
                <a:lnTo>
                  <a:pt x="133063" y="488651"/>
                </a:lnTo>
                <a:lnTo>
                  <a:pt x="130893" y="484529"/>
                </a:lnTo>
                <a:lnTo>
                  <a:pt x="129156" y="480409"/>
                </a:lnTo>
                <a:lnTo>
                  <a:pt x="127853" y="475854"/>
                </a:lnTo>
                <a:lnTo>
                  <a:pt x="126768" y="471516"/>
                </a:lnTo>
                <a:lnTo>
                  <a:pt x="126334" y="467178"/>
                </a:lnTo>
                <a:lnTo>
                  <a:pt x="126334" y="462624"/>
                </a:lnTo>
                <a:lnTo>
                  <a:pt x="126551" y="458069"/>
                </a:lnTo>
                <a:lnTo>
                  <a:pt x="127419" y="453515"/>
                </a:lnTo>
                <a:lnTo>
                  <a:pt x="128722" y="449177"/>
                </a:lnTo>
                <a:lnTo>
                  <a:pt x="130458" y="444839"/>
                </a:lnTo>
                <a:lnTo>
                  <a:pt x="132412" y="440718"/>
                </a:lnTo>
                <a:lnTo>
                  <a:pt x="135017" y="436597"/>
                </a:lnTo>
                <a:lnTo>
                  <a:pt x="228791" y="308416"/>
                </a:lnTo>
                <a:lnTo>
                  <a:pt x="231829" y="304512"/>
                </a:lnTo>
                <a:lnTo>
                  <a:pt x="235086" y="301259"/>
                </a:lnTo>
                <a:lnTo>
                  <a:pt x="238776" y="298005"/>
                </a:lnTo>
                <a:lnTo>
                  <a:pt x="242249" y="295619"/>
                </a:lnTo>
                <a:lnTo>
                  <a:pt x="246374" y="293451"/>
                </a:lnTo>
                <a:lnTo>
                  <a:pt x="250498" y="291715"/>
                </a:lnTo>
                <a:lnTo>
                  <a:pt x="254839" y="290414"/>
                </a:lnTo>
                <a:lnTo>
                  <a:pt x="259397" y="289330"/>
                </a:lnTo>
                <a:lnTo>
                  <a:pt x="263739" y="288896"/>
                </a:lnTo>
                <a:lnTo>
                  <a:pt x="268298" y="288896"/>
                </a:lnTo>
                <a:lnTo>
                  <a:pt x="272856" y="289330"/>
                </a:lnTo>
                <a:lnTo>
                  <a:pt x="277197" y="290197"/>
                </a:lnTo>
                <a:lnTo>
                  <a:pt x="281756" y="291499"/>
                </a:lnTo>
                <a:lnTo>
                  <a:pt x="286097" y="293017"/>
                </a:lnTo>
                <a:lnTo>
                  <a:pt x="290222" y="295186"/>
                </a:lnTo>
                <a:lnTo>
                  <a:pt x="294346" y="297788"/>
                </a:lnTo>
                <a:lnTo>
                  <a:pt x="421549" y="390400"/>
                </a:lnTo>
                <a:lnTo>
                  <a:pt x="431751" y="380857"/>
                </a:lnTo>
                <a:lnTo>
                  <a:pt x="441953" y="371314"/>
                </a:lnTo>
                <a:lnTo>
                  <a:pt x="452155" y="361988"/>
                </a:lnTo>
                <a:lnTo>
                  <a:pt x="462791" y="353095"/>
                </a:lnTo>
                <a:lnTo>
                  <a:pt x="473645" y="344203"/>
                </a:lnTo>
                <a:lnTo>
                  <a:pt x="484281" y="335527"/>
                </a:lnTo>
                <a:lnTo>
                  <a:pt x="495135" y="327068"/>
                </a:lnTo>
                <a:lnTo>
                  <a:pt x="506423" y="318827"/>
                </a:lnTo>
                <a:lnTo>
                  <a:pt x="517927" y="310585"/>
                </a:lnTo>
                <a:lnTo>
                  <a:pt x="529215" y="302994"/>
                </a:lnTo>
                <a:lnTo>
                  <a:pt x="540936" y="295186"/>
                </a:lnTo>
                <a:lnTo>
                  <a:pt x="552658" y="287811"/>
                </a:lnTo>
                <a:lnTo>
                  <a:pt x="564597" y="280654"/>
                </a:lnTo>
                <a:lnTo>
                  <a:pt x="576753" y="273497"/>
                </a:lnTo>
                <a:lnTo>
                  <a:pt x="588909" y="266773"/>
                </a:lnTo>
                <a:lnTo>
                  <a:pt x="601282" y="260050"/>
                </a:lnTo>
                <a:lnTo>
                  <a:pt x="552224" y="110396"/>
                </a:lnTo>
                <a:lnTo>
                  <a:pt x="550922" y="105842"/>
                </a:lnTo>
                <a:lnTo>
                  <a:pt x="550488" y="100853"/>
                </a:lnTo>
                <a:lnTo>
                  <a:pt x="550053" y="96299"/>
                </a:lnTo>
                <a:lnTo>
                  <a:pt x="550271" y="91961"/>
                </a:lnTo>
                <a:lnTo>
                  <a:pt x="550704" y="87406"/>
                </a:lnTo>
                <a:lnTo>
                  <a:pt x="552007" y="82852"/>
                </a:lnTo>
                <a:lnTo>
                  <a:pt x="553310" y="78514"/>
                </a:lnTo>
                <a:lnTo>
                  <a:pt x="555046" y="74826"/>
                </a:lnTo>
                <a:lnTo>
                  <a:pt x="557434" y="70706"/>
                </a:lnTo>
                <a:lnTo>
                  <a:pt x="560039" y="67018"/>
                </a:lnTo>
                <a:lnTo>
                  <a:pt x="563078" y="63765"/>
                </a:lnTo>
                <a:lnTo>
                  <a:pt x="566551" y="60512"/>
                </a:lnTo>
                <a:lnTo>
                  <a:pt x="570024" y="57693"/>
                </a:lnTo>
                <a:lnTo>
                  <a:pt x="573931" y="55090"/>
                </a:lnTo>
                <a:lnTo>
                  <a:pt x="578056" y="53137"/>
                </a:lnTo>
                <a:lnTo>
                  <a:pt x="582614" y="51402"/>
                </a:lnTo>
                <a:lnTo>
                  <a:pt x="733912" y="1952"/>
                </a:lnTo>
                <a:lnTo>
                  <a:pt x="738470" y="868"/>
                </a:lnTo>
                <a:lnTo>
                  <a:pt x="743246" y="216"/>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6" name="Group 6"/>
          <p:cNvGrpSpPr/>
          <p:nvPr/>
        </p:nvGrpSpPr>
        <p:grpSpPr>
          <a:xfrm>
            <a:off x="6184200" y="2878170"/>
            <a:ext cx="461677" cy="550831"/>
            <a:chOff x="6184200" y="2878170"/>
            <a:chExt cx="461677" cy="550831"/>
          </a:xfrm>
        </p:grpSpPr>
        <p:sp>
          <p:nvSpPr>
            <p:cNvPr id="7" name="Freeform 7"/>
            <p:cNvSpPr/>
            <p:nvPr/>
          </p:nvSpPr>
          <p:spPr>
            <a:xfrm>
              <a:off x="6350411" y="2984088"/>
              <a:ext cx="147161" cy="176213"/>
            </a:xfrm>
            <a:custGeom>
              <a:rect l="l" t="t" r="r" b="b"/>
              <a:pathLst>
                <a:path w="56" h="67">
                  <a:moveTo>
                    <a:pt x="28" y="0"/>
                  </a:moveTo>
                  <a:cubicBezTo>
                    <a:pt x="13" y="0"/>
                    <a:pt x="0" y="13"/>
                    <a:pt x="0" y="28"/>
                  </a:cubicBezTo>
                  <a:cubicBezTo>
                    <a:pt x="0" y="34"/>
                    <a:pt x="2" y="40"/>
                    <a:pt x="7" y="46"/>
                  </a:cubicBezTo>
                  <a:cubicBezTo>
                    <a:pt x="11" y="52"/>
                    <a:pt x="15" y="58"/>
                    <a:pt x="16" y="65"/>
                  </a:cubicBezTo>
                  <a:cubicBezTo>
                    <a:pt x="16" y="67"/>
                    <a:pt x="16" y="67"/>
                    <a:pt x="16" y="67"/>
                  </a:cubicBezTo>
                  <a:cubicBezTo>
                    <a:pt x="25" y="67"/>
                    <a:pt x="25" y="67"/>
                    <a:pt x="25" y="67"/>
                  </a:cubicBezTo>
                  <a:cubicBezTo>
                    <a:pt x="26" y="65"/>
                    <a:pt x="26" y="65"/>
                    <a:pt x="26" y="65"/>
                  </a:cubicBezTo>
                  <a:cubicBezTo>
                    <a:pt x="26" y="61"/>
                    <a:pt x="26" y="50"/>
                    <a:pt x="22" y="42"/>
                  </a:cubicBezTo>
                  <a:cubicBezTo>
                    <a:pt x="24" y="42"/>
                    <a:pt x="26" y="41"/>
                    <a:pt x="28" y="41"/>
                  </a:cubicBezTo>
                  <a:cubicBezTo>
                    <a:pt x="29" y="41"/>
                    <a:pt x="29" y="41"/>
                    <a:pt x="29" y="41"/>
                  </a:cubicBezTo>
                  <a:cubicBezTo>
                    <a:pt x="31" y="41"/>
                    <a:pt x="33" y="42"/>
                    <a:pt x="34" y="42"/>
                  </a:cubicBezTo>
                  <a:cubicBezTo>
                    <a:pt x="32" y="48"/>
                    <a:pt x="31" y="55"/>
                    <a:pt x="31" y="65"/>
                  </a:cubicBezTo>
                  <a:cubicBezTo>
                    <a:pt x="31" y="67"/>
                    <a:pt x="31" y="67"/>
                    <a:pt x="31" y="67"/>
                  </a:cubicBezTo>
                  <a:cubicBezTo>
                    <a:pt x="40" y="67"/>
                    <a:pt x="40" y="67"/>
                    <a:pt x="40" y="67"/>
                  </a:cubicBezTo>
                  <a:cubicBezTo>
                    <a:pt x="41" y="65"/>
                    <a:pt x="41" y="65"/>
                    <a:pt x="41" y="65"/>
                  </a:cubicBezTo>
                  <a:cubicBezTo>
                    <a:pt x="42" y="58"/>
                    <a:pt x="46" y="52"/>
                    <a:pt x="50" y="46"/>
                  </a:cubicBezTo>
                  <a:cubicBezTo>
                    <a:pt x="54" y="41"/>
                    <a:pt x="56" y="34"/>
                    <a:pt x="56" y="28"/>
                  </a:cubicBezTo>
                  <a:cubicBezTo>
                    <a:pt x="56" y="13"/>
                    <a:pt x="44" y="0"/>
                    <a:pt x="28" y="0"/>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Freeform 8"/>
            <p:cNvSpPr/>
            <p:nvPr/>
          </p:nvSpPr>
          <p:spPr>
            <a:xfrm>
              <a:off x="6184200" y="2878170"/>
              <a:ext cx="461677" cy="550831"/>
            </a:xfrm>
            <a:custGeom>
              <a:rect l="l" t="t" r="r" b="b"/>
              <a:pathLst>
                <a:path w="175" h="209">
                  <a:moveTo>
                    <a:pt x="146" y="24"/>
                  </a:moveTo>
                  <a:cubicBezTo>
                    <a:pt x="126" y="8"/>
                    <a:pt x="100" y="0"/>
                    <a:pt x="66" y="8"/>
                  </a:cubicBezTo>
                  <a:cubicBezTo>
                    <a:pt x="42" y="15"/>
                    <a:pt x="21" y="33"/>
                    <a:pt x="16" y="67"/>
                  </a:cubicBezTo>
                  <a:cubicBezTo>
                    <a:pt x="14" y="78"/>
                    <a:pt x="16" y="84"/>
                    <a:pt x="16" y="85"/>
                  </a:cubicBezTo>
                  <a:cubicBezTo>
                    <a:pt x="18" y="87"/>
                    <a:pt x="20" y="91"/>
                    <a:pt x="20" y="94"/>
                  </a:cubicBezTo>
                  <a:cubicBezTo>
                    <a:pt x="20" y="95"/>
                    <a:pt x="19" y="96"/>
                    <a:pt x="19" y="97"/>
                  </a:cubicBezTo>
                  <a:cubicBezTo>
                    <a:pt x="2" y="121"/>
                    <a:pt x="2" y="121"/>
                    <a:pt x="2" y="121"/>
                  </a:cubicBezTo>
                  <a:cubicBezTo>
                    <a:pt x="1" y="123"/>
                    <a:pt x="0" y="125"/>
                    <a:pt x="1" y="127"/>
                  </a:cubicBezTo>
                  <a:cubicBezTo>
                    <a:pt x="4" y="132"/>
                    <a:pt x="12" y="131"/>
                    <a:pt x="14" y="132"/>
                  </a:cubicBezTo>
                  <a:cubicBezTo>
                    <a:pt x="16" y="133"/>
                    <a:pt x="17" y="136"/>
                    <a:pt x="16" y="139"/>
                  </a:cubicBezTo>
                  <a:cubicBezTo>
                    <a:pt x="15" y="141"/>
                    <a:pt x="13" y="145"/>
                    <a:pt x="15" y="146"/>
                  </a:cubicBezTo>
                  <a:cubicBezTo>
                    <a:pt x="17" y="147"/>
                    <a:pt x="19" y="148"/>
                    <a:pt x="19" y="148"/>
                  </a:cubicBezTo>
                  <a:cubicBezTo>
                    <a:pt x="19" y="148"/>
                    <a:pt x="16" y="149"/>
                    <a:pt x="16" y="151"/>
                  </a:cubicBezTo>
                  <a:cubicBezTo>
                    <a:pt x="15" y="153"/>
                    <a:pt x="16" y="156"/>
                    <a:pt x="19" y="157"/>
                  </a:cubicBezTo>
                  <a:cubicBezTo>
                    <a:pt x="19" y="157"/>
                    <a:pt x="22" y="164"/>
                    <a:pt x="21" y="171"/>
                  </a:cubicBezTo>
                  <a:cubicBezTo>
                    <a:pt x="20" y="177"/>
                    <a:pt x="18" y="183"/>
                    <a:pt x="23" y="187"/>
                  </a:cubicBezTo>
                  <a:cubicBezTo>
                    <a:pt x="28" y="191"/>
                    <a:pt x="48" y="188"/>
                    <a:pt x="60" y="184"/>
                  </a:cubicBezTo>
                  <a:cubicBezTo>
                    <a:pt x="60" y="184"/>
                    <a:pt x="64" y="191"/>
                    <a:pt x="68" y="209"/>
                  </a:cubicBezTo>
                  <a:cubicBezTo>
                    <a:pt x="152" y="183"/>
                    <a:pt x="152" y="183"/>
                    <a:pt x="152" y="183"/>
                  </a:cubicBezTo>
                  <a:cubicBezTo>
                    <a:pt x="147" y="170"/>
                    <a:pt x="145" y="163"/>
                    <a:pt x="145" y="159"/>
                  </a:cubicBezTo>
                  <a:cubicBezTo>
                    <a:pt x="143" y="148"/>
                    <a:pt x="160" y="128"/>
                    <a:pt x="166" y="106"/>
                  </a:cubicBezTo>
                  <a:cubicBezTo>
                    <a:pt x="173" y="81"/>
                    <a:pt x="175" y="48"/>
                    <a:pt x="146" y="24"/>
                  </a:cubicBezTo>
                  <a:close/>
                  <a:moveTo>
                    <a:pt x="118" y="90"/>
                  </a:moveTo>
                  <a:cubicBezTo>
                    <a:pt x="112" y="98"/>
                    <a:pt x="110" y="104"/>
                    <a:pt x="110" y="110"/>
                  </a:cubicBezTo>
                  <a:cubicBezTo>
                    <a:pt x="110" y="128"/>
                    <a:pt x="110" y="128"/>
                    <a:pt x="110" y="128"/>
                  </a:cubicBezTo>
                  <a:cubicBezTo>
                    <a:pt x="110" y="133"/>
                    <a:pt x="107" y="136"/>
                    <a:pt x="104" y="136"/>
                  </a:cubicBezTo>
                  <a:cubicBezTo>
                    <a:pt x="97" y="136"/>
                    <a:pt x="97" y="136"/>
                    <a:pt x="97" y="136"/>
                  </a:cubicBezTo>
                  <a:cubicBezTo>
                    <a:pt x="96" y="136"/>
                    <a:pt x="96" y="136"/>
                    <a:pt x="96" y="136"/>
                  </a:cubicBezTo>
                  <a:cubicBezTo>
                    <a:pt x="95" y="138"/>
                    <a:pt x="93" y="139"/>
                    <a:pt x="91" y="139"/>
                  </a:cubicBezTo>
                  <a:cubicBezTo>
                    <a:pt x="89" y="139"/>
                    <a:pt x="88" y="138"/>
                    <a:pt x="87" y="136"/>
                  </a:cubicBezTo>
                  <a:cubicBezTo>
                    <a:pt x="86" y="136"/>
                    <a:pt x="86" y="136"/>
                    <a:pt x="86" y="136"/>
                  </a:cubicBezTo>
                  <a:cubicBezTo>
                    <a:pt x="79" y="136"/>
                    <a:pt x="79" y="136"/>
                    <a:pt x="79" y="136"/>
                  </a:cubicBezTo>
                  <a:cubicBezTo>
                    <a:pt x="76" y="136"/>
                    <a:pt x="73" y="133"/>
                    <a:pt x="73" y="129"/>
                  </a:cubicBezTo>
                  <a:cubicBezTo>
                    <a:pt x="73" y="110"/>
                    <a:pt x="73" y="110"/>
                    <a:pt x="73" y="110"/>
                  </a:cubicBezTo>
                  <a:cubicBezTo>
                    <a:pt x="73" y="104"/>
                    <a:pt x="70" y="98"/>
                    <a:pt x="65" y="90"/>
                  </a:cubicBezTo>
                  <a:cubicBezTo>
                    <a:pt x="59" y="83"/>
                    <a:pt x="57" y="76"/>
                    <a:pt x="57" y="68"/>
                  </a:cubicBezTo>
                  <a:cubicBezTo>
                    <a:pt x="57" y="49"/>
                    <a:pt x="72" y="34"/>
                    <a:pt x="91" y="34"/>
                  </a:cubicBezTo>
                  <a:cubicBezTo>
                    <a:pt x="110" y="34"/>
                    <a:pt x="126" y="49"/>
                    <a:pt x="126" y="68"/>
                  </a:cubicBezTo>
                  <a:cubicBezTo>
                    <a:pt x="126" y="76"/>
                    <a:pt x="123" y="83"/>
                    <a:pt x="118" y="90"/>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9" name="Group 9"/>
          <p:cNvGrpSpPr/>
          <p:nvPr/>
        </p:nvGrpSpPr>
        <p:grpSpPr>
          <a:xfrm>
            <a:off x="1996032" y="4065529"/>
            <a:ext cx="664560" cy="579786"/>
            <a:chOff x="1996032" y="4065529"/>
            <a:chExt cx="664560" cy="579786"/>
          </a:xfrm>
        </p:grpSpPr>
        <p:sp>
          <p:nvSpPr>
            <p:cNvPr id="10" name="Freeform 10"/>
            <p:cNvSpPr/>
            <p:nvPr/>
          </p:nvSpPr>
          <p:spPr>
            <a:xfrm>
              <a:off x="1996032" y="4204879"/>
              <a:ext cx="440436" cy="440436"/>
            </a:xfrm>
            <a:custGeom>
              <a:rect l="l" t="t" r="r" b="b"/>
              <a:pathLst>
                <a:path w="167" h="167">
                  <a:moveTo>
                    <a:pt x="161" y="71"/>
                  </a:moveTo>
                  <a:cubicBezTo>
                    <a:pt x="148" y="71"/>
                    <a:pt x="148" y="71"/>
                    <a:pt x="148" y="71"/>
                  </a:cubicBezTo>
                  <a:cubicBezTo>
                    <a:pt x="146" y="62"/>
                    <a:pt x="143" y="54"/>
                    <a:pt x="138" y="47"/>
                  </a:cubicBezTo>
                  <a:cubicBezTo>
                    <a:pt x="147" y="38"/>
                    <a:pt x="147" y="38"/>
                    <a:pt x="147" y="38"/>
                  </a:cubicBezTo>
                  <a:cubicBezTo>
                    <a:pt x="149" y="36"/>
                    <a:pt x="150" y="32"/>
                    <a:pt x="148" y="31"/>
                  </a:cubicBezTo>
                  <a:cubicBezTo>
                    <a:pt x="136" y="19"/>
                    <a:pt x="136" y="19"/>
                    <a:pt x="136" y="19"/>
                  </a:cubicBezTo>
                  <a:cubicBezTo>
                    <a:pt x="135" y="17"/>
                    <a:pt x="131" y="18"/>
                    <a:pt x="129" y="20"/>
                  </a:cubicBezTo>
                  <a:cubicBezTo>
                    <a:pt x="120" y="29"/>
                    <a:pt x="120" y="29"/>
                    <a:pt x="120" y="29"/>
                  </a:cubicBezTo>
                  <a:cubicBezTo>
                    <a:pt x="113" y="24"/>
                    <a:pt x="105" y="21"/>
                    <a:pt x="96" y="19"/>
                  </a:cubicBezTo>
                  <a:cubicBezTo>
                    <a:pt x="96" y="6"/>
                    <a:pt x="96" y="6"/>
                    <a:pt x="96" y="6"/>
                  </a:cubicBezTo>
                  <a:cubicBezTo>
                    <a:pt x="96" y="3"/>
                    <a:pt x="94" y="0"/>
                    <a:pt x="92" y="0"/>
                  </a:cubicBezTo>
                  <a:cubicBezTo>
                    <a:pt x="75" y="0"/>
                    <a:pt x="75" y="0"/>
                    <a:pt x="75" y="0"/>
                  </a:cubicBezTo>
                  <a:cubicBezTo>
                    <a:pt x="73" y="0"/>
                    <a:pt x="71" y="3"/>
                    <a:pt x="71" y="6"/>
                  </a:cubicBezTo>
                  <a:cubicBezTo>
                    <a:pt x="71" y="19"/>
                    <a:pt x="71" y="19"/>
                    <a:pt x="71" y="19"/>
                  </a:cubicBezTo>
                  <a:cubicBezTo>
                    <a:pt x="62" y="21"/>
                    <a:pt x="54" y="24"/>
                    <a:pt x="46" y="29"/>
                  </a:cubicBezTo>
                  <a:cubicBezTo>
                    <a:pt x="37" y="20"/>
                    <a:pt x="37" y="20"/>
                    <a:pt x="37" y="20"/>
                  </a:cubicBezTo>
                  <a:cubicBezTo>
                    <a:pt x="35" y="18"/>
                    <a:pt x="32" y="17"/>
                    <a:pt x="30" y="19"/>
                  </a:cubicBezTo>
                  <a:cubicBezTo>
                    <a:pt x="18" y="31"/>
                    <a:pt x="18" y="31"/>
                    <a:pt x="18" y="31"/>
                  </a:cubicBezTo>
                  <a:cubicBezTo>
                    <a:pt x="17" y="32"/>
                    <a:pt x="17" y="36"/>
                    <a:pt x="19" y="38"/>
                  </a:cubicBezTo>
                  <a:cubicBezTo>
                    <a:pt x="29" y="47"/>
                    <a:pt x="29" y="47"/>
                    <a:pt x="29" y="47"/>
                  </a:cubicBezTo>
                  <a:cubicBezTo>
                    <a:pt x="24" y="54"/>
                    <a:pt x="20" y="62"/>
                    <a:pt x="19" y="71"/>
                  </a:cubicBezTo>
                  <a:cubicBezTo>
                    <a:pt x="6" y="71"/>
                    <a:pt x="6" y="71"/>
                    <a:pt x="6" y="71"/>
                  </a:cubicBezTo>
                  <a:cubicBezTo>
                    <a:pt x="2" y="71"/>
                    <a:pt x="0" y="73"/>
                    <a:pt x="0" y="75"/>
                  </a:cubicBezTo>
                  <a:cubicBezTo>
                    <a:pt x="0" y="92"/>
                    <a:pt x="0" y="92"/>
                    <a:pt x="0" y="92"/>
                  </a:cubicBezTo>
                  <a:cubicBezTo>
                    <a:pt x="0" y="94"/>
                    <a:pt x="2" y="96"/>
                    <a:pt x="6" y="96"/>
                  </a:cubicBezTo>
                  <a:cubicBezTo>
                    <a:pt x="19" y="96"/>
                    <a:pt x="19" y="96"/>
                    <a:pt x="19" y="96"/>
                  </a:cubicBezTo>
                  <a:cubicBezTo>
                    <a:pt x="20" y="105"/>
                    <a:pt x="24" y="113"/>
                    <a:pt x="29" y="120"/>
                  </a:cubicBezTo>
                  <a:cubicBezTo>
                    <a:pt x="19" y="130"/>
                    <a:pt x="19" y="130"/>
                    <a:pt x="19" y="130"/>
                  </a:cubicBezTo>
                  <a:cubicBezTo>
                    <a:pt x="17" y="132"/>
                    <a:pt x="17" y="135"/>
                    <a:pt x="18" y="137"/>
                  </a:cubicBezTo>
                  <a:cubicBezTo>
                    <a:pt x="30" y="148"/>
                    <a:pt x="30" y="148"/>
                    <a:pt x="30" y="148"/>
                  </a:cubicBezTo>
                  <a:cubicBezTo>
                    <a:pt x="32" y="150"/>
                    <a:pt x="35" y="150"/>
                    <a:pt x="37" y="147"/>
                  </a:cubicBezTo>
                  <a:cubicBezTo>
                    <a:pt x="46" y="138"/>
                    <a:pt x="46" y="138"/>
                    <a:pt x="46" y="138"/>
                  </a:cubicBezTo>
                  <a:cubicBezTo>
                    <a:pt x="54" y="143"/>
                    <a:pt x="62" y="147"/>
                    <a:pt x="71" y="148"/>
                  </a:cubicBezTo>
                  <a:cubicBezTo>
                    <a:pt x="71" y="161"/>
                    <a:pt x="71" y="161"/>
                    <a:pt x="71" y="161"/>
                  </a:cubicBezTo>
                  <a:cubicBezTo>
                    <a:pt x="71" y="164"/>
                    <a:pt x="73" y="167"/>
                    <a:pt x="75" y="167"/>
                  </a:cubicBezTo>
                  <a:cubicBezTo>
                    <a:pt x="92" y="167"/>
                    <a:pt x="92" y="167"/>
                    <a:pt x="92" y="167"/>
                  </a:cubicBezTo>
                  <a:cubicBezTo>
                    <a:pt x="94" y="167"/>
                    <a:pt x="96" y="164"/>
                    <a:pt x="96" y="161"/>
                  </a:cubicBezTo>
                  <a:cubicBezTo>
                    <a:pt x="96" y="148"/>
                    <a:pt x="96" y="148"/>
                    <a:pt x="96" y="148"/>
                  </a:cubicBezTo>
                  <a:cubicBezTo>
                    <a:pt x="105" y="147"/>
                    <a:pt x="113" y="143"/>
                    <a:pt x="120" y="138"/>
                  </a:cubicBezTo>
                  <a:cubicBezTo>
                    <a:pt x="129" y="147"/>
                    <a:pt x="129" y="147"/>
                    <a:pt x="129" y="147"/>
                  </a:cubicBezTo>
                  <a:cubicBezTo>
                    <a:pt x="131" y="150"/>
                    <a:pt x="135" y="150"/>
                    <a:pt x="136" y="148"/>
                  </a:cubicBezTo>
                  <a:cubicBezTo>
                    <a:pt x="148" y="137"/>
                    <a:pt x="148" y="137"/>
                    <a:pt x="148" y="137"/>
                  </a:cubicBezTo>
                  <a:cubicBezTo>
                    <a:pt x="150" y="135"/>
                    <a:pt x="149" y="132"/>
                    <a:pt x="147" y="130"/>
                  </a:cubicBezTo>
                  <a:cubicBezTo>
                    <a:pt x="138" y="120"/>
                    <a:pt x="138" y="120"/>
                    <a:pt x="138" y="120"/>
                  </a:cubicBezTo>
                  <a:cubicBezTo>
                    <a:pt x="143" y="113"/>
                    <a:pt x="146" y="105"/>
                    <a:pt x="148" y="96"/>
                  </a:cubicBezTo>
                  <a:cubicBezTo>
                    <a:pt x="161" y="96"/>
                    <a:pt x="161" y="96"/>
                    <a:pt x="161" y="96"/>
                  </a:cubicBezTo>
                  <a:cubicBezTo>
                    <a:pt x="164" y="96"/>
                    <a:pt x="167" y="94"/>
                    <a:pt x="167" y="92"/>
                  </a:cubicBezTo>
                  <a:cubicBezTo>
                    <a:pt x="167" y="75"/>
                    <a:pt x="167" y="75"/>
                    <a:pt x="167" y="75"/>
                  </a:cubicBezTo>
                  <a:cubicBezTo>
                    <a:pt x="167" y="73"/>
                    <a:pt x="164" y="71"/>
                    <a:pt x="161" y="71"/>
                  </a:cubicBezTo>
                  <a:close/>
                  <a:moveTo>
                    <a:pt x="83" y="114"/>
                  </a:moveTo>
                  <a:cubicBezTo>
                    <a:pt x="66" y="114"/>
                    <a:pt x="52" y="101"/>
                    <a:pt x="52" y="84"/>
                  </a:cubicBezTo>
                  <a:cubicBezTo>
                    <a:pt x="52" y="67"/>
                    <a:pt x="66" y="53"/>
                    <a:pt x="83" y="53"/>
                  </a:cubicBezTo>
                  <a:cubicBezTo>
                    <a:pt x="100" y="53"/>
                    <a:pt x="114" y="67"/>
                    <a:pt x="114" y="84"/>
                  </a:cubicBezTo>
                  <a:cubicBezTo>
                    <a:pt x="114" y="101"/>
                    <a:pt x="100" y="114"/>
                    <a:pt x="83" y="114"/>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Freeform 11"/>
            <p:cNvSpPr/>
            <p:nvPr/>
          </p:nvSpPr>
          <p:spPr>
            <a:xfrm>
              <a:off x="2341695" y="4065529"/>
              <a:ext cx="318897" cy="316706"/>
            </a:xfrm>
            <a:custGeom>
              <a:rect l="l" t="t" r="r" b="b"/>
              <a:pathLst>
                <a:path w="120" h="120">
                  <a:moveTo>
                    <a:pt x="117" y="51"/>
                  </a:moveTo>
                  <a:cubicBezTo>
                    <a:pt x="108" y="51"/>
                    <a:pt x="108" y="51"/>
                    <a:pt x="108" y="51"/>
                  </a:cubicBezTo>
                  <a:cubicBezTo>
                    <a:pt x="106" y="44"/>
                    <a:pt x="104" y="38"/>
                    <a:pt x="100" y="33"/>
                  </a:cubicBezTo>
                  <a:cubicBezTo>
                    <a:pt x="107" y="27"/>
                    <a:pt x="107" y="27"/>
                    <a:pt x="107" y="27"/>
                  </a:cubicBezTo>
                  <a:cubicBezTo>
                    <a:pt x="109" y="25"/>
                    <a:pt x="109" y="23"/>
                    <a:pt x="108" y="22"/>
                  </a:cubicBezTo>
                  <a:cubicBezTo>
                    <a:pt x="99" y="13"/>
                    <a:pt x="99" y="13"/>
                    <a:pt x="99" y="13"/>
                  </a:cubicBezTo>
                  <a:cubicBezTo>
                    <a:pt x="98" y="12"/>
                    <a:pt x="96" y="12"/>
                    <a:pt x="94" y="14"/>
                  </a:cubicBezTo>
                  <a:cubicBezTo>
                    <a:pt x="87" y="20"/>
                    <a:pt x="87" y="20"/>
                    <a:pt x="87" y="20"/>
                  </a:cubicBezTo>
                  <a:cubicBezTo>
                    <a:pt x="82" y="17"/>
                    <a:pt x="76" y="14"/>
                    <a:pt x="70" y="13"/>
                  </a:cubicBezTo>
                  <a:cubicBezTo>
                    <a:pt x="70" y="4"/>
                    <a:pt x="70" y="4"/>
                    <a:pt x="70" y="4"/>
                  </a:cubicBezTo>
                  <a:cubicBezTo>
                    <a:pt x="70" y="1"/>
                    <a:pt x="69" y="0"/>
                    <a:pt x="67" y="0"/>
                  </a:cubicBezTo>
                  <a:cubicBezTo>
                    <a:pt x="55" y="0"/>
                    <a:pt x="55" y="0"/>
                    <a:pt x="55" y="0"/>
                  </a:cubicBezTo>
                  <a:cubicBezTo>
                    <a:pt x="53" y="0"/>
                    <a:pt x="52" y="1"/>
                    <a:pt x="52" y="4"/>
                  </a:cubicBezTo>
                  <a:cubicBezTo>
                    <a:pt x="52" y="13"/>
                    <a:pt x="52" y="13"/>
                    <a:pt x="52" y="13"/>
                  </a:cubicBezTo>
                  <a:cubicBezTo>
                    <a:pt x="45" y="14"/>
                    <a:pt x="39" y="17"/>
                    <a:pt x="34" y="20"/>
                  </a:cubicBezTo>
                  <a:cubicBezTo>
                    <a:pt x="28" y="14"/>
                    <a:pt x="28" y="14"/>
                    <a:pt x="28" y="14"/>
                  </a:cubicBezTo>
                  <a:cubicBezTo>
                    <a:pt x="26" y="12"/>
                    <a:pt x="24" y="12"/>
                    <a:pt x="22" y="13"/>
                  </a:cubicBezTo>
                  <a:cubicBezTo>
                    <a:pt x="14" y="22"/>
                    <a:pt x="14" y="22"/>
                    <a:pt x="14" y="22"/>
                  </a:cubicBezTo>
                  <a:cubicBezTo>
                    <a:pt x="13" y="23"/>
                    <a:pt x="13" y="25"/>
                    <a:pt x="15" y="27"/>
                  </a:cubicBezTo>
                  <a:cubicBezTo>
                    <a:pt x="21" y="33"/>
                    <a:pt x="21" y="33"/>
                    <a:pt x="21" y="33"/>
                  </a:cubicBezTo>
                  <a:cubicBezTo>
                    <a:pt x="18" y="38"/>
                    <a:pt x="15" y="44"/>
                    <a:pt x="14" y="51"/>
                  </a:cubicBezTo>
                  <a:cubicBezTo>
                    <a:pt x="5" y="51"/>
                    <a:pt x="5" y="51"/>
                    <a:pt x="5" y="51"/>
                  </a:cubicBezTo>
                  <a:cubicBezTo>
                    <a:pt x="2" y="51"/>
                    <a:pt x="0" y="52"/>
                    <a:pt x="0" y="54"/>
                  </a:cubicBezTo>
                  <a:cubicBezTo>
                    <a:pt x="0" y="66"/>
                    <a:pt x="0" y="66"/>
                    <a:pt x="0" y="66"/>
                  </a:cubicBezTo>
                  <a:cubicBezTo>
                    <a:pt x="0" y="68"/>
                    <a:pt x="2" y="69"/>
                    <a:pt x="5" y="69"/>
                  </a:cubicBezTo>
                  <a:cubicBezTo>
                    <a:pt x="14" y="69"/>
                    <a:pt x="14" y="69"/>
                    <a:pt x="14" y="69"/>
                  </a:cubicBezTo>
                  <a:cubicBezTo>
                    <a:pt x="15" y="76"/>
                    <a:pt x="18" y="81"/>
                    <a:pt x="21" y="87"/>
                  </a:cubicBezTo>
                  <a:cubicBezTo>
                    <a:pt x="15" y="93"/>
                    <a:pt x="15" y="93"/>
                    <a:pt x="15" y="93"/>
                  </a:cubicBezTo>
                  <a:cubicBezTo>
                    <a:pt x="13" y="95"/>
                    <a:pt x="13" y="97"/>
                    <a:pt x="14" y="98"/>
                  </a:cubicBezTo>
                  <a:cubicBezTo>
                    <a:pt x="22" y="107"/>
                    <a:pt x="22" y="107"/>
                    <a:pt x="22" y="107"/>
                  </a:cubicBezTo>
                  <a:cubicBezTo>
                    <a:pt x="24" y="108"/>
                    <a:pt x="26" y="108"/>
                    <a:pt x="28" y="106"/>
                  </a:cubicBezTo>
                  <a:cubicBezTo>
                    <a:pt x="34" y="100"/>
                    <a:pt x="34" y="100"/>
                    <a:pt x="34" y="100"/>
                  </a:cubicBezTo>
                  <a:cubicBezTo>
                    <a:pt x="39" y="103"/>
                    <a:pt x="45" y="106"/>
                    <a:pt x="52" y="107"/>
                  </a:cubicBezTo>
                  <a:cubicBezTo>
                    <a:pt x="52" y="116"/>
                    <a:pt x="52" y="116"/>
                    <a:pt x="52" y="116"/>
                  </a:cubicBezTo>
                  <a:cubicBezTo>
                    <a:pt x="52" y="118"/>
                    <a:pt x="53" y="120"/>
                    <a:pt x="55" y="120"/>
                  </a:cubicBezTo>
                  <a:cubicBezTo>
                    <a:pt x="67" y="120"/>
                    <a:pt x="67" y="120"/>
                    <a:pt x="67" y="120"/>
                  </a:cubicBezTo>
                  <a:cubicBezTo>
                    <a:pt x="69" y="120"/>
                    <a:pt x="70" y="118"/>
                    <a:pt x="70" y="116"/>
                  </a:cubicBezTo>
                  <a:cubicBezTo>
                    <a:pt x="70" y="107"/>
                    <a:pt x="70" y="107"/>
                    <a:pt x="70" y="107"/>
                  </a:cubicBezTo>
                  <a:cubicBezTo>
                    <a:pt x="76" y="106"/>
                    <a:pt x="82" y="103"/>
                    <a:pt x="87" y="100"/>
                  </a:cubicBezTo>
                  <a:cubicBezTo>
                    <a:pt x="94" y="106"/>
                    <a:pt x="94" y="106"/>
                    <a:pt x="94" y="106"/>
                  </a:cubicBezTo>
                  <a:cubicBezTo>
                    <a:pt x="96" y="108"/>
                    <a:pt x="98" y="108"/>
                    <a:pt x="99" y="107"/>
                  </a:cubicBezTo>
                  <a:cubicBezTo>
                    <a:pt x="108" y="98"/>
                    <a:pt x="108" y="98"/>
                    <a:pt x="108" y="98"/>
                  </a:cubicBezTo>
                  <a:cubicBezTo>
                    <a:pt x="109" y="97"/>
                    <a:pt x="109" y="95"/>
                    <a:pt x="107" y="93"/>
                  </a:cubicBezTo>
                  <a:cubicBezTo>
                    <a:pt x="100" y="87"/>
                    <a:pt x="100" y="87"/>
                    <a:pt x="100" y="87"/>
                  </a:cubicBezTo>
                  <a:cubicBezTo>
                    <a:pt x="104" y="81"/>
                    <a:pt x="106" y="76"/>
                    <a:pt x="108" y="69"/>
                  </a:cubicBezTo>
                  <a:cubicBezTo>
                    <a:pt x="117" y="69"/>
                    <a:pt x="117" y="69"/>
                    <a:pt x="117" y="69"/>
                  </a:cubicBezTo>
                  <a:cubicBezTo>
                    <a:pt x="119" y="69"/>
                    <a:pt x="121" y="68"/>
                    <a:pt x="121" y="66"/>
                  </a:cubicBezTo>
                  <a:cubicBezTo>
                    <a:pt x="121" y="54"/>
                    <a:pt x="121" y="54"/>
                    <a:pt x="121" y="54"/>
                  </a:cubicBezTo>
                  <a:cubicBezTo>
                    <a:pt x="121" y="52"/>
                    <a:pt x="119" y="51"/>
                    <a:pt x="117" y="51"/>
                  </a:cubicBezTo>
                  <a:close/>
                  <a:moveTo>
                    <a:pt x="61" y="82"/>
                  </a:moveTo>
                  <a:cubicBezTo>
                    <a:pt x="48" y="82"/>
                    <a:pt x="38" y="72"/>
                    <a:pt x="38" y="60"/>
                  </a:cubicBezTo>
                  <a:cubicBezTo>
                    <a:pt x="38" y="48"/>
                    <a:pt x="48" y="38"/>
                    <a:pt x="61" y="38"/>
                  </a:cubicBezTo>
                  <a:cubicBezTo>
                    <a:pt x="73" y="38"/>
                    <a:pt x="83" y="48"/>
                    <a:pt x="83" y="60"/>
                  </a:cubicBezTo>
                  <a:cubicBezTo>
                    <a:pt x="83" y="72"/>
                    <a:pt x="73" y="82"/>
                    <a:pt x="61" y="82"/>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2" name="Group 12"/>
          <p:cNvGrpSpPr/>
          <p:nvPr/>
        </p:nvGrpSpPr>
        <p:grpSpPr>
          <a:xfrm>
            <a:off x="4836987" y="4210981"/>
            <a:ext cx="577691" cy="614457"/>
            <a:chOff x="4836987" y="4210981"/>
            <a:chExt cx="577691" cy="614457"/>
          </a:xfrm>
        </p:grpSpPr>
        <p:sp>
          <p:nvSpPr>
            <p:cNvPr id="13" name="Freeform 13"/>
            <p:cNvSpPr/>
            <p:nvPr/>
          </p:nvSpPr>
          <p:spPr>
            <a:xfrm>
              <a:off x="5174934" y="4210981"/>
              <a:ext cx="239744" cy="269843"/>
            </a:xfrm>
            <a:custGeom>
              <a:rect l="l" t="t" r="r" b="b"/>
              <a:pathLst>
                <a:path w="91" h="102">
                  <a:moveTo>
                    <a:pt x="76" y="45"/>
                  </a:moveTo>
                  <a:cubicBezTo>
                    <a:pt x="65" y="52"/>
                    <a:pt x="54" y="52"/>
                    <a:pt x="50" y="52"/>
                  </a:cubicBezTo>
                  <a:cubicBezTo>
                    <a:pt x="11" y="102"/>
                    <a:pt x="11" y="102"/>
                    <a:pt x="11" y="102"/>
                  </a:cubicBezTo>
                  <a:cubicBezTo>
                    <a:pt x="0" y="93"/>
                    <a:pt x="0" y="93"/>
                    <a:pt x="0" y="93"/>
                  </a:cubicBezTo>
                  <a:cubicBezTo>
                    <a:pt x="43" y="47"/>
                    <a:pt x="43" y="47"/>
                    <a:pt x="43" y="47"/>
                  </a:cubicBezTo>
                  <a:cubicBezTo>
                    <a:pt x="42" y="43"/>
                    <a:pt x="40" y="32"/>
                    <a:pt x="45" y="19"/>
                  </a:cubicBezTo>
                  <a:cubicBezTo>
                    <a:pt x="52" y="4"/>
                    <a:pt x="70" y="0"/>
                    <a:pt x="70" y="0"/>
                  </a:cubicBezTo>
                  <a:cubicBezTo>
                    <a:pt x="67" y="22"/>
                    <a:pt x="67" y="22"/>
                    <a:pt x="67" y="22"/>
                  </a:cubicBezTo>
                  <a:cubicBezTo>
                    <a:pt x="68" y="21"/>
                    <a:pt x="69" y="21"/>
                    <a:pt x="70" y="22"/>
                  </a:cubicBezTo>
                  <a:cubicBezTo>
                    <a:pt x="70" y="22"/>
                    <a:pt x="70" y="23"/>
                    <a:pt x="70" y="24"/>
                  </a:cubicBezTo>
                  <a:cubicBezTo>
                    <a:pt x="91" y="17"/>
                    <a:pt x="91" y="17"/>
                    <a:pt x="91" y="17"/>
                  </a:cubicBezTo>
                  <a:cubicBezTo>
                    <a:pt x="91" y="17"/>
                    <a:pt x="90" y="36"/>
                    <a:pt x="76" y="45"/>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Freeform 14"/>
            <p:cNvSpPr/>
            <p:nvPr/>
          </p:nvSpPr>
          <p:spPr>
            <a:xfrm>
              <a:off x="4836987" y="4396146"/>
              <a:ext cx="461677" cy="429292"/>
            </a:xfrm>
            <a:custGeom>
              <a:rect l="l" t="t" r="r" b="b"/>
              <a:pathLst>
                <a:path w="175" h="163">
                  <a:moveTo>
                    <a:pt x="77" y="0"/>
                  </a:moveTo>
                  <a:cubicBezTo>
                    <a:pt x="95" y="0"/>
                    <a:pt x="112" y="6"/>
                    <a:pt x="127" y="16"/>
                  </a:cubicBezTo>
                  <a:cubicBezTo>
                    <a:pt x="107" y="40"/>
                    <a:pt x="107" y="40"/>
                    <a:pt x="107" y="40"/>
                  </a:cubicBezTo>
                  <a:cubicBezTo>
                    <a:pt x="100" y="36"/>
                    <a:pt x="92" y="34"/>
                    <a:pt x="84" y="34"/>
                  </a:cubicBezTo>
                  <a:cubicBezTo>
                    <a:pt x="59" y="34"/>
                    <a:pt x="41" y="54"/>
                    <a:pt x="44" y="80"/>
                  </a:cubicBezTo>
                  <a:cubicBezTo>
                    <a:pt x="47" y="105"/>
                    <a:pt x="70" y="125"/>
                    <a:pt x="96" y="125"/>
                  </a:cubicBezTo>
                  <a:cubicBezTo>
                    <a:pt x="121" y="125"/>
                    <a:pt x="138" y="105"/>
                    <a:pt x="135" y="80"/>
                  </a:cubicBezTo>
                  <a:cubicBezTo>
                    <a:pt x="134" y="71"/>
                    <a:pt x="130" y="63"/>
                    <a:pt x="125" y="56"/>
                  </a:cubicBezTo>
                  <a:cubicBezTo>
                    <a:pt x="145" y="32"/>
                    <a:pt x="145" y="32"/>
                    <a:pt x="145" y="32"/>
                  </a:cubicBezTo>
                  <a:cubicBezTo>
                    <a:pt x="158" y="46"/>
                    <a:pt x="166" y="63"/>
                    <a:pt x="169" y="82"/>
                  </a:cubicBezTo>
                  <a:cubicBezTo>
                    <a:pt x="175" y="127"/>
                    <a:pt x="143" y="163"/>
                    <a:pt x="98" y="163"/>
                  </a:cubicBezTo>
                  <a:cubicBezTo>
                    <a:pt x="53" y="163"/>
                    <a:pt x="12" y="127"/>
                    <a:pt x="6" y="82"/>
                  </a:cubicBezTo>
                  <a:cubicBezTo>
                    <a:pt x="0" y="37"/>
                    <a:pt x="31" y="0"/>
                    <a:pt x="77" y="0"/>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Freeform 15"/>
            <p:cNvSpPr/>
            <p:nvPr/>
          </p:nvSpPr>
          <p:spPr>
            <a:xfrm>
              <a:off x="4976433" y="4512066"/>
              <a:ext cx="195167" cy="181737"/>
            </a:xfrm>
            <a:custGeom>
              <a:rect l="l" t="t" r="r" b="b"/>
              <a:pathLst>
                <a:path w="74" h="69">
                  <a:moveTo>
                    <a:pt x="42" y="69"/>
                  </a:moveTo>
                  <a:cubicBezTo>
                    <a:pt x="23" y="69"/>
                    <a:pt x="5" y="54"/>
                    <a:pt x="3" y="35"/>
                  </a:cubicBezTo>
                  <a:cubicBezTo>
                    <a:pt x="0" y="16"/>
                    <a:pt x="14" y="0"/>
                    <a:pt x="33" y="0"/>
                  </a:cubicBezTo>
                  <a:cubicBezTo>
                    <a:pt x="38" y="0"/>
                    <a:pt x="44" y="2"/>
                    <a:pt x="49" y="4"/>
                  </a:cubicBezTo>
                  <a:cubicBezTo>
                    <a:pt x="48" y="6"/>
                    <a:pt x="48" y="9"/>
                    <a:pt x="49" y="11"/>
                  </a:cubicBezTo>
                  <a:cubicBezTo>
                    <a:pt x="36" y="30"/>
                    <a:pt x="36" y="30"/>
                    <a:pt x="36" y="30"/>
                  </a:cubicBezTo>
                  <a:cubicBezTo>
                    <a:pt x="42" y="35"/>
                    <a:pt x="42" y="35"/>
                    <a:pt x="42" y="35"/>
                  </a:cubicBezTo>
                  <a:cubicBezTo>
                    <a:pt x="59" y="20"/>
                    <a:pt x="59" y="20"/>
                    <a:pt x="59" y="20"/>
                  </a:cubicBezTo>
                  <a:cubicBezTo>
                    <a:pt x="59" y="20"/>
                    <a:pt x="60" y="20"/>
                    <a:pt x="60" y="20"/>
                  </a:cubicBezTo>
                  <a:cubicBezTo>
                    <a:pt x="62" y="20"/>
                    <a:pt x="64" y="19"/>
                    <a:pt x="66" y="18"/>
                  </a:cubicBezTo>
                  <a:cubicBezTo>
                    <a:pt x="69" y="23"/>
                    <a:pt x="71" y="29"/>
                    <a:pt x="72" y="35"/>
                  </a:cubicBezTo>
                  <a:cubicBezTo>
                    <a:pt x="74" y="54"/>
                    <a:pt x="61" y="69"/>
                    <a:pt x="42" y="69"/>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Freeform 16"/>
            <p:cNvSpPr/>
            <p:nvPr/>
          </p:nvSpPr>
          <p:spPr>
            <a:xfrm>
              <a:off x="5084541" y="4461869"/>
              <a:ext cx="113728" cy="129349"/>
            </a:xfrm>
            <a:custGeom>
              <a:rect l="l" t="t" r="r" b="b"/>
              <a:pathLst>
                <a:path w="43" h="49">
                  <a:moveTo>
                    <a:pt x="13" y="31"/>
                  </a:moveTo>
                  <a:cubicBezTo>
                    <a:pt x="11" y="28"/>
                    <a:pt x="12" y="25"/>
                    <a:pt x="14" y="22"/>
                  </a:cubicBezTo>
                  <a:cubicBezTo>
                    <a:pt x="32" y="0"/>
                    <a:pt x="32" y="0"/>
                    <a:pt x="32" y="0"/>
                  </a:cubicBezTo>
                  <a:cubicBezTo>
                    <a:pt x="43" y="9"/>
                    <a:pt x="43" y="9"/>
                    <a:pt x="43" y="9"/>
                  </a:cubicBezTo>
                  <a:cubicBezTo>
                    <a:pt x="24" y="32"/>
                    <a:pt x="24" y="32"/>
                    <a:pt x="24" y="32"/>
                  </a:cubicBezTo>
                  <a:cubicBezTo>
                    <a:pt x="22" y="34"/>
                    <a:pt x="19" y="35"/>
                    <a:pt x="17" y="34"/>
                  </a:cubicBezTo>
                  <a:cubicBezTo>
                    <a:pt x="1" y="49"/>
                    <a:pt x="1" y="49"/>
                    <a:pt x="1" y="49"/>
                  </a:cubicBezTo>
                  <a:cubicBezTo>
                    <a:pt x="0" y="48"/>
                    <a:pt x="0" y="48"/>
                    <a:pt x="0" y="48"/>
                  </a:cubicBezTo>
                  <a:lnTo>
                    <a:pt x="13" y="31"/>
                  </a:ln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7" name="Group 17"/>
          <p:cNvGrpSpPr/>
          <p:nvPr/>
        </p:nvGrpSpPr>
        <p:grpSpPr>
          <a:xfrm>
            <a:off x="3390861" y="2655299"/>
            <a:ext cx="559445" cy="701973"/>
            <a:chOff x="3390861" y="2655299"/>
            <a:chExt cx="559445" cy="701973"/>
          </a:xfrm>
        </p:grpSpPr>
        <p:sp>
          <p:nvSpPr>
            <p:cNvPr id="18" name="Freeform 18"/>
            <p:cNvSpPr/>
            <p:nvPr/>
          </p:nvSpPr>
          <p:spPr>
            <a:xfrm>
              <a:off x="3782073" y="2655299"/>
              <a:ext cx="168233" cy="183703"/>
            </a:xfrm>
            <a:custGeom>
              <a:rect l="l" t="t" r="r" b="b"/>
              <a:pathLst>
                <a:path w="125" h="140">
                  <a:moveTo>
                    <a:pt x="0" y="57"/>
                  </a:moveTo>
                  <a:lnTo>
                    <a:pt x="48" y="0"/>
                  </a:lnTo>
                  <a:lnTo>
                    <a:pt x="126" y="85"/>
                  </a:lnTo>
                  <a:lnTo>
                    <a:pt x="78" y="140"/>
                  </a:lnTo>
                  <a:lnTo>
                    <a:pt x="0" y="57"/>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Freeform 19"/>
            <p:cNvSpPr/>
            <p:nvPr/>
          </p:nvSpPr>
          <p:spPr>
            <a:xfrm>
              <a:off x="3564454" y="2751018"/>
              <a:ext cx="296432" cy="326720"/>
            </a:xfrm>
            <a:custGeom>
              <a:rect l="l" t="t" r="r" b="b"/>
              <a:pathLst>
                <a:path w="94" h="105">
                  <a:moveTo>
                    <a:pt x="70" y="0"/>
                  </a:moveTo>
                  <a:cubicBezTo>
                    <a:pt x="63" y="9"/>
                    <a:pt x="63" y="9"/>
                    <a:pt x="63" y="9"/>
                  </a:cubicBezTo>
                  <a:cubicBezTo>
                    <a:pt x="21" y="30"/>
                    <a:pt x="21" y="30"/>
                    <a:pt x="21" y="30"/>
                  </a:cubicBezTo>
                  <a:cubicBezTo>
                    <a:pt x="20" y="30"/>
                    <a:pt x="14" y="33"/>
                    <a:pt x="12" y="37"/>
                  </a:cubicBezTo>
                  <a:cubicBezTo>
                    <a:pt x="10" y="40"/>
                    <a:pt x="2" y="67"/>
                    <a:pt x="1" y="70"/>
                  </a:cubicBezTo>
                  <a:cubicBezTo>
                    <a:pt x="0" y="71"/>
                    <a:pt x="0" y="75"/>
                    <a:pt x="0" y="77"/>
                  </a:cubicBezTo>
                  <a:cubicBezTo>
                    <a:pt x="0" y="78"/>
                    <a:pt x="2" y="93"/>
                    <a:pt x="3" y="102"/>
                  </a:cubicBezTo>
                  <a:cubicBezTo>
                    <a:pt x="3" y="103"/>
                    <a:pt x="3" y="103"/>
                    <a:pt x="3" y="103"/>
                  </a:cubicBezTo>
                  <a:cubicBezTo>
                    <a:pt x="3" y="103"/>
                    <a:pt x="3" y="103"/>
                    <a:pt x="3" y="103"/>
                  </a:cubicBezTo>
                  <a:cubicBezTo>
                    <a:pt x="3" y="103"/>
                    <a:pt x="3" y="104"/>
                    <a:pt x="4" y="105"/>
                  </a:cubicBezTo>
                  <a:cubicBezTo>
                    <a:pt x="4" y="81"/>
                    <a:pt x="4" y="81"/>
                    <a:pt x="4" y="81"/>
                  </a:cubicBezTo>
                  <a:cubicBezTo>
                    <a:pt x="20" y="81"/>
                    <a:pt x="20" y="81"/>
                    <a:pt x="20" y="81"/>
                  </a:cubicBezTo>
                  <a:cubicBezTo>
                    <a:pt x="20" y="75"/>
                    <a:pt x="20" y="75"/>
                    <a:pt x="20" y="75"/>
                  </a:cubicBezTo>
                  <a:cubicBezTo>
                    <a:pt x="30" y="58"/>
                    <a:pt x="30" y="58"/>
                    <a:pt x="30" y="58"/>
                  </a:cubicBezTo>
                  <a:cubicBezTo>
                    <a:pt x="32" y="59"/>
                    <a:pt x="37" y="61"/>
                    <a:pt x="40" y="62"/>
                  </a:cubicBezTo>
                  <a:cubicBezTo>
                    <a:pt x="39" y="64"/>
                    <a:pt x="37" y="68"/>
                    <a:pt x="37" y="69"/>
                  </a:cubicBezTo>
                  <a:cubicBezTo>
                    <a:pt x="36" y="71"/>
                    <a:pt x="30" y="78"/>
                    <a:pt x="27" y="83"/>
                  </a:cubicBezTo>
                  <a:cubicBezTo>
                    <a:pt x="25" y="85"/>
                    <a:pt x="24" y="90"/>
                    <a:pt x="28" y="93"/>
                  </a:cubicBezTo>
                  <a:cubicBezTo>
                    <a:pt x="29" y="94"/>
                    <a:pt x="31" y="95"/>
                    <a:pt x="33" y="95"/>
                  </a:cubicBezTo>
                  <a:cubicBezTo>
                    <a:pt x="37" y="95"/>
                    <a:pt x="41" y="92"/>
                    <a:pt x="41" y="92"/>
                  </a:cubicBezTo>
                  <a:cubicBezTo>
                    <a:pt x="41" y="92"/>
                    <a:pt x="41" y="92"/>
                    <a:pt x="41" y="92"/>
                  </a:cubicBezTo>
                  <a:cubicBezTo>
                    <a:pt x="41" y="92"/>
                    <a:pt x="41" y="92"/>
                    <a:pt x="41" y="92"/>
                  </a:cubicBezTo>
                  <a:cubicBezTo>
                    <a:pt x="41" y="91"/>
                    <a:pt x="56" y="74"/>
                    <a:pt x="63" y="71"/>
                  </a:cubicBezTo>
                  <a:cubicBezTo>
                    <a:pt x="69" y="68"/>
                    <a:pt x="87" y="54"/>
                    <a:pt x="87" y="36"/>
                  </a:cubicBezTo>
                  <a:cubicBezTo>
                    <a:pt x="94" y="26"/>
                    <a:pt x="94" y="26"/>
                    <a:pt x="94" y="26"/>
                  </a:cubicBezTo>
                  <a:lnTo>
                    <a:pt x="7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Freeform 20"/>
            <p:cNvSpPr/>
            <p:nvPr/>
          </p:nvSpPr>
          <p:spPr>
            <a:xfrm>
              <a:off x="3390861" y="3012170"/>
              <a:ext cx="467288" cy="345102"/>
            </a:xfrm>
            <a:custGeom>
              <a:rect l="l" t="t" r="r" b="b"/>
              <a:pathLst>
                <a:path w="148" h="110">
                  <a:moveTo>
                    <a:pt x="124" y="49"/>
                  </a:moveTo>
                  <a:cubicBezTo>
                    <a:pt x="124" y="104"/>
                    <a:pt x="124" y="104"/>
                    <a:pt x="124" y="104"/>
                  </a:cubicBezTo>
                  <a:cubicBezTo>
                    <a:pt x="117" y="104"/>
                    <a:pt x="117" y="104"/>
                    <a:pt x="117" y="104"/>
                  </a:cubicBezTo>
                  <a:cubicBezTo>
                    <a:pt x="117" y="29"/>
                    <a:pt x="117" y="29"/>
                    <a:pt x="117" y="29"/>
                  </a:cubicBezTo>
                  <a:cubicBezTo>
                    <a:pt x="93" y="29"/>
                    <a:pt x="93" y="29"/>
                    <a:pt x="93" y="29"/>
                  </a:cubicBezTo>
                  <a:cubicBezTo>
                    <a:pt x="93" y="104"/>
                    <a:pt x="93" y="104"/>
                    <a:pt x="93" y="104"/>
                  </a:cubicBezTo>
                  <a:cubicBezTo>
                    <a:pt x="86" y="104"/>
                    <a:pt x="86" y="104"/>
                    <a:pt x="86" y="104"/>
                  </a:cubicBezTo>
                  <a:cubicBezTo>
                    <a:pt x="86" y="14"/>
                    <a:pt x="86" y="14"/>
                    <a:pt x="86" y="14"/>
                  </a:cubicBezTo>
                  <a:cubicBezTo>
                    <a:pt x="83" y="13"/>
                    <a:pt x="81" y="12"/>
                    <a:pt x="80" y="10"/>
                  </a:cubicBezTo>
                  <a:cubicBezTo>
                    <a:pt x="77" y="7"/>
                    <a:pt x="77" y="3"/>
                    <a:pt x="78" y="0"/>
                  </a:cubicBezTo>
                  <a:cubicBezTo>
                    <a:pt x="62" y="0"/>
                    <a:pt x="62" y="0"/>
                    <a:pt x="62" y="0"/>
                  </a:cubicBezTo>
                  <a:cubicBezTo>
                    <a:pt x="62" y="104"/>
                    <a:pt x="62" y="104"/>
                    <a:pt x="62" y="104"/>
                  </a:cubicBezTo>
                  <a:cubicBezTo>
                    <a:pt x="55" y="104"/>
                    <a:pt x="55" y="104"/>
                    <a:pt x="55" y="104"/>
                  </a:cubicBezTo>
                  <a:cubicBezTo>
                    <a:pt x="55" y="36"/>
                    <a:pt x="55" y="36"/>
                    <a:pt x="55" y="36"/>
                  </a:cubicBezTo>
                  <a:cubicBezTo>
                    <a:pt x="31" y="36"/>
                    <a:pt x="31" y="36"/>
                    <a:pt x="31" y="36"/>
                  </a:cubicBezTo>
                  <a:cubicBezTo>
                    <a:pt x="31" y="104"/>
                    <a:pt x="31" y="104"/>
                    <a:pt x="31" y="104"/>
                  </a:cubicBezTo>
                  <a:cubicBezTo>
                    <a:pt x="24" y="104"/>
                    <a:pt x="24" y="104"/>
                    <a:pt x="24" y="104"/>
                  </a:cubicBezTo>
                  <a:cubicBezTo>
                    <a:pt x="24" y="66"/>
                    <a:pt x="24" y="66"/>
                    <a:pt x="24" y="66"/>
                  </a:cubicBezTo>
                  <a:cubicBezTo>
                    <a:pt x="0" y="66"/>
                    <a:pt x="0" y="66"/>
                    <a:pt x="0" y="66"/>
                  </a:cubicBezTo>
                  <a:cubicBezTo>
                    <a:pt x="0" y="104"/>
                    <a:pt x="0" y="104"/>
                    <a:pt x="0" y="104"/>
                  </a:cubicBezTo>
                  <a:cubicBezTo>
                    <a:pt x="0" y="111"/>
                    <a:pt x="0" y="111"/>
                    <a:pt x="0" y="111"/>
                  </a:cubicBezTo>
                  <a:cubicBezTo>
                    <a:pt x="148" y="111"/>
                    <a:pt x="148" y="111"/>
                    <a:pt x="148" y="111"/>
                  </a:cubicBezTo>
                  <a:cubicBezTo>
                    <a:pt x="148" y="104"/>
                    <a:pt x="148" y="104"/>
                    <a:pt x="148" y="104"/>
                  </a:cubicBezTo>
                  <a:cubicBezTo>
                    <a:pt x="148" y="49"/>
                    <a:pt x="148" y="49"/>
                    <a:pt x="148" y="49"/>
                  </a:cubicBezTo>
                  <a:lnTo>
                    <a:pt x="124" y="49"/>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21" name="Group 21"/>
          <p:cNvGrpSpPr/>
          <p:nvPr/>
        </p:nvGrpSpPr>
        <p:grpSpPr>
          <a:xfrm>
            <a:off x="454963" y="93878"/>
            <a:ext cx="10641129" cy="914400"/>
            <a:chOff x="454963" y="93878"/>
            <a:chExt cx="10641129" cy="914400"/>
          </a:xfrm>
        </p:grpSpPr>
        <p:sp>
          <p:nvSpPr>
            <p:cNvPr id="22" name="AutoShape 22"/>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TextBox 4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损害赔偿范围及计算方法</a:t>
              </a:r>
            </a:p>
          </p:txBody>
        </p:sp>
      </p:grpSp>
      <p:grpSp>
        <p:nvGrpSpPr>
          <p:cNvPr id="43" name="Group 43"/>
          <p:cNvGrpSpPr/>
          <p:nvPr/>
        </p:nvGrpSpPr>
        <p:grpSpPr>
          <a:xfrm>
            <a:off x="7809821" y="1388973"/>
            <a:ext cx="2987778" cy="490334"/>
            <a:chOff x="7809821" y="1388973"/>
            <a:chExt cx="2987778" cy="490334"/>
          </a:xfrm>
        </p:grpSpPr>
        <p:sp>
          <p:nvSpPr>
            <p:cNvPr id="44" name="TextBox 44"/>
            <p:cNvSpPr txBox="1"/>
            <p:nvPr/>
          </p:nvSpPr>
          <p:spPr>
            <a:xfrm>
              <a:off x="7809821" y="1388973"/>
              <a:ext cx="2987778"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pPr>
              <a:r>
                <a:rPr lang="en-US" sz="2025" b="1">
                  <a:solidFill>
                    <a:schemeClr val="accent1">
                      <a:alpha val="100000"/>
                    </a:schemeClr>
                  </a:solidFill>
                  <a:latin typeface="Microsoft Yahei"/>
                  <a:ea typeface="Microsoft Yahei"/>
                  <a:cs typeface="Microsoft Yahei"/>
                </a:rPr>
                <a:t>损害赔偿范围</a:t>
              </a:r>
            </a:p>
          </p:txBody>
        </p:sp>
      </p:grpSp>
      <p:grpSp>
        <p:nvGrpSpPr>
          <p:cNvPr id="45" name="Group 45"/>
          <p:cNvGrpSpPr/>
          <p:nvPr/>
        </p:nvGrpSpPr>
        <p:grpSpPr>
          <a:xfrm>
            <a:off x="7809821" y="1823726"/>
            <a:ext cx="3286271" cy="1875094"/>
            <a:chOff x="7809821" y="1823726"/>
            <a:chExt cx="3286271" cy="1875094"/>
          </a:xfrm>
        </p:grpSpPr>
        <p:sp>
          <p:nvSpPr>
            <p:cNvPr id="46" name="TextBox 46"/>
            <p:cNvSpPr txBox="1"/>
            <p:nvPr/>
          </p:nvSpPr>
          <p:spPr>
            <a:xfrm>
              <a:off x="7809821" y="1823726"/>
              <a:ext cx="3286271" cy="1875094"/>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chemeClr val="dk1">
                      <a:alpha val="100000"/>
                    </a:schemeClr>
                  </a:solidFill>
                  <a:latin typeface="Microsoft Yahei"/>
                  <a:ea typeface="Microsoft Yahei"/>
                  <a:cs typeface="Microsoft Yahei"/>
                </a:rPr>
                <a:t>包括实际损失和可得利益损失，但不得超过违约方订立合同时预见到或者应当预见到的因违约可能造成的损失。</a:t>
              </a:r>
            </a:p>
          </p:txBody>
        </p:sp>
      </p:grpSp>
      <p:grpSp>
        <p:nvGrpSpPr>
          <p:cNvPr id="47" name="Group 47"/>
          <p:cNvGrpSpPr/>
          <p:nvPr/>
        </p:nvGrpSpPr>
        <p:grpSpPr>
          <a:xfrm>
            <a:off x="7809821" y="3814445"/>
            <a:ext cx="2987778" cy="490334"/>
            <a:chOff x="7809821" y="3814445"/>
            <a:chExt cx="2987778" cy="490334"/>
          </a:xfrm>
        </p:grpSpPr>
        <p:sp>
          <p:nvSpPr>
            <p:cNvPr id="48" name="TextBox 48"/>
            <p:cNvSpPr txBox="1"/>
            <p:nvPr/>
          </p:nvSpPr>
          <p:spPr>
            <a:xfrm>
              <a:off x="7809821" y="3814445"/>
              <a:ext cx="2987778"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pPr>
              <a:r>
                <a:rPr lang="en-US" sz="2025" b="1">
                  <a:solidFill>
                    <a:schemeClr val="accent1">
                      <a:alpha val="100000"/>
                    </a:schemeClr>
                  </a:solidFill>
                  <a:latin typeface="Microsoft Yahei"/>
                  <a:ea typeface="Microsoft Yahei"/>
                  <a:cs typeface="Microsoft Yahei"/>
                </a:rPr>
                <a:t>计算方法</a:t>
              </a:r>
            </a:p>
          </p:txBody>
        </p:sp>
      </p:grpSp>
      <p:grpSp>
        <p:nvGrpSpPr>
          <p:cNvPr id="49" name="Group 49"/>
          <p:cNvGrpSpPr/>
          <p:nvPr/>
        </p:nvGrpSpPr>
        <p:grpSpPr>
          <a:xfrm>
            <a:off x="7809821" y="4249198"/>
            <a:ext cx="3286271" cy="1875094"/>
            <a:chOff x="7809821" y="4249198"/>
            <a:chExt cx="3286271" cy="1875094"/>
          </a:xfrm>
        </p:grpSpPr>
        <p:sp>
          <p:nvSpPr>
            <p:cNvPr id="50" name="TextBox 50"/>
            <p:cNvSpPr txBox="1"/>
            <p:nvPr/>
          </p:nvSpPr>
          <p:spPr>
            <a:xfrm>
              <a:off x="7809821" y="4249198"/>
              <a:ext cx="3286271" cy="1875094"/>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chemeClr val="dk1">
                      <a:alpha val="100000"/>
                    </a:schemeClr>
                  </a:solidFill>
                  <a:latin typeface="Microsoft Yahei"/>
                  <a:ea typeface="Microsoft Yahei"/>
                  <a:cs typeface="Microsoft Yahei"/>
                </a:rPr>
                <a:t>根据受害方的实际损失进行计算，包括直接损失和间接损失。如果实际损失难以计算，可以按照合同约定的违约金或者按照合同标的的价款或者报酬的适当比例进行计算。</a:t>
              </a:r>
            </a:p>
          </p:txBody>
        </p:sp>
      </p:grpSp>
    </p:spTree>
  </p:cSld>
  <p:clrMapOvr>
    <a:masterClrMapping/>
  </p:clrMapOvr>
  <p:transition/>
  <p:timing/>
</p:sld>
</file>

<file path=ppt/slides/slide1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https://d.book118.com/835300011023011101</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Office Theme">
  <a:themeElements>
    <a:clrScheme name="Office">
      <a:dk1>
        <a:srgbClr val="FFFFFF"/>
      </a:dk1>
      <a:lt1>
        <a:srgbClr val="001D4F"/>
      </a:lt1>
      <a:dk2>
        <a:srgbClr val="DEF6FF"/>
      </a:dk2>
      <a:lt2>
        <a:srgbClr val="000000"/>
      </a:lt2>
      <a:accent1>
        <a:srgbClr val="00B6FF"/>
      </a:accent1>
      <a:accent2>
        <a:srgbClr val="405DFF"/>
      </a:accent2>
      <a:accent3>
        <a:srgbClr val="2947E8"/>
      </a:accent3>
      <a:accent4>
        <a:srgbClr val="27DFF4"/>
      </a:accent4>
      <a:accent5>
        <a:srgbClr val="2FE8B7"/>
      </a:accent5>
      <a:accent6>
        <a:srgbClr val="FCC526"/>
      </a:accent6>
      <a:hlink>
        <a:srgbClr val="0000FF"/>
      </a:hlink>
      <a:folHlink>
        <a:srgbClr val="800080"/>
      </a:folHlink>
    </a:clrScheme>
    <a:fontScheme name="Office">
      <a:majorFont>
        <a:latin typeface="Calibri"/>
        <a:ea typeface="Calibri"/>
        <a:cs typeface="Arial"/>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Calibri"/>
        <a:cs typeface="Arial"/>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67</Paragraphs>
  <Slides>15</Slides>
  <Notes>0</Notes>
  <TotalTime>1</TotalTime>
  <HiddenSlides>0</HiddenSlides>
  <MMClips>0</MMClips>
  <ScaleCrop>0</ScaleCrop>
  <HeadingPairs>
    <vt:vector baseType="variant" size="6">
      <vt:variant>
        <vt:lpstr>Fonts used</vt:lpstr>
      </vt:variant>
      <vt:variant>
        <vt:i4>3</vt:i4>
      </vt:variant>
      <vt:variant>
        <vt:lpstr>Theme</vt:lpstr>
      </vt:variant>
      <vt:variant>
        <vt:i4>1</vt:i4>
      </vt:variant>
      <vt:variant>
        <vt:lpstr>Slide Titles</vt:lpstr>
      </vt:variant>
      <vt:variant>
        <vt:i4>15</vt:i4>
      </vt:variant>
    </vt:vector>
  </HeadingPairs>
  <TitlesOfParts>
    <vt:vector baseType="lpstr" size="19">
      <vt:lpstr>Arial</vt:lpstr>
      <vt:lpstr>Calibri</vt:lpstr>
      <vt:lpstr>Microsoft Yahei</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2024-09-09T09:16:23.497</cp:lastPrinted>
  <dcterms:created xsi:type="dcterms:W3CDTF">2024-09-09T01:16:23Z</dcterms:created>
  <dcterms:modified xsi:type="dcterms:W3CDTF">2024-09-09T01:16:25Z</dcterms:modified>
</cp:coreProperties>
</file>