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E2BAF-ED63-456C-B52C-73ABED913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4A768-EFC3-4A9A-BEB2-49754E9F2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55087-1262-4907-A9BB-7FD782D1A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B77AC-3D57-4806-9DD1-4840C3196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401960-BB8F-45D6-BE65-B067DE696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6986AB-421C-438E-B42E-96B00C68C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641DA3-C661-4414-8386-57421C4DD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2E351-13DA-4AC0-AA02-CEC0E645D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4640D-42CE-4703-94BD-B20426E55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F6937-E223-4212-92EA-439F71203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2F0B5-11C7-4D9F-B6AA-B16E38C95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01130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冬季的疾病预防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冬季常见疾病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冬季疾病预防建议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冬季疾病预防误区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冬季常见疾病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感冒是一种由病毒引起的呼吸道疾病，常见症状包括鼻塞、流涕、咳嗽、喉咙痛等。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预防感冒的关键是保持室内空气流通，加强锻炼，提高免疫力，同时避免接触感染源。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688" b="568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一旦出现感冒症状，应多休息，遵医嘱治疗，同时保持良好的生活方式和饮食习惯。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流感是一种由流感病毒引起的呼吸道疾病，具有传染性强、发病率高等特点。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流感症状包括发热、头痛、咳嗽、喉咙痛、肌肉疼痛等，严重时可引起肺炎等并发症。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预防流感的有效方法是接种流感疫苗，同时保持良好的个人卫生习惯，加强锻炼，增强体质。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634" r="266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45" r="320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支气管炎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冬季是支气管炎的高发季节，应注意保暖，避免吸入刺激性气体和尘埃，同时适当使用抗炎药物进行治疗。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支气管炎是一种由感染或非感染因素引起的支气管黏膜炎症，常见症状包括咳嗽、咳痰、气喘等。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4" b="2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哮喘是一种慢性呼吸道疾病，由气道高反应性引起，表现为反复发作的喘息、气急、胸闷或咳嗽等症状。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冬季气候寒冷干燥，容易引起哮喘发作。预防哮喘的方法包括避免过敏原、保持室内空气湿润、加强锻炼等。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每天至少开窗通风2-3次，每次10-15分钟，以降低室内病原体的密度。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在室内使用空气净化器，可以有效过滤空气中的细菌、病毒和过敏原。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50" b="26150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手部可能携带病原体，避免触摸这些部位可以降低感染的风险。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避免触摸眼睛、鼻和口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保证摄入足够的蔬菜、水果、全谷类食物和蛋白质，增强身体免疫力。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保证每天7-8小时的睡眠时间，避免过度疲劳，有助于提高免疫力。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充足休息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合理饮食和休息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https://d.book118.com/835301130214011042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2024-09-03T22:02:06.281</cp:lastPrinted>
  <dcterms:created xsi:type="dcterms:W3CDTF">2024-09-03T14:02:06Z</dcterms:created>
  <dcterms:modified xsi:type="dcterms:W3CDTF">2024-09-03T14:02:08Z</dcterms:modified>
</cp:coreProperties>
</file>