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F6CA6-08BE-44FF-B637-F4F006DA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87A92-35C8-4F2E-AD6A-7FE39149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B3E42-7250-489E-A2AB-9E9B934C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B8987-A49D-498F-8F1D-FFE2FBE1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8EB7F-ADAB-4FF3-9F30-58729BC5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09A6A-C0AB-4CA2-AACE-454586BC8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88CF0-79CF-4852-8248-32E6FA45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E7D10-4A72-4871-A081-DF85EF500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50C6B-0EDE-48EE-980C-8A135785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AB233-07EF-48AF-A277-9B1E9B68B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09E9-EE31-497E-A956-9F53308F9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012021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电子商务网络营销全攻略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电子商务网络营销工具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9" b="4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电子商务网络营销的定义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电子商务网络营销是通过互联网、移动设备和社交媒体等数字渠道，使用各种营销策略和工具，以推广和销售产品或服务的过程。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它结合了传统营销和数字营销的元素，旨在吸引潜在客户、提高品牌知名度和销售额。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通过互联网，电子商务网络营销可以触及全球范围内的潜在客户。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与传统的广告和促销方式相比，电子商务网络营销通常成本更低，效果更佳。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电子商务网络营销能够实现实时互动，使企业能够快速响应市场需求和客户反馈。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电子商务网络营销的优势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电子商务涉及大量敏感信息，如客户姓名、地址和支付信息，需要采取有效的安全措施来保护数据。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随着电子商务市场的不断发展，竞争也日益激烈，企业需要不断创新以保持竞争力。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电子商务网络营销需要不断跟上技术发展的步伐，以充分利用最新的营销工具和策略。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电子商务网络营销的挑战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通过创新和差异化来吸引消费者，满足消费者求新求异的心理。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在电子商务平台上，产品定位应清晰明确，以满足不同消费者的需求。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提供高质量的产品是网络营销的基础，也是建立消费者信任的关键。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根据产品定位和市场需求，合理设置价格，以吸引目标消费者。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定期开展促销活动，如折扣、满减、赠品等，以增加销量和提升品牌知名度。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在平台上提供价格比较功能，让消费者轻松比较不同产品的价格。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通过限时促销活动，激发消费者的购买欲望，提高销售量。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通过捆绑销售策略，增加产品的附加价值，提高销售额。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提供赠品或积分兑换等方式，增加消费者的购买动力。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https://d.book118.com/835301202143011041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2024-09-02T02:52:18.859</cp:lastPrinted>
  <dcterms:created xsi:type="dcterms:W3CDTF">2024-09-01T18:52:18Z</dcterms:created>
  <dcterms:modified xsi:type="dcterms:W3CDTF">2024-09-01T18:52:20Z</dcterms:modified>
</cp:coreProperties>
</file>