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A3BEC-BE8E-4B53-8D83-C74D1F4C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76991-A513-4037-A842-D4F277478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50436-ED04-4375-B834-A76E33BAF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114C1-3C9C-48A0-89D5-F0B44AD7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B2264B-6DC5-4D31-BAE1-DA03BF50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84E1E-28B3-4A03-9446-04292982E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2C75E-3BAA-4DAA-8031-DA537FEA1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AD412-4384-48A6-AE59-649F9B679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A6629-9244-4324-A961-3E5693C30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281D3-8C4F-42D9-B450-8FC5EEACD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0BE62-12ED-4D2D-AD3E-F435C6CB4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02330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采油十六站HSE职责课件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采油十六站的HSE职责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HSE管理规章制度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19" r="22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HSE管理体系是一种基于风险管理的健康、安全和环境管理体系，通过系统的方法来识别、评估和控制健康、安全和环境方面的风险，以减少事故、疾病和环境污染，提高企业的整体绩效。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它将企业的健康、安全和环境管理纳入一个综合的管理体系，通过一套完整、科学的管理程序和方法，确保企业的健康、安全和环境管理得到全面、协调和可持续的发展。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2" b="19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HSE管理体系的重要性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提高企业形象和社会声誉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HSE管理体系的实施可以提升企业的形象和社会声誉，增强消费者和投资者对企业的信任和忠诚度。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降低风险和减少损失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通过识别、评估和控制健康、安全和环境方面的风险，HSE管理体系可以降低事故、疾病和环境污染的风险，减少相关损失。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提高生产效率和经济效益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HSE管理体系可以优化企业的生产过程和管理流程，提高生产效率和经济效益。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1991年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1996年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2004年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HSE管理体系的发展历程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石油行业开始关注健康、安全和环境管理，并逐步形成了一些管理方法和工具。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壳牌石油公司发布了《安全管理健康、安全与环境管理体系指南》，成为HSE管理体系的雏形。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国际石油工业环境保护协会（IPIECA）和美国石油学会（API）联合发布了HSE管理体系标准，即ISO/CD 14690《石油和天然气工业健康、安全与环境管理体系》。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国际标准化组织（ISO）发布了ISO 14001《环境管理体系要求及使用指南》和ISO 45001《职业健康安全管理体系要求及使用指南》，HSE管理体系得到了更广泛的应用和推广。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采油十六站的HSE职责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定期组织HSE培训和演练，提高员工的安全意识和应对突发事件的能力。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制定和实施采油十六站的HSE政策和目标。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站长HSE职责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确保采油十六站的HSE管理体系的有效运行。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对重大HSE事故进行调查，并提出改进措施。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站长HSE职责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协助站长制定和实施采油十六站的HSE政策和目标。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负责采油十六站的日常HSE管理工作，包括监督和检查各项安全措施的落实情况。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对一般HSE事故进行调查，并提出改进措施。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组织开展HSE培训和演练，确保员工掌握安全操作规程和应急预案。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副站长HSE职责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副站长HSE职责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班组长HSE职责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班组长HSE职责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负责本班组的HSE管理工作，确保员工遵守安全操作规程和相关政策。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定期组织本班组进行HSE培训和演练，提高员工的安全意识和应对突发事件的能力。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对本班组的安全隐患进行排查和整改，确保生产安全。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及时报告本班组的HSE事故，并协助调查事故原因。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岗位员工HSE职责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岗位员工HSE职责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严格遵守采油十六站的安全操作规程和相关政策，确保个人和他人安全。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对发现的安全隐患及时报告，并积极配合整改。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积极参加HSE培训和演练，提高自身的安全意识和应对突发事件的能力。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HSE管理规章制度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明确各级管理人员和员工在安全生产中的职责和义务，建立责任追究机制，确保安全生产责任层层落实。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定期对各级管理人员和员工进行安全生产责任考核，评估其履行情况，及时纠正存在的问题。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安全生产责任考核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https://d.book118.com/835302330222011120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2024-09-23T05:05:21.640</cp:lastPrinted>
  <dcterms:created xsi:type="dcterms:W3CDTF">2024-09-22T21:05:21Z</dcterms:created>
  <dcterms:modified xsi:type="dcterms:W3CDTF">2024-09-22T21:05:23Z</dcterms:modified>
</cp:coreProperties>
</file>