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C9093-E01B-4B20-9300-13F52CB7C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EB2BD-78A3-48D4-A9FE-6A35B3484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F6A13-4B2B-41AA-B915-E344370E3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DA0A25-1F66-4D2C-BB0D-C5BD86966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4B4987-63D9-4EAD-85AF-31CBB52FD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B9F620-DB16-45E2-8925-47ED00D7E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47A254-1E20-47E6-ABAC-DB45B235D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A0E40B-90ED-4608-87E2-1E4E8B451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9C5C6A-54F8-4778-B98A-0453515FA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842F5-41D5-4C4A-8194-A8F715689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FE26BF-E183-4935-B7F5-C3761D9A2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30424321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《治疗青光眼的偏方》PPT课件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偏方治疗青光眼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偏方治疗青光眼的原理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偏方治疗青光眼的注意事项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青光眼的定义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青光眼通常分为原发性、继发性、先天性等类型，其中原发性青光眼是最常见的类型。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青光眼是一种常见的眼部疾病，由于眼内压升高导致视神经损伤和视野缺损。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根据发病年龄可分为开角型和闭角型，其中闭角型青光眼又可分为急性闭角型和慢性闭角型。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原发性青光眼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继发性青光眼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542" b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先天性青光眼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996" b="199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由于其他眼部疾病或全身疾病引起的青光眼，如葡萄膜炎、眼外伤等。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由于胚胎发育异常或遗传因素引起的青光眼，通常在儿童期发病。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青光眼的分类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大多数原发性青光眼患者具有遗传因素，同时与年龄、性别、种族、近视等因素有关。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原发性青光眼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继发性青光眼是由于其他眼部疾病或全身疾病引起的，如炎症、外伤、肿瘤等。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继发性青光眼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先天性青光眼是由于胚胎发育异常或遗传因素引起的，可能与母体孕期感染、药物使用等因素有关。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先天性青光眼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青光眼的病因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偏方治疗青光眼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427" r="25427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养肝明目，缓解眼疲劳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枸杞子富含胡萝卜素、维生素A、B1、B2、C和钙、铁等营养物质，具有养肝明目的功效。菊花具有疏风散热、清肝明目的作用，对于缓解眼疲劳和干涩有良好效果。将枸杞和菊花泡水饮用，可以起到养肝明目、缓解眼疲劳的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偏方一：枸杞菊花茶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清肝明目，降血压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决明子具有清肝明目、降血压的作用，对于青光眼引起的眼压升高具有一定的缓解作用。将决明子泡水饮用，可以起到清肝明目、降血压的作用，对于青光眼的治疗有一定的辅助作用。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偏方二：决明子茶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润燥养颜，保护眼睛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蜂蜜中含有丰富的营养物质，如葡萄糖、果糖、维生素和矿物质等，具有润燥养颜的作用。同时，蜂蜜还含有抗菌消炎的成分，可以起到保护眼睛的作用。将蜂蜜泡水饮用，可以起到润燥养颜、保护眼睛的作用。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偏方三：蜂蜜水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清热解毒，通络明目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丝瓜络具有清热解毒、通络明目的作用，对于缓解眼部疲劳和干涩有良好效果。将丝瓜络泡水饮用，可以起到通络明目、缓解眼部不适的作用。同时，丝瓜络还含有丰富的营养物质，如维生素C、矿物质等，可以增强身体的免疫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偏方四：丝瓜络水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https://d.book118.com/835304243211011104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2024-09-14T08:41:59.806</cp:lastPrinted>
  <dcterms:created xsi:type="dcterms:W3CDTF">2024-09-14T00:41:59Z</dcterms:created>
  <dcterms:modified xsi:type="dcterms:W3CDTF">2024-09-14T00:42:01Z</dcterms:modified>
</cp:coreProperties>
</file>