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0499E-D064-402B-9BEE-EB3556867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A8831-C23D-43A7-9EC6-1DCFAAA57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C2E3D-35D1-4DE2-AB54-5A772AECA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88639-1447-42BA-AADD-6C1E722ED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090730-E0C5-4F27-B253-5E5827758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F0B064-589C-41A8-852A-3A945A279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C5ECDA-1F0F-4D08-B5D5-9B0F9EB58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BB00E9-7B9D-40A3-A0D7-D025FF279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22F44-EADD-4A81-A2C3-AFE5879FE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62CE8-1551-4637-A04C-56668BF6A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A9C7B-D737-40D1-941A-6FEA7FFFE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313132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护理课件ppt骨科护理学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骨科护理中的伦理与法律责任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骨科护理学概述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727" r="47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骨科护理学是专门研究骨骼系统疾病护理的学科，涵盖骨折、关节炎、脊柱疾病等多个领域。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骨科护理学强调对患者的全面评估，包括疼痛管理、康复训练、生活方式的调整等方面，旨在促进患者的康复和预防骨骼系统疾病的复发。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通过有效的护理，减轻患者疼痛，提高关节活动度，增强肌肉力量，从而提高患者的生活质量。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专业的骨科护理能够根据患者的具体情况制定个性化的康复计划，指导患者进行正确的功能锻炼，加速康复进程。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通过对患者的健康教育和生活方式指导，帮助患者预防骨骼系统疾病的复发，降低再次入院的风险。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骨科护理学作为一门专业学科，经历了从简单的骨折固定到现代的全面康复护理的发展过程。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随着医学技术的进步和人们对健康需求的提高，骨科护理学将更加注重个体化、精准化和预防性护理，同时将引入更多高科技手段，如机器人辅助康复等。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骨科护理学在发展过程中也面临着人才短缺、护理人员工作压力大等问题，需要加强人才培养和职业关怀，提高护理服务质量。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骨科疾病基础知识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398" r="363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023" r="260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根据骨折部位、程度和原因，将骨折分为不同类型，如闭合性骨折、开放性骨折、稳定性骨折、不稳定性骨折等。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骨折的治疗包括保守治疗和手术治疗。保守治疗包括石膏固定、牵引等，手术治疗则包括内固定和外固定等。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骨折的分类与治疗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关节疾病的诊断主要依赖于患者的临床表现、体格检查和影像学检查，如X光、CT和MRI等。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关节疾病的治疗方法包括药物治疗、物理治疗、关节镜手术和开放手术等。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25" r="18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关节疾病的诊断与治疗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脊柱疾病的诊断依赖于患者的病史、体格检查和影像学检查，如X光、CT和MRI等。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脊柱疾病的治疗方法包括药物治疗、物理治疗、微创手术和开放手术等。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脊柱疾病的诊断与治疗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软组织损伤的诊断主要依赖于患者的临床表现和体格检查，影像学检查如超声和MRI可以帮助确诊。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软组织损伤的治疗方法包括休息、冷敷、压迫包扎、抬高受伤部位和应用抗炎药物等。对于严重的软组织损伤，可能需要手术治疗。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软组织损伤的诊断与治疗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骨科护理技能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骨折患者的护理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43" r="1454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骨折患者的护理需要关注疼痛管理、固定处理、康复训练等方面，以促进患者早日康复。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评估患者的疼痛程度，采取适当的止痛措施，如药物治疗、物理治疗等。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根据骨折类型选择合适的固定方式，如石膏固定、夹板固定等，保持骨折部位的稳定。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指导患者进行适当的康复训练，如关节活动、肌肉锻炼等，促进骨折愈合和功能恢复。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关节置换患者的护理需关注术前准备、术后护理、康复训练等方面，以提高手术效果和患者生活质量。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评估患者情况，进行必要的术前检查和准备，如控制感染、改善营养等。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观察患者生命体征，评估手术效果，进行伤口护理、引流护理等，预防并发症。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根据手术类型和患者情况，指导患者进行适当的康复训练，如关节屈伸、肌肉锻炼等。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关节置换患者的护理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417" b="11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脊柱手术患者的护理需注意体位管理、神经监测、并发症预防等方面，以确保手术成功和患者安全。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体位管理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神经监测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在手术过程中保持患者体位正确，防止扭曲或过度伸展。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在手术过程中监测神经功能，确保脊髓和神经根不受损伤。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预防感染、出血、下肢深静脉血栓形成等并发症的发生。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脊柱手术患者的护理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https://d.book118.com/835313132214011042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2024-09-03T22:03:29.424</cp:lastPrinted>
  <dcterms:created xsi:type="dcterms:W3CDTF">2024-09-03T14:03:29Z</dcterms:created>
  <dcterms:modified xsi:type="dcterms:W3CDTF">2024-09-03T14:03:31Z</dcterms:modified>
</cp:coreProperties>
</file>