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4A521-A558-4917-95CA-FF61C07E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73AD1-C6AC-4372-B382-8D739953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2FC46-6CE0-4D4B-B1A1-E5DF3A62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5F091-68CC-486C-839E-ECB262CE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FA567-4984-4DBD-AE6B-B3C41727D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289D9-024B-41F8-88A1-44A9E046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C2391-4E98-44B6-834B-274286C9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E4630-398F-4645-9099-44AD791A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2BFD9-0C0E-4B51-8A74-709F203F5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C87AA-05DE-49DF-8B02-155EE7FF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566A1-7571-489E-8233-398112EFF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13340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家长会参与的心理抉择为孩子的健康成长加油助力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家长会参与的心理现状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家长会参与的心理抉择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家长会参与对孩子健康成长的影响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家长会参与的心理建设策略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家长会与学校的合作与沟通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强调家长会的重要性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家长会是家庭和学校之间沟通的重要桥梁，有助于促进家校合作，共同为孩子的健康成长营造良好的环境。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应对当前教育挑战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随着社会和教育环境的变化，孩子们面临着越来越多的挑战。家长会可以帮助家长更好地了解孩子的需求和问题，从而采取有效的措施来应对这些挑战。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包括学习成绩、学习态度、学习方法等方面。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孩子的学习情况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包括身体健康状况、心理健康状况、情绪变化等方面。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包括家长与学校的沟通情况、家长对学校的建议和意见等方面。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家长会参与的心理现状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47" b="3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大多数家长认为参与孩子的教育是自己的责任，他们认识到通过参与可以更好地了解孩子的学习和生活情况，从而更好地帮助孩子成长。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家长们通常对参与持积极的态度，他们认为通过参与可以更好地与学校和老师合作，共同为孩子的教育和发展做出贡献。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家长对参与的认识和态度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积极的态度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认识到参与的重要性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焦虑和担忧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一些家长在参与孩子的教育时可能会感到焦虑和担忧，他们担心自己的能力和知识不足以帮助孩子，或者担心自己的参与会对孩子造成负面影响。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时间和精力限制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许多家长由于工作和其他生活压力的限制，可能无法投入足够的时间和精力参与孩子的教育。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家长参与的心理障碍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家长们通常对学校和老师的工作表示支持，他们愿意积极参与并为学校和老师提供帮助和支持。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支持学校和老师的工作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家长们希望与学校和老师建立更好的沟通和合作关系，共同为孩子的教育和发展做出更大的贡献。同时，他们也希望学校能够提供更多的机会和资源，让家长更好地参与孩子的教育。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期待更好的沟通和合作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家长对参与的支持和期待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家长会参与的心理抉择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愿意主动了解孩子在学校的表现和进步，积极与老师和学校保持沟通。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认为参与孩子的教育是自己的责任和义务，希望通过家长会等方式更好地支持孩子的学习和发展。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对孩子的未来充满期待和信心，希望通过自己的参与和努力，为孩子的成长加油助力。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积极参与的心理抉择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对孩子在学校的表现不太关心，或者认为教育孩子是学校和老师的责任，自己只需要被动配合即可。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对家长会等活动的意义不太了解，或者认为这些活动只是形式主义，对自己的实际帮助不大。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在参与孩子教育的过程中缺乏主动性和积极性，往往只是按照学校或老师的要求进行配合。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69" r="1946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被动参与的心理抉择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对学校或老师存在不信任或不满情绪，因此不愿意参与相关的活动。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在家庭教育中存在一些问题或困难，导致对参与孩子教育的态度比较消极或抵触。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817" r="88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认为家长会等活动是浪费时间的，或者认为自己没有能力参与孩子的教育。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拒绝参与的心理抉择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https://d.book118.com/835313340240011110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2024-09-16T02:37:52.568</cp:lastPrinted>
  <dcterms:created xsi:type="dcterms:W3CDTF">2024-09-15T18:37:52Z</dcterms:created>
  <dcterms:modified xsi:type="dcterms:W3CDTF">2024-09-15T18:37:54Z</dcterms:modified>
</cp:coreProperties>
</file>