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22666-AB1A-4E09-9D5C-B8A5697B0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BBEF3-F6AA-43F6-8E47-2EC4832BB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CBE19-DD11-4869-AECB-2AD6A7B99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484C6-D3FB-4966-B93F-53A0E8406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EA5F7B-EB19-4197-A91D-5D4138935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8FD4DB-78ED-42D1-A84B-70EF479B5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B03B19-3078-4F1E-8364-D89CC01D1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C2CAD-92EA-4C4A-B7DB-D6B1B9021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0CC71-6035-4156-8E5D-C309552B1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A1A97-2A5A-4906-BE6E-53DFD6CB2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9EC3A-665C-47A1-98C9-0B7EA853B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314221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杠杆租赁小组展示作业课件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杠杆租赁概述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杠杆租赁的操作流程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杠杆租赁的风险与控制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杠杆租赁的案例分析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杠杆租赁的未来发展与展望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杠杆租赁概述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杠杆租赁是一种融资租赁方式，其中出租人通常只需投入租赁物总价值的一小部分资金，而承租人则负责支付大部分资金，用于购买并租赁该设备。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出租人通过这种方式获得资金回报，而承租人则获得设备的使用权，并按期支付租金。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杠杆租赁的定义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出租人只需投入较少的资金，其余资金由银行或其他金融机构提供贷款。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出租人杠杆化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承租人参与度高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承租人通常需要支付大部分资金，因此参与度高，对设备的选择和使用更加自主。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杠杆租赁将资金和风险分散给出租人和承租人，降低了单一方的风险。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杠杆租赁的特点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当企业需要购买大额资产，如飞机、船舶、大型设备等时，杠杆租赁是一种常见的融资方式。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大额资产购置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跨国公司可以在不同国家使用杠杆租赁，以降低资金成本和税务风险。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在基础设施建设领域，杠杆租赁可以为项目提供资金支持，减轻政府和企业的财务压力。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杠杆租赁的应用场景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杠杆租赁的操作流程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96" r="129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395" r="3739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评估企业或个人的租赁需求，包括设备类型、使用时间、预期用途等。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了解租赁市场行情，对比不同供应商和租赁方案的优劣。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确定租赁需求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85" b="160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根据需求和预算，计算购买和租赁的成本，以确定哪种方式更经济。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根据使用需求和资金状况，选择长期租赁或短期租赁。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选择租赁方式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选择长期或短期租赁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比较购买与租赁成本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商定租金和支付方式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与出租方商定租金总额、支付频率和支付方式。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确定租赁期限和续租条件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确定租赁期限，并商定续租的条件和流程。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12" r="245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确定租赁条件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签署租赁合同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审阅合同条款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仔细阅读合同条款，确保明确双方的权利和义务。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签署合同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在双方达成一致意见后，正式签署租赁合同。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确保出租方按照合同规定的时间和方式交付租赁资产，并对资产进行妥善管理。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交付和管理租赁资产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按照合同规定支付租金和其他费用，并遵守其他合同条款。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履行合同义务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执行租赁合同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杠杆租赁的风险与控制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https://d.book118.com/835314221222011120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2024-09-23T05:08:44.635</cp:lastPrinted>
  <dcterms:created xsi:type="dcterms:W3CDTF">2024-09-22T21:08:44Z</dcterms:created>
  <dcterms:modified xsi:type="dcterms:W3CDTF">2024-09-22T21:08:46Z</dcterms:modified>
</cp:coreProperties>
</file>