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OJUKUW+BRVDTJ+MicrosoftYaHei-Bold"/>
      <p:regular r:id="rId17"/>
    </p:embeddedFont>
    <p:embeddedFont>
      <p:font typeface="ADIDOQ+HRAJFH+MicrosoftYaHei"/>
      <p:regular r:id="rId18"/>
    </p:embeddedFont>
    <p:embeddedFont>
      <p:font typeface="HFGBWH+MS-UIGothic"/>
      <p:regular r:id="rId19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AE1FC-F98D-4831-B35A-EEB9B911F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4ADE7-3594-4F49-8963-9FAC3DBAB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61DD4-D771-4FA4-8E79-3F390DA49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6F144-A39A-4546-93E3-5A9E1962F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F43C04-F665-44B3-B808-E22455896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7E2CA7-5DEF-41B0-9819-E9C9842FE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68B50A-E07B-4069-A386-FF15D8959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0919C0-EE15-441F-B922-A4AEB0552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49241-FDAD-43F6-971A-359EB989F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C6910-E7A5-4995-A1CE-6644AE96B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0AEF8-511A-47D0-AEFC-6EA221C23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32014223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OJUKUW+BRVDTJ+MicrosoftYaHei-Bold"/>
                <a:cs typeface="OJUKUW+BRVDTJ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ADIDOQ+HRAJFH+MicrosoftYaHei"/>
                <a:cs typeface="ADIDOQ+HRAJFH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HFGBWH+MS-UIGothic"/>
                <a:cs typeface="HFGBWH+MS-UIGothic"/>
              </a:rPr>
              <a:t>空气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净</a:t>
            </a:r>
            <a:r>
              <a:rPr sz="3000">
                <a:solidFill>
                  <a:srgbClr val="00BEA8"/>
                </a:solidFill>
                <a:latin typeface="HFGBWH+MS-UIGothic"/>
                <a:cs typeface="HFGBWH+MS-UIGothic"/>
              </a:rPr>
              <a:t>化的重要性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HFGBWH+MS-UIGothic"/>
                <a:cs typeface="HFGBWH+MS-UIGothic"/>
              </a:rPr>
              <a:t>保障健康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322897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HFGBWH+MS-UIGothic"/>
                <a:cs typeface="HFGBWH+MS-UIGothic"/>
              </a:rPr>
              <a:t>提高生活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质</a:t>
            </a:r>
            <a:r>
              <a:rPr sz="1600">
                <a:solidFill>
                  <a:srgbClr val="00BEA8"/>
                </a:solidFill>
                <a:latin typeface="HFGBWH+MS-UIGothic"/>
                <a:cs typeface="HFGBWH+MS-UIGothic"/>
              </a:rPr>
              <a:t>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486155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HFGBWH+MS-UIGothic"/>
                <a:cs typeface="HFGBWH+MS-UIGothic"/>
              </a:rPr>
              <a:t>保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1600">
                <a:solidFill>
                  <a:srgbClr val="00BEA8"/>
                </a:solidFill>
                <a:latin typeface="HFGBWH+MS-UIGothic"/>
                <a:cs typeface="HFGBWH+MS-UIGothic"/>
              </a:rPr>
              <a:t>物品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HFGBWH+MS-UIGothic"/>
                <a:cs typeface="HFGBWH+MS-UIGothic"/>
              </a:rPr>
              <a:t>空气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净</a:t>
            </a:r>
            <a:r>
              <a:rPr sz="3000">
                <a:solidFill>
                  <a:srgbClr val="00BEA8"/>
                </a:solidFill>
                <a:latin typeface="HFGBWH+MS-UIGothic"/>
                <a:cs typeface="HFGBWH+MS-UIGothic"/>
              </a:rPr>
              <a:t>化的主要方法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96210" y="2119318"/>
            <a:ext cx="1405923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OJUKUW+BRVDTJ+MicrosoftYaHei-Bold"/>
                <a:cs typeface="OJUKUW+BRVDT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82870" y="2149163"/>
            <a:ext cx="6443650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OJUKUW+BRVDTJ+MicrosoftYaHei-Bold"/>
                <a:cs typeface="OJUKUW+BRVDTJ+MicrosoftYaHei-Bold"/>
              </a:rPr>
              <a:t>02</a:t>
            </a:r>
            <a:r>
              <a:rPr sz="4050" spc="1349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50">
                <a:solidFill>
                  <a:srgbClr val="FFFFFF"/>
                </a:solidFill>
                <a:latin typeface="OJUKUW+BRVDTJ+MicrosoftYaHei-Bold"/>
                <a:cs typeface="OJUKUW+BRVDTJ+MicrosoftYaHei-Bold"/>
              </a:rPr>
              <a:t>03</a:t>
            </a:r>
            <a:r>
              <a:rPr sz="4050" spc="13652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50">
                <a:solidFill>
                  <a:srgbClr val="FFFFFF"/>
                </a:solidFill>
                <a:latin typeface="OJUKUW+BRVDTJ+MicrosoftYaHei-Bold"/>
                <a:cs typeface="OJUKUW+BRVDTJ+MicrosoftYaHei-Bold"/>
              </a:rPr>
              <a:t>04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09139" y="313426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过滤</a:t>
            </a:r>
            <a:r>
              <a:rPr sz="2000">
                <a:solidFill>
                  <a:srgbClr val="00BEA8"/>
                </a:solidFill>
                <a:latin typeface="HFGBWH+MS-UIGothic"/>
                <a:cs typeface="HFGBWH+MS-UIGothic"/>
              </a:rPr>
              <a:t>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495165" y="311584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HFGBWH+MS-UIGothic"/>
                <a:cs typeface="HFGBWH+MS-UIGothic"/>
              </a:rPr>
              <a:t>吸附法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722744" y="311584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HFGBWH+MS-UIGothic"/>
                <a:cs typeface="HFGBWH+MS-UIGothic"/>
              </a:rPr>
              <a:t>紫外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线杀</a:t>
            </a:r>
            <a:r>
              <a:rPr sz="2000">
                <a:solidFill>
                  <a:srgbClr val="00BEA8"/>
                </a:solidFill>
                <a:latin typeface="HFGBWH+MS-UIGothic"/>
                <a:cs typeface="HFGBWH+MS-UIGothic"/>
              </a:rPr>
              <a:t>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37040" y="311584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电场</a:t>
            </a:r>
            <a:r>
              <a:rPr sz="2000" spc="25">
                <a:solidFill>
                  <a:srgbClr val="00BEA8"/>
                </a:solidFill>
                <a:latin typeface="HFGBWH+MS-UIGothic"/>
                <a:cs typeface="HFGBWH+MS-UIGothic"/>
              </a:rPr>
              <a:t>除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尘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491614" y="3659243"/>
            <a:ext cx="206275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过过滤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过滤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掉空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气中的大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粒物、灰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、皮屑等固体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杂质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977004" y="3640193"/>
            <a:ext cx="20002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利用活性炭等吸附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吸附空气中的有害气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体和异味。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453504" y="3640193"/>
            <a:ext cx="20002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利用紫外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线杀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死空气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中的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菌、病毒等微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生物。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938894" y="3640193"/>
            <a:ext cx="206275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利用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电场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将空气中的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带电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微粒吸附到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上，以达到除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HFGBWH+MS-UIGothic"/>
                <a:cs typeface="HFGBWH+MS-UIGothic"/>
              </a:rPr>
              <a:t>空气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净</a:t>
            </a:r>
            <a:r>
              <a:rPr sz="3000">
                <a:solidFill>
                  <a:srgbClr val="00BEA8"/>
                </a:solidFill>
                <a:latin typeface="HFGBWH+MS-UIGothic"/>
                <a:cs typeface="HFGBWH+MS-UIGothic"/>
              </a:rPr>
              <a:t>化的效果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BEA8"/>
                </a:solidFill>
                <a:latin typeface="HFGBWH+MS-UIGothic"/>
                <a:cs typeface="HFGBWH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89380" y="1640006"/>
            <a:ext cx="2268156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0">
                <a:solidFill>
                  <a:srgbClr val="00BEA8"/>
                </a:solidFill>
                <a:latin typeface="OJUKUW+BRVDTJ+MicrosoftYaHei-Bold"/>
                <a:cs typeface="OJUKUW+BRVDTJ+MicrosoftYaHei-Bold"/>
              </a:rPr>
              <a:t>PM2.5</a:t>
            </a:r>
            <a:r>
              <a:rPr sz="2300" spc="20">
                <a:solidFill>
                  <a:srgbClr val="00BEA8"/>
                </a:solidFill>
                <a:latin typeface="HFGBWH+MS-UIGothic"/>
                <a:cs typeface="HFGBWH+MS-UIGothic"/>
              </a:rPr>
              <a:t>去除率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33484" y="164000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HFGBWH+MS-UIGothic"/>
                <a:cs typeface="HFGBWH+MS-UIGothic"/>
              </a:rPr>
              <a:t>有害气体去除率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98905" y="44117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HFGBWH+MS-UIGothic"/>
                <a:cs typeface="HFGBWH+MS-UIGothic"/>
              </a:rPr>
              <a:t>微生物去除率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04859" y="4411781"/>
            <a:ext cx="3065005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0">
                <a:solidFill>
                  <a:srgbClr val="00BEA8"/>
                </a:solidFill>
                <a:latin typeface="HFGBWH+MS-UIGothic"/>
                <a:cs typeface="HFGBWH+MS-UIGothic"/>
              </a:rPr>
              <a:t>空气</a:t>
            </a:r>
            <a:r>
              <a:rPr sz="2300" spc="20">
                <a:solidFill>
                  <a:srgbClr val="00BEA8"/>
                </a:solidFill>
                <a:latin typeface="SimSun"/>
                <a:cs typeface="SimSun"/>
              </a:rPr>
              <a:t>质</a:t>
            </a:r>
            <a:r>
              <a:rPr sz="2300" spc="20">
                <a:solidFill>
                  <a:srgbClr val="00BEA8"/>
                </a:solidFill>
                <a:latin typeface="HFGBWH+MS-UIGothic"/>
                <a:cs typeface="HFGBWH+MS-UIGothic"/>
              </a:rPr>
              <a:t>量指数（</a:t>
            </a:r>
            <a:r>
              <a:rPr sz="2300" spc="20">
                <a:solidFill>
                  <a:srgbClr val="00BEA8"/>
                </a:solidFill>
                <a:latin typeface="OJUKUW+BRVDTJ+MicrosoftYaHei-Bold"/>
                <a:cs typeface="OJUKUW+BRVDTJ+MicrosoftYaHei-Bold"/>
              </a:rPr>
              <a:t>AQI</a:t>
            </a:r>
            <a:r>
              <a:rPr sz="2300">
                <a:solidFill>
                  <a:srgbClr val="00BEA8"/>
                </a:solidFill>
                <a:latin typeface="HFGBWH+MS-UIGothic"/>
                <a:cs typeface="HFGBWH+MS-UIGothic"/>
              </a:rPr>
              <a:t>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OJUKUW+BRVDTJ+MicrosoftYaHei-Bold"/>
                <a:cs typeface="OJUKUW+BRVDTJ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ADIDOQ+HRAJFH+MicrosoftYaHei"/>
                <a:cs typeface="ADIDOQ+HRAJFH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HFGBWH+MS-UIGothic"/>
                <a:cs typeface="HFGBWH+MS-UIGothic"/>
              </a:rPr>
              <a:t>空气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净</a:t>
            </a:r>
            <a:r>
              <a:rPr sz="3000">
                <a:solidFill>
                  <a:srgbClr val="00BEA8"/>
                </a:solidFill>
                <a:latin typeface="HFGBWH+MS-UIGothic"/>
                <a:cs typeface="HFGBWH+MS-UIGothic"/>
              </a:rPr>
              <a:t>化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00BEA8"/>
                </a:solidFill>
                <a:latin typeface="HFGBWH+MS-UIGothic"/>
                <a:cs typeface="HFGBWH+MS-UIGothic"/>
              </a:rPr>
              <a:t>的种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HFGBWH+MS-UIGothic"/>
                <a:cs typeface="HFGBWH+MS-UIGothic"/>
              </a:rPr>
              <a:t>静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00BEA8"/>
                </a:solidFill>
                <a:latin typeface="HFGBWH+MS-UIGothic"/>
                <a:cs typeface="HFGBWH+MS-UIGothic"/>
              </a:rPr>
              <a:t>式空气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净</a:t>
            </a:r>
            <a:r>
              <a:rPr sz="2300" spc="25">
                <a:solidFill>
                  <a:srgbClr val="00BEA8"/>
                </a:solidFill>
                <a:latin typeface="HFGBWH+MS-UIGothic"/>
                <a:cs typeface="HFGBWH+MS-UIGothic"/>
              </a:rPr>
              <a:t>化器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HFGBWH+MS-UIGothic"/>
                <a:cs typeface="HFGBWH+MS-UIGothic"/>
              </a:rPr>
              <a:t>臭氧空气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净</a:t>
            </a:r>
            <a:r>
              <a:rPr sz="2300" spc="25">
                <a:solidFill>
                  <a:srgbClr val="00BEA8"/>
                </a:solidFill>
                <a:latin typeface="HFGBWH+MS-UIGothic"/>
                <a:cs typeface="HFGBWH+MS-UIGothic"/>
              </a:rPr>
              <a:t>化器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过滤</a:t>
            </a:r>
            <a:r>
              <a:rPr sz="2300" spc="25">
                <a:solidFill>
                  <a:srgbClr val="00BEA8"/>
                </a:solidFill>
                <a:latin typeface="HFGBWH+MS-UIGothic"/>
                <a:cs typeface="HFGBWH+MS-UIGothic"/>
              </a:rPr>
              <a:t>式空气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净</a:t>
            </a:r>
            <a:r>
              <a:rPr sz="2300" spc="25">
                <a:solidFill>
                  <a:srgbClr val="00BEA8"/>
                </a:solidFill>
                <a:latin typeface="HFGBWH+MS-UIGothic"/>
                <a:cs typeface="HFGBWH+MS-UIGothic"/>
              </a:rPr>
              <a:t>化器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HFGBWH+MS-UIGothic"/>
                <a:cs typeface="HFGBWH+MS-UIGothic"/>
              </a:rPr>
              <a:t>紫外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线</a:t>
            </a:r>
            <a:r>
              <a:rPr sz="2300" spc="23">
                <a:solidFill>
                  <a:srgbClr val="00BEA8"/>
                </a:solidFill>
                <a:latin typeface="HFGBWH+MS-UIGothic"/>
                <a:cs typeface="HFGBWH+MS-UIGothic"/>
              </a:rPr>
              <a:t>空气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净</a:t>
            </a:r>
            <a:r>
              <a:rPr sz="2300" spc="25">
                <a:solidFill>
                  <a:srgbClr val="00BEA8"/>
                </a:solidFill>
                <a:latin typeface="HFGBWH+MS-UIGothic"/>
                <a:cs typeface="HFGBWH+MS-UIGothic"/>
              </a:rPr>
              <a:t>化器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HFGBWH+MS-UIGothic"/>
                <a:cs typeface="HFGBWH+MS-UIGothic"/>
              </a:rPr>
              <a:t>复合式空气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净</a:t>
            </a:r>
            <a:r>
              <a:rPr sz="2300" spc="25">
                <a:solidFill>
                  <a:srgbClr val="00BEA8"/>
                </a:solidFill>
                <a:latin typeface="HFGBWH+MS-UIGothic"/>
                <a:cs typeface="HFGBWH+MS-UIGothic"/>
              </a:rPr>
              <a:t>化器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HFGBWH+MS-UIGothic"/>
                <a:cs typeface="HFGBWH+MS-UIGothic"/>
              </a:rPr>
              <a:t>空气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净</a:t>
            </a:r>
            <a:r>
              <a:rPr sz="3000">
                <a:solidFill>
                  <a:srgbClr val="00BEA8"/>
                </a:solidFill>
                <a:latin typeface="HFGBWH+MS-UIGothic"/>
                <a:cs typeface="HFGBWH+MS-UIGothic"/>
              </a:rPr>
              <a:t>化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00BEA8"/>
                </a:solidFill>
                <a:latin typeface="HFGBWH+MS-UIGothic"/>
                <a:cs typeface="HFGBWH+MS-UIGothic"/>
              </a:rPr>
              <a:t>的工作原理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26625" y="1027803"/>
            <a:ext cx="857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EA8"/>
                </a:solidFill>
                <a:latin typeface="HFGBWH+MS-UIGothic"/>
                <a:cs typeface="HFGBWH+MS-UIGothic"/>
              </a:rPr>
              <a:t>复合式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58405" y="189203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EA8"/>
                </a:solidFill>
                <a:latin typeface="HFGBWH+MS-UIGothic"/>
                <a:cs typeface="HFGBWH+MS-UIGothic"/>
              </a:rPr>
              <a:t>臭氧</a:t>
            </a:r>
            <a:r>
              <a:rPr sz="1500">
                <a:solidFill>
                  <a:srgbClr val="00BEA8"/>
                </a:solidFill>
                <a:latin typeface="SimSun"/>
                <a:cs typeface="SimSun"/>
              </a:rPr>
              <a:t>杀</a:t>
            </a:r>
            <a:r>
              <a:rPr sz="1500">
                <a:solidFill>
                  <a:srgbClr val="00BEA8"/>
                </a:solidFill>
                <a:latin typeface="HFGBWH+MS-UIGothic"/>
                <a:cs typeface="HFGBWH+MS-UIGothic"/>
              </a:rPr>
              <a:t>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35270" y="2597522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EA8"/>
                </a:solidFill>
                <a:latin typeface="HFGBWH+MS-UIGothic"/>
                <a:cs typeface="HFGBWH+MS-UIGothic"/>
              </a:rPr>
              <a:t>紫外</a:t>
            </a:r>
            <a:r>
              <a:rPr sz="1500">
                <a:solidFill>
                  <a:srgbClr val="00BEA8"/>
                </a:solidFill>
                <a:latin typeface="SimSun"/>
                <a:cs typeface="SimSun"/>
              </a:rPr>
              <a:t>线杀</a:t>
            </a:r>
            <a:r>
              <a:rPr sz="1500">
                <a:solidFill>
                  <a:srgbClr val="00BEA8"/>
                </a:solidFill>
                <a:latin typeface="HFGBWH+MS-UIGothic"/>
                <a:cs typeface="HFGBWH+MS-UIGothic"/>
              </a:rPr>
              <a:t>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108325" y="2897242"/>
            <a:ext cx="857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EA8"/>
                </a:solidFill>
                <a:latin typeface="HFGBWH+MS-UIGothic"/>
                <a:cs typeface="HFGBWH+MS-UIGothic"/>
              </a:rPr>
              <a:t>静</a:t>
            </a:r>
            <a:r>
              <a:rPr sz="1500">
                <a:solidFill>
                  <a:srgbClr val="00BEA8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BEA8"/>
                </a:solidFill>
                <a:latin typeface="HFGBWH+MS-UIGothic"/>
                <a:cs typeface="HFGBWH+MS-UIGothic"/>
              </a:rPr>
              <a:t>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43610" y="3207758"/>
            <a:ext cx="857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EA8"/>
                </a:solidFill>
                <a:latin typeface="SimSun"/>
                <a:cs typeface="SimSun"/>
              </a:rPr>
              <a:t>过滤</a:t>
            </a:r>
            <a:r>
              <a:rPr sz="1500">
                <a:solidFill>
                  <a:srgbClr val="00BEA8"/>
                </a:solidFill>
                <a:latin typeface="HFGBWH+MS-UIGothic"/>
                <a:cs typeface="HFGBWH+MS-UIGothic"/>
              </a:rPr>
              <a:t>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HFGBWH+MS-UIGothic"/>
                <a:cs typeface="HFGBWH+MS-UIGothic"/>
              </a:rPr>
              <a:t>空气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净</a:t>
            </a:r>
            <a:r>
              <a:rPr sz="3000">
                <a:solidFill>
                  <a:srgbClr val="00BEA8"/>
                </a:solidFill>
                <a:latin typeface="HFGBWH+MS-UIGothic"/>
                <a:cs typeface="HFGBWH+MS-UIGothic"/>
              </a:rPr>
              <a:t>化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00BEA8"/>
                </a:solidFill>
                <a:latin typeface="HFGBWH+MS-UIGothic"/>
                <a:cs typeface="HFGBWH+MS-UIGothic"/>
              </a:rPr>
              <a:t>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00BEA8"/>
                </a:solidFill>
                <a:latin typeface="HFGBWH+MS-UIGothic"/>
                <a:cs typeface="HFGBWH+MS-UIGothic"/>
              </a:rPr>
              <a:t>与使用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1144" y="2259926"/>
            <a:ext cx="937385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00BEA8"/>
                </a:solidFill>
                <a:latin typeface="OJUKUW+BRVDTJ+MicrosoftYaHei-Bold"/>
                <a:cs typeface="OJUKUW+BRVDT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06215" y="2259926"/>
            <a:ext cx="937385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00BEA8"/>
                </a:solidFill>
                <a:latin typeface="OJUKUW+BRVDTJ+MicrosoftYaHei-Bold"/>
                <a:cs typeface="OJUKUW+BRVDT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96050" y="2259926"/>
            <a:ext cx="937385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00BEA8"/>
                </a:solidFill>
                <a:latin typeface="OJUKUW+BRVDTJ+MicrosoftYaHei-Bold"/>
                <a:cs typeface="OJUKUW+BRVDT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73819" y="2259926"/>
            <a:ext cx="937385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00BEA8"/>
                </a:solidFill>
                <a:latin typeface="OJUKUW+BRVDTJ+MicrosoftYaHei-Bold"/>
                <a:cs typeface="OJUKUW+BRVDTJ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001134" y="2756908"/>
            <a:ext cx="1619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注意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品的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490970" y="2756908"/>
            <a:ext cx="18097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知名品牌和正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渠道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，确保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980805" y="2756908"/>
            <a:ext cx="18097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注意按照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操作，定期清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洗或更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换过滤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网、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板等易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件。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536064" y="2782308"/>
            <a:ext cx="18097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根据房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大小和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染程度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合适的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空气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化器型号和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格。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001134" y="3031228"/>
            <a:ext cx="206275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DIDOQ+HRAJFH+MicrosoftYaHei"/>
                <a:cs typeface="ADIDOQ+HRAJFH+MicrosoftYaHei"/>
              </a:rPr>
              <a:t>CADR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，</a:t>
            </a:r>
            <a:r>
              <a:rPr sz="1500">
                <a:solidFill>
                  <a:srgbClr val="FFFFFF"/>
                </a:solidFill>
                <a:latin typeface="ADIDOQ+HRAJFH+MicrosoftYaHei"/>
                <a:cs typeface="ADIDOQ+HRAJFH+MicrosoftYaHei"/>
              </a:rPr>
              <a:t>CADR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越高，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化效果越好。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490970" y="330554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量和售后服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HFGBWH+MS-UIGothic"/>
                <a:cs typeface="HFGBW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OJUKUW+BRVDTJ+MicrosoftYaHei-Bold"/>
                <a:cs typeface="OJUKUW+BRVDTJ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ADIDOQ+HRAJFH+MicrosoftYaHei"/>
                <a:cs typeface="ADIDOQ+HRAJFH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00BEA8"/>
                </a:solidFill>
                <a:latin typeface="HFGBWH+MS-UIGothic"/>
                <a:cs typeface="HFGBWH+MS-UIGothic"/>
              </a:rPr>
              <a:t>的安全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EA8"/>
                </a:solidFill>
                <a:latin typeface="HFGBWH+MS-UIGothic"/>
                <a:cs typeface="HFGBWH+MS-UIGothic"/>
              </a:rPr>
              <a:t>准与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认证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HFGBWH+MS-UIGothic"/>
                <a:cs typeface="HFGBWH+MS-UIGothic"/>
              </a:rPr>
              <a:t>安全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标</a:t>
            </a:r>
            <a:r>
              <a:rPr sz="1550">
                <a:solidFill>
                  <a:srgbClr val="00BEA8"/>
                </a:solidFill>
                <a:latin typeface="HFGBWH+MS-UIGothic"/>
                <a:cs typeface="HFGBWH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认证</a:t>
            </a:r>
            <a:r>
              <a:rPr sz="1550" spc="25">
                <a:solidFill>
                  <a:srgbClr val="00BEA8"/>
                </a:solidFill>
                <a:latin typeface="HFGBWH+MS-UIGothic"/>
                <a:cs typeface="HFGBWH+MS-UIGothic"/>
              </a:rPr>
              <a:t>要求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https://d.book118.com/835320142233011113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OJUKUW+BRVDTJ+MicrosoftYaHei-Bold</vt:lpstr>
      <vt:lpstr>ADIDOQ+HRAJFH+MicrosoftYaHei</vt:lpstr>
      <vt:lpstr>HFGBWH+MS-UIGothic</vt:lpstr>
      <vt:lpstr>SimSun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2024-09-20T12:53:21.821</cp:lastPrinted>
  <dcterms:created xsi:type="dcterms:W3CDTF">2024-09-20T04:53:21Z</dcterms:created>
  <dcterms:modified xsi:type="dcterms:W3CDTF">2024-09-20T04:53:22Z</dcterms:modified>
</cp:coreProperties>
</file>