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AD31E-478C-4FE4-87C6-D97CF3864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BCA8A-EA26-46F2-B7C8-F94D269E0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1CB81-3350-4EC9-8DCE-5270F97B7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1E993-4329-4FD4-8015-0F16FB51F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12C9FD-21C6-4CE7-9B1F-7B4485BB4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158FDE-6584-4901-AAB3-D51F44864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F7E9E0-3E99-4714-A054-CF7EF4304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E71B1-15DC-4C96-AD72-7E701A65B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78CFD-1FD3-4646-9F19-04B2DE658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94E66-2BA4-4C36-A8C6-E811378C4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6FAE2-146F-40F3-91F4-CDE085DD2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20230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预防医学的学科体系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预防医学的核心学科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预防医学的实践案例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预防医学是一门研究如何预防和控制疾病的学科，它以个体和确定的群体为对象，目的是保护和促进健康，预防疾病、失能和早逝。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预防医学具有综合性、群体性、社会性、预见性和主动性等特点，它强调预防优先，采取有效的干预措施来预防疾病的发生。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80" b="161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89" b="116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控制疾病流行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预防医学能够通过控制疾病的流行和传播，降低疾病对人类健康的威胁，提高人们的健康水平。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节约医疗资源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预防疾病的发生可以减少医疗资源的消耗，减轻医疗体系的负担，使医疗资源得到更合理的分配和使用。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预防疾病的发生可以减少人们的疾病痛苦和医疗负担，提高人们的生活质量，使人们能够更好地享受健康的生活。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古代预防医学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在古代，人们已经有了预防疾病的意识，如中国中医的"治未病"思想，以及古希腊的希波克拉底提出的"环境卫生"概念等。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近代预防医学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随着工业化和城市化的发展，传染病成为威胁人类健康的主要因素。因此，在19世纪末至20世纪初，欧洲和美国开始建立公共卫生体系，开展疫苗接种、水质净化等预防措施。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现代预防医学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随着科技的发展和人们对健康需求的提高，预防医学不断发展和完善。现代预防医学不仅关注传染病，还关注慢性病、生活方式疾病等，采取综合性的预防措施，包括健康教育、健康促进、健康管理等。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预防医学的核心学科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流行病学是预防医学的核心学科之一，它研究疾病在人群中的分布、传播和影响因素，通过研究制定预防和控制策略，降低疾病发病率和死亡率。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流行病学研究方法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流行病学采用多种研究方法，包括描述性研究、分析性研究和实验性研究等，以揭示疾病的流行规律和病因，为制定有效的预防措施提供科学依据。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疾病监测与控制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流行病学在疾病监测和控制方面发挥着重要作用，通过对疾病数据的收集、分析和发布，及时发现和应对疫情，采取有效的控制措施，防止疾病扩散。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30" r="1803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卫生统计学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卫生统计学是预防医学中的一门重要学科，它运用统计学原理和方法，对卫生领域的数据进行收集、整理、分析和解释，为预防和控制疾病提供科学依据。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统计方法与应用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卫生统计学涉及多种统计方法，如描述性统计、推论性统计、生存分析和多元统计分析等，这些方法在流行病学、临床医学和健康管理中得到广泛应用。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数据质量与决策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卫生统计学强调数据质量的重要性，通过对数据的准确性和可靠性的评估，为决策者提供科学依据，提高预防和控制措施的有效性和针对性。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卫生统计学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环境卫生学是预防医学的一个重要分支，它研究环境因素对人类健康的影响，通过改善环境条件和生活方式，降低环境相关疾病的发病率和死亡率。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环境因素与健康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环境卫生学关注的环境因素包括空气、水、土壤、放射性物质等，这些因素对人类健康的影响表现在多个方面，如呼吸系统疾病、消化系统疾病、癌症等。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环境干预与管理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环境卫生学通过开展环境监测、评估和干预，加强环境卫生管理，减少环境污染对健康的危害，提高居民的生活质量和健康水平。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营养学是预防医学的重要组成部分，它研究食物中的营养成分及其对人体健康的影响，通过合理的饮食搭配和营养补充，促进人类健康。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营养素与健康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营养学关注各种营养素如蛋白质、脂肪、碳水化合物、维生素和矿物质等对人体健康的作用，揭示营养不良和营养过剩对健康的危害。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营养干预与教育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营养学通过制定营养指南、推广营养知识、开展营养干预等措施，提高居民的营养素养和自我保健能力，预防营养不良和慢性疾病的发生。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卫生检验学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卫生检验学是预防医学中一门涉及实验室检测的学科，它通过对环境、食品、水源等样品进行检测和分析，评估其卫生质量和安全性。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检测技术与方法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卫生检验学涉及多种检测技术与方法，如化学分析、微生物学检测、免疫学检测等，这些方法可用于检测各种污染物和致病微生物。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卫生标准与监管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卫生检验学为制定卫生标准和监管政策提供科学依据，通过检测数据的收集和分析，评估环境卫生状况和食品安全风险，为政府和相关部门提供决策支持。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卫生检验学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通过收集和分析公共卫生数据，监测和评估公共卫生状况，及时发现和应对公共卫生事件。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研究传染病的发生、传播和预防控制，制定防控策略和措施，降低传染病发病率和死亡率。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通过宣传教育、健康咨询和行为干预等方式，提高公众健康意识和自我保健能力，促进健康行为和生活方式。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健康教育与促进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研究职业病的发生原因和预防措施，改善工作环境，减少职业病的发生。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职业病预防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职业卫生监管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对职业卫生工作进行监督和管理，确保工作场所符合卫生标准，保障劳动者健康权益。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提供职业卫生宣传教育、健康检查和康复等服务，提高劳动者健康水平。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职业卫生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https://d.book118.com/835320230033011104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2024-09-13T20:00:33.790</cp:lastPrinted>
  <dcterms:created xsi:type="dcterms:W3CDTF">2024-09-13T12:00:33Z</dcterms:created>
  <dcterms:modified xsi:type="dcterms:W3CDTF">2024-09-13T12:00:35Z</dcterms:modified>
</cp:coreProperties>
</file>