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0EEC267-BFC7-4224-97CE-A57111B1191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C086C-3187-4CD9-9181-179A49FA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65439-0457-42B5-AE86-37739CC78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5F08C-69D6-4754-90F5-608AA9A47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ACD54-2D49-4519-914F-5148B3E75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FAC6D9-8FC5-44CE-BA75-E2D6E957C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502500-8189-42A8-AB46-96040E8FE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479F21-D12D-4B30-B619-0C10B3677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BB07D-DEBF-4232-AA39-74A75F78C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88CB4-54A8-4E56-816A-7DA7B3881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9EADD-7E95-42D5-A907-90D510F93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33AE8-A7CF-4F07-9569-F13D87E42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9CF4B97-D4C3-4184-8E57-F7FB394CA8F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864511D-D40D-4F1E-8D60-F150FCFBC95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2221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关于销售团队销售技巧分享会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销售技巧与沟通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销售策略与计划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销售技巧实战案例分享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销售技巧的未来发展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销售团队销售技巧分享会简介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本次分享会旨在提高销售团队的销售技巧，帮助团队成员更好地开拓市场，实现销售目标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分享会议程安排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销售技巧培训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上午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下午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团队交流分享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晚上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销售心理学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处理异议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特点优势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竞争对手对比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销售技巧培训重点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引导对话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善用问卷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A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公司销售技巧解析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如何避免失败案例的发生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改进方向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</a:t>
            </a: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公司销售失误分析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失败案例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团队交流分享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晚上的团队交流分享环节，是大家分享今天学习心得和经验的机会，通过反馈和互动，更好地巩固销售技巧，促进团队合作和成长。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销售技巧与沟通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有效沟通技巧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倾听和理解客户需求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积极沟通解决问题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语言表达清晰明了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情商管理的技巧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情商对销售业绩的影响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销售额增长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情商管理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情商在销售中的重要性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提升销售技能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基本技能、专业技能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销售技能的分类与要点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培训、实战、反思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如何提升销售技能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电话销售、面对面谈判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销售技巧的应用场景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团队协作与协调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领导示范、目标明确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如何促进销售团队成员之间的协作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效率提升、成果共享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团队合作对销售业绩的影响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沟通、冲突处理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如何协调销售团队内部的关系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如何应对客户的心理需求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情感关怀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倾听倾诉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信任建立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销售心理学在实际销售中的运用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心理激励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心理预期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销售心理学分析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销售过程中的心理障碍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拒绝恐惧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抱怨倾向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犹豫不决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销售技巧分享会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销售技巧分享会是一个提升销售团队综合实力的重要活动，通过分享和交流，可以提高团队成员的销售技能水平，促进协作与协调，实现销售业绩的稳步增长。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销售策略与计划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制定销售策略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销售策略对于一个销售团队至关重要。一个有效的销售策略可以帮助团队更好地规划销售目标、拓展客户群体、提升销售技巧和促进销售业绩的提升。为了制定有效的销售策略，团队需要深入了解市场需求、竞争对手的情况、客户的购买习惯等信息，以便制定针对性的策略。在执行销售策略的过程中，及时监控销售数据并进行调整也是至关重要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战略性销售计划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包括市场调研、销售目标设定、销售策略制定等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制定销售计划的步骤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团队成员的分工合作、销售过程的监控与跟进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如何执行销售计划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根据实际销售情况及时调整计划、优化销售策略以达到更好的销售效果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销售计划的调整与优化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客户关系管理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关系管理是指企业通过建立、维护和优化与客户之间的关系，从而提升客户满意度、增加忠诚度、促进再购买以及推荐新客户。在销售过程中，建立良好的客户关系对于长期发展至关重要。团队成员需要关注客户的喜好、需求和反馈，建立真诚信任的沟通，提供优质的售后服务，从而赢得客户的认可与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https://d.book118.com/835322212013011130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关于销售团队销售技巧分享会</vt:lpstr>
      <vt:lpstr>目录</vt:lpstr>
      <vt:lpstr>第1章 简介</vt:lpstr>
      <vt:lpstr> </vt:lpstr>
      <vt:lpstr>分享会议程安排</vt:lpstr>
      <vt:lpstr>销售技巧培训重点</vt:lpstr>
      <vt:lpstr>销售案例分析</vt:lpstr>
      <vt:lpstr>团队交流分享</vt:lpstr>
      <vt:lpstr>第2章 销售技巧与沟通</vt:lpstr>
      <vt:lpstr>有效沟通技巧</vt:lpstr>
      <vt:lpstr>情商管理</vt:lpstr>
      <vt:lpstr>提升销售技能</vt:lpstr>
      <vt:lpstr>团队协作与协调</vt:lpstr>
      <vt:lpstr>销售心理学分析</vt:lpstr>
      <vt:lpstr> </vt:lpstr>
      <vt:lpstr>第三章 销售策略与计划</vt:lpstr>
      <vt:lpstr> </vt:lpstr>
      <vt:lpstr>战略性销售计划</vt:lpstr>
      <vt:lpstr>客户关系管理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2024-09-29T14:35:35.606</cp:lastPrinted>
  <dcterms:created xsi:type="dcterms:W3CDTF">2024-09-29T06:35:35Z</dcterms:created>
  <dcterms:modified xsi:type="dcterms:W3CDTF">2024-09-29T06:35:37Z</dcterms:modified>
</cp:coreProperties>
</file>