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  <p:sldMasterId id="2147483683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8" r:id="rId24"/>
  </p:sldIdLst>
  <p:sldSz cx="9144000" cy="51435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7.wmf" /><Relationship Id="rId2" Type="http://schemas.openxmlformats.org/officeDocument/2006/relationships/image" Target="../media/image18.w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135058-53F3-492D-B126-25B7B5205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73F003-CDD2-4C98-B15D-936A20F73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25067F-FB55-446B-B0E0-159B38EF1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4576BF-C7D2-4F18-A3C7-2B4358CE4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6A6CA2-7664-4CBC-9DE1-63D5656DC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C276FF-455B-492F-ACA7-8FBDFCA8B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874709-5EBB-4377-92A9-ED30ABFA7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FAF84B-CD3E-4D24-92DB-0902FF862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FBDCD9-3BAF-47B0-9976-0B04B08A1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94532E-FFA9-4911-ACCC-46AABC2A3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4D8C7-637E-460E-B139-F4AEE8237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1597820"/>
            <a:ext cx="7772400" cy="1102519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DF17DF-4077-465E-8B97-172D79BEF81B}" type="datetimeFigureOut">
              <a:rPr lang="zh-CN" altLang="en-US"/>
              <a:pPr>
                <a:defRPr/>
              </a:pPr>
              <a:t>2020/8/3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2844F5-0810-44D3-955E-1BFA7A7FC27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46023804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92D9D0-3E3E-4C79-87FC-A25E55821DEE}" type="datetimeFigureOut">
              <a:rPr lang="zh-CN" altLang="en-US"/>
              <a:pPr>
                <a:defRPr/>
              </a:pPr>
              <a:t>2020/8/3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C36A05-45D8-4AEA-A397-814039AB109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09357013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2D063B-4EB9-4C18-BE51-004C5D34FCFD}" type="datetimeFigureOut">
              <a:rPr lang="zh-CN" altLang="en-US"/>
              <a:pPr>
                <a:defRPr/>
              </a:pPr>
              <a:t>2020/8/3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49784F-50AE-4CEC-9226-6B3739A1C7B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  <p:sp>
        <p:nvSpPr>
          <p:cNvPr id="7" name="矩形 6"/>
          <p:cNvSpPr/>
          <p:nvPr userDrawn="1"/>
        </p:nvSpPr>
        <p:spPr>
          <a:xfrm>
            <a:off x="350174" y="1916832"/>
            <a:ext cx="735006" cy="24128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100">
                <a:solidFill>
                  <a:schemeClr val="bg1"/>
                </a:solidFill>
              </a:rPr>
              <a:t>PPT</a:t>
            </a:r>
            <a:r>
              <a:rPr lang="zh-CN" altLang="en-US" sz="100">
                <a:solidFill>
                  <a:schemeClr val="bg1"/>
                </a:solidFill>
              </a:rPr>
              <a:t>模板：</a:t>
            </a:r>
            <a:r>
              <a:rPr lang="en-US" altLang="zh-CN" sz="100">
                <a:solidFill>
                  <a:schemeClr val="bg1"/>
                </a:solidFill>
              </a:rPr>
              <a:t>www.1ppt.com/moban/                  PPT</a:t>
            </a:r>
            <a:r>
              <a:rPr lang="zh-CN" altLang="en-US" sz="100">
                <a:solidFill>
                  <a:schemeClr val="bg1"/>
                </a:solidFill>
              </a:rPr>
              <a:t>素材：</a:t>
            </a:r>
            <a:r>
              <a:rPr lang="en-US" altLang="zh-CN" sz="100">
                <a:solidFill>
                  <a:schemeClr val="bg1"/>
                </a:solidFill>
              </a:rPr>
              <a:t>www.1ppt.com/sucai/</a:t>
            </a:r>
          </a:p>
          <a:p>
            <a:r>
              <a:rPr lang="en-US" altLang="zh-CN" sz="100">
                <a:solidFill>
                  <a:schemeClr val="bg1"/>
                </a:solidFill>
              </a:rPr>
              <a:t>PPT</a:t>
            </a:r>
            <a:r>
              <a:rPr lang="zh-CN" altLang="en-US" sz="100">
                <a:solidFill>
                  <a:schemeClr val="bg1"/>
                </a:solidFill>
              </a:rPr>
              <a:t>背景：</a:t>
            </a:r>
            <a:r>
              <a:rPr lang="en-US" altLang="zh-CN" sz="100">
                <a:solidFill>
                  <a:schemeClr val="bg1"/>
                </a:solidFill>
              </a:rPr>
              <a:t>www.1ppt.com/beijing/                   PPT</a:t>
            </a:r>
            <a:r>
              <a:rPr lang="zh-CN" altLang="en-US" sz="100">
                <a:solidFill>
                  <a:schemeClr val="bg1"/>
                </a:solidFill>
              </a:rPr>
              <a:t>图表：</a:t>
            </a:r>
            <a:r>
              <a:rPr lang="en-US" altLang="zh-CN" sz="100">
                <a:solidFill>
                  <a:schemeClr val="bg1"/>
                </a:solidFill>
              </a:rPr>
              <a:t>www.1ppt.com/tubiao/      </a:t>
            </a:r>
          </a:p>
          <a:p>
            <a:r>
              <a:rPr lang="en-US" altLang="zh-CN" sz="100">
                <a:solidFill>
                  <a:schemeClr val="bg1"/>
                </a:solidFill>
              </a:rPr>
              <a:t>PPT</a:t>
            </a:r>
            <a:r>
              <a:rPr lang="zh-CN" altLang="en-US" sz="100">
                <a:solidFill>
                  <a:schemeClr val="bg1"/>
                </a:solidFill>
              </a:rPr>
              <a:t>下载：</a:t>
            </a:r>
            <a:r>
              <a:rPr lang="en-US" altLang="zh-CN" sz="100">
                <a:solidFill>
                  <a:schemeClr val="bg1"/>
                </a:solidFill>
              </a:rPr>
              <a:t>www.1ppt.com/xiazai/                     PPT</a:t>
            </a:r>
            <a:r>
              <a:rPr lang="zh-CN" altLang="en-US" sz="100">
                <a:solidFill>
                  <a:schemeClr val="bg1"/>
                </a:solidFill>
              </a:rPr>
              <a:t>教程： </a:t>
            </a:r>
            <a:r>
              <a:rPr lang="en-US" altLang="zh-CN" sz="100">
                <a:solidFill>
                  <a:schemeClr val="bg1"/>
                </a:solidFill>
              </a:rPr>
              <a:t>www.1ppt.com/powerpoint/     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资料下载：</a:t>
            </a:r>
            <a:r>
              <a:rPr lang="en-US" altLang="zh-CN" sz="100">
                <a:solidFill>
                  <a:schemeClr val="bg1"/>
                </a:solidFill>
              </a:rPr>
              <a:t>www.1ppt.com/ziliao/                   </a:t>
            </a:r>
            <a:r>
              <a:rPr lang="zh-CN" altLang="en-US" sz="100">
                <a:solidFill>
                  <a:schemeClr val="bg1"/>
                </a:solidFill>
              </a:rPr>
              <a:t>个人简历：</a:t>
            </a:r>
            <a:r>
              <a:rPr lang="en-US" altLang="zh-CN" sz="100">
                <a:solidFill>
                  <a:schemeClr val="bg1"/>
                </a:solidFill>
              </a:rPr>
              <a:t>www.1ppt.com/jianli/            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试卷下载：</a:t>
            </a:r>
            <a:r>
              <a:rPr lang="en-US" altLang="zh-CN" sz="100">
                <a:solidFill>
                  <a:schemeClr val="bg1"/>
                </a:solidFill>
              </a:rPr>
              <a:t>www.1ppt.com/shiti/                     </a:t>
            </a:r>
            <a:r>
              <a:rPr lang="zh-CN" altLang="en-US" sz="100">
                <a:solidFill>
                  <a:schemeClr val="bg1"/>
                </a:solidFill>
              </a:rPr>
              <a:t>教案下载：</a:t>
            </a:r>
            <a:r>
              <a:rPr lang="en-US" altLang="zh-CN" sz="100">
                <a:solidFill>
                  <a:schemeClr val="bg1"/>
                </a:solidFill>
              </a:rPr>
              <a:t>www.1ppt.com/jiaoan/              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手抄报：</a:t>
            </a:r>
            <a:r>
              <a:rPr lang="en-US" altLang="zh-CN" sz="100">
                <a:solidFill>
                  <a:schemeClr val="bg1"/>
                </a:solidFill>
              </a:rPr>
              <a:t>www.1ppt.com/shouchaobao/          PPT</a:t>
            </a:r>
            <a:r>
              <a:rPr lang="zh-CN" altLang="en-US" sz="100">
                <a:solidFill>
                  <a:schemeClr val="bg1"/>
                </a:solidFill>
              </a:rPr>
              <a:t>课件：</a:t>
            </a:r>
            <a:r>
              <a:rPr lang="en-US" altLang="zh-CN" sz="100">
                <a:solidFill>
                  <a:schemeClr val="bg1"/>
                </a:solidFill>
              </a:rPr>
              <a:t>www.1ppt.com/kejian/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语文课件：</a:t>
            </a:r>
            <a:r>
              <a:rPr lang="en-US" altLang="zh-CN" sz="100">
                <a:solidFill>
                  <a:schemeClr val="bg1"/>
                </a:solidFill>
              </a:rPr>
              <a:t>www.1ppt.com/kejian/yuwen/    </a:t>
            </a:r>
            <a:r>
              <a:rPr lang="zh-CN" altLang="en-US" sz="100">
                <a:solidFill>
                  <a:schemeClr val="bg1"/>
                </a:solidFill>
              </a:rPr>
              <a:t>数学课件：</a:t>
            </a:r>
            <a:r>
              <a:rPr lang="en-US" altLang="zh-CN" sz="100">
                <a:solidFill>
                  <a:schemeClr val="bg1"/>
                </a:solidFill>
              </a:rPr>
              <a:t>www.1ppt.com/kejian/shuxue/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英语课件：</a:t>
            </a:r>
            <a:r>
              <a:rPr lang="en-US" altLang="zh-CN" sz="100">
                <a:solidFill>
                  <a:schemeClr val="bg1"/>
                </a:solidFill>
              </a:rPr>
              <a:t>www.1ppt.com/kejian/yingyu/    </a:t>
            </a:r>
            <a:r>
              <a:rPr lang="zh-CN" altLang="en-US" sz="100">
                <a:solidFill>
                  <a:schemeClr val="bg1"/>
                </a:solidFill>
              </a:rPr>
              <a:t>美术课件：</a:t>
            </a:r>
            <a:r>
              <a:rPr lang="en-US" altLang="zh-CN" sz="100">
                <a:solidFill>
                  <a:schemeClr val="bg1"/>
                </a:solidFill>
              </a:rPr>
              <a:t>www.1ppt.com/kejian/meishu/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科学课件：</a:t>
            </a:r>
            <a:r>
              <a:rPr lang="en-US" altLang="zh-CN" sz="100">
                <a:solidFill>
                  <a:schemeClr val="bg1"/>
                </a:solidFill>
              </a:rPr>
              <a:t>www.1ppt.com/kejian/kexue/     </a:t>
            </a:r>
            <a:r>
              <a:rPr lang="zh-CN" altLang="en-US" sz="100">
                <a:solidFill>
                  <a:schemeClr val="bg1"/>
                </a:solidFill>
              </a:rPr>
              <a:t>物理课件：</a:t>
            </a:r>
            <a:r>
              <a:rPr lang="en-US" altLang="zh-CN" sz="100">
                <a:solidFill>
                  <a:schemeClr val="bg1"/>
                </a:solidFill>
              </a:rPr>
              <a:t>www.1ppt.com/kejian/wuli/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化学课件：</a:t>
            </a:r>
            <a:r>
              <a:rPr lang="en-US" altLang="zh-CN" sz="100">
                <a:solidFill>
                  <a:schemeClr val="bg1"/>
                </a:solidFill>
              </a:rPr>
              <a:t>www.1ppt.com/kejian/huaxue/  </a:t>
            </a:r>
            <a:r>
              <a:rPr lang="zh-CN" altLang="en-US" sz="100">
                <a:solidFill>
                  <a:schemeClr val="bg1"/>
                </a:solidFill>
              </a:rPr>
              <a:t>生物课件：</a:t>
            </a:r>
            <a:r>
              <a:rPr lang="en-US" altLang="zh-CN" sz="100">
                <a:solidFill>
                  <a:schemeClr val="bg1"/>
                </a:solidFill>
              </a:rPr>
              <a:t>www.1ppt.com/kejian/shengwu/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地理课件：</a:t>
            </a:r>
            <a:r>
              <a:rPr lang="en-US" altLang="zh-CN" sz="100">
                <a:solidFill>
                  <a:schemeClr val="bg1"/>
                </a:solidFill>
              </a:rPr>
              <a:t>www.1ppt.com/kejian/dili/          </a:t>
            </a:r>
            <a:r>
              <a:rPr lang="zh-CN" altLang="en-US" sz="100">
                <a:solidFill>
                  <a:schemeClr val="bg1"/>
                </a:solidFill>
              </a:rPr>
              <a:t>历史课件：</a:t>
            </a:r>
            <a:r>
              <a:rPr lang="en-US" altLang="zh-CN" sz="100">
                <a:solidFill>
                  <a:schemeClr val="bg1"/>
                </a:solidFill>
              </a:rPr>
              <a:t>www.1ppt.com/kejian/lishi/ </a:t>
            </a:r>
          </a:p>
        </p:txBody>
      </p:sp>
    </p:spTree>
    <p:extLst>
      <p:ext uri="{BB962C8B-B14F-4D97-AF65-F5344CB8AC3E}">
        <p14:creationId xmlns:p14="http://schemas.microsoft.com/office/powerpoint/2010/main" val="972689863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项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zh-CN" altLang="en-US"/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B759D-2B09-4681-AA48-96671552A5DE}" type="datetimeFigureOut">
              <a:rPr lang="zh-CN" altLang="en-US"/>
              <a:pPr>
                <a:defRPr/>
              </a:pPr>
              <a:t>2020/8/3</a:t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9EBB8-86D8-4F8A-AE0B-2DE789F2909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15316568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8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8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36A8A2-3DF7-4E6E-B18A-215C517BCBF8}" type="datetimeFigureOut">
              <a:rPr lang="zh-CN" altLang="en-US"/>
              <a:pPr>
                <a:defRPr/>
              </a:pPr>
              <a:t>2020/8/3</a:t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458A52-B8F9-4569-904E-48E2653F250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56859735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17CEBA-69A7-4F09-B425-52E6D8D03CA4}" type="datetimeFigureOut">
              <a:rPr lang="zh-CN" altLang="en-US"/>
              <a:pPr>
                <a:defRPr/>
              </a:pPr>
              <a:t>2020/8/3</a:t>
            </a:fld>
            <a:endParaRPr lang="zh-CN" altLang="en-US"/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B71516-EDEB-4FCD-8D3A-E8C115B28C2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60417908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B84722-5BE2-4E0D-A612-EADEC195EDF1}" type="datetimeFigureOut">
              <a:rPr lang="zh-CN" altLang="en-US"/>
              <a:pPr>
                <a:defRPr/>
              </a:pPr>
              <a:t>2020/8/3</a:t>
            </a:fld>
            <a:endParaRPr lang="zh-CN" altLang="en-US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EB0E90-81D0-49DF-8871-9325AC275F1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6010656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3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04789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3" y="1076327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7F616-5D3E-4551-AEB4-E70A06552E51}" type="datetimeFigureOut">
              <a:rPr lang="zh-CN" altLang="en-US"/>
              <a:pPr>
                <a:defRPr/>
              </a:pPr>
              <a:t>2020/8/3</a:t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7F00AD-49BE-481A-8C6C-EA018D24895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29489326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3600451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4025504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1F95A2-3C80-4144-A3A7-F95B7A56A581}" type="datetimeFigureOut">
              <a:rPr lang="zh-CN" altLang="en-US"/>
              <a:pPr>
                <a:defRPr/>
              </a:pPr>
              <a:t>2020/8/3</a:t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246079-685D-48D2-B244-C0F1C2BC4A0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93100181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本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C9A145-4DA6-4E33-87D7-CB9A107787EA}" type="datetimeFigureOut">
              <a:rPr lang="zh-CN" altLang="en-US"/>
              <a:pPr>
                <a:defRPr/>
              </a:pPr>
              <a:t>2020/8/3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2F7161-8CC7-4A5F-B366-4833F690FAB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42432984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和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05980"/>
            <a:ext cx="2057400" cy="4388644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本占位符 2"/>
          <p:cNvSpPr>
            <a:spLocks noGrp="1"/>
          </p:cNvSpPr>
          <p:nvPr>
            <p:ph type="body" orient="vert" idx="1"/>
          </p:nvPr>
        </p:nvSpPr>
        <p:spPr>
          <a:xfrm>
            <a:off x="457200" y="205980"/>
            <a:ext cx="6019800" cy="4388644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C7906A-384D-4ED1-B1FD-E7298FED1B77}" type="datetimeFigureOut">
              <a:rPr lang="zh-CN" altLang="en-US"/>
              <a:pPr>
                <a:defRPr/>
              </a:pPr>
              <a:t>2020/8/3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7D0A52-9BE8-4E45-8527-FB142297619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6940517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1597820"/>
            <a:ext cx="7772400" cy="1102519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1E7518-8672-4A62-A950-ED233F400405}" type="datetimeFigureOut">
              <a:rPr lang="zh-CN" altLang="en-US"/>
              <a:pPr>
                <a:defRPr/>
              </a:pPr>
              <a:t>2020/8/3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F6B12F-444F-4ECA-972B-D4F79472220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60994268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B2845F-DC68-4B1C-880E-5DEF1FAADFC5}" type="datetimeFigureOut">
              <a:rPr lang="zh-CN" altLang="en-US"/>
              <a:pPr>
                <a:defRPr/>
              </a:pPr>
              <a:t>2020/8/3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E2B601-1DEC-43E1-81EC-812DE1AD09D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0348536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328302-BDF9-488B-BF79-FC3EB88905C0}" type="datetimeFigureOut">
              <a:rPr lang="zh-CN" altLang="en-US"/>
              <a:pPr>
                <a:defRPr/>
              </a:pPr>
              <a:t>2020/8/3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07C2A8-817B-4AEF-8C9D-513C002519C4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  <p:sp>
        <p:nvSpPr>
          <p:cNvPr id="7" name="矩形 6"/>
          <p:cNvSpPr/>
          <p:nvPr userDrawn="1"/>
        </p:nvSpPr>
        <p:spPr>
          <a:xfrm>
            <a:off x="350174" y="1916832"/>
            <a:ext cx="735006" cy="24128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100">
                <a:solidFill>
                  <a:schemeClr val="bg1"/>
                </a:solidFill>
              </a:rPr>
              <a:t>PPT</a:t>
            </a:r>
            <a:r>
              <a:rPr lang="zh-CN" altLang="en-US" sz="100">
                <a:solidFill>
                  <a:schemeClr val="bg1"/>
                </a:solidFill>
              </a:rPr>
              <a:t>模板：</a:t>
            </a:r>
            <a:r>
              <a:rPr lang="en-US" altLang="zh-CN" sz="100">
                <a:solidFill>
                  <a:schemeClr val="bg1"/>
                </a:solidFill>
              </a:rPr>
              <a:t>www.1ppt.com/moban/                  PPT</a:t>
            </a:r>
            <a:r>
              <a:rPr lang="zh-CN" altLang="en-US" sz="100">
                <a:solidFill>
                  <a:schemeClr val="bg1"/>
                </a:solidFill>
              </a:rPr>
              <a:t>素材：</a:t>
            </a:r>
            <a:r>
              <a:rPr lang="en-US" altLang="zh-CN" sz="100">
                <a:solidFill>
                  <a:schemeClr val="bg1"/>
                </a:solidFill>
              </a:rPr>
              <a:t>www.1ppt.com/sucai/</a:t>
            </a:r>
          </a:p>
          <a:p>
            <a:r>
              <a:rPr lang="en-US" altLang="zh-CN" sz="100">
                <a:solidFill>
                  <a:schemeClr val="bg1"/>
                </a:solidFill>
              </a:rPr>
              <a:t>PPT</a:t>
            </a:r>
            <a:r>
              <a:rPr lang="zh-CN" altLang="en-US" sz="100">
                <a:solidFill>
                  <a:schemeClr val="bg1"/>
                </a:solidFill>
              </a:rPr>
              <a:t>背景：</a:t>
            </a:r>
            <a:r>
              <a:rPr lang="en-US" altLang="zh-CN" sz="100">
                <a:solidFill>
                  <a:schemeClr val="bg1"/>
                </a:solidFill>
              </a:rPr>
              <a:t>www.1ppt.com/beijing/                   PPT</a:t>
            </a:r>
            <a:r>
              <a:rPr lang="zh-CN" altLang="en-US" sz="100">
                <a:solidFill>
                  <a:schemeClr val="bg1"/>
                </a:solidFill>
              </a:rPr>
              <a:t>图表：</a:t>
            </a:r>
            <a:r>
              <a:rPr lang="en-US" altLang="zh-CN" sz="100">
                <a:solidFill>
                  <a:schemeClr val="bg1"/>
                </a:solidFill>
              </a:rPr>
              <a:t>www.1ppt.com/tubiao/      </a:t>
            </a:r>
          </a:p>
          <a:p>
            <a:r>
              <a:rPr lang="en-US" altLang="zh-CN" sz="100">
                <a:solidFill>
                  <a:schemeClr val="bg1"/>
                </a:solidFill>
              </a:rPr>
              <a:t>PPT</a:t>
            </a:r>
            <a:r>
              <a:rPr lang="zh-CN" altLang="en-US" sz="100">
                <a:solidFill>
                  <a:schemeClr val="bg1"/>
                </a:solidFill>
              </a:rPr>
              <a:t>下载：</a:t>
            </a:r>
            <a:r>
              <a:rPr lang="en-US" altLang="zh-CN" sz="100">
                <a:solidFill>
                  <a:schemeClr val="bg1"/>
                </a:solidFill>
              </a:rPr>
              <a:t>www.1ppt.com/xiazai/                     PPT</a:t>
            </a:r>
            <a:r>
              <a:rPr lang="zh-CN" altLang="en-US" sz="100">
                <a:solidFill>
                  <a:schemeClr val="bg1"/>
                </a:solidFill>
              </a:rPr>
              <a:t>教程： </a:t>
            </a:r>
            <a:r>
              <a:rPr lang="en-US" altLang="zh-CN" sz="100">
                <a:solidFill>
                  <a:schemeClr val="bg1"/>
                </a:solidFill>
              </a:rPr>
              <a:t>www.1ppt.com/powerpoint/     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资料下载：</a:t>
            </a:r>
            <a:r>
              <a:rPr lang="en-US" altLang="zh-CN" sz="100">
                <a:solidFill>
                  <a:schemeClr val="bg1"/>
                </a:solidFill>
              </a:rPr>
              <a:t>www.1ppt.com/ziliao/                   </a:t>
            </a:r>
            <a:r>
              <a:rPr lang="zh-CN" altLang="en-US" sz="100">
                <a:solidFill>
                  <a:schemeClr val="bg1"/>
                </a:solidFill>
              </a:rPr>
              <a:t>个人简历：</a:t>
            </a:r>
            <a:r>
              <a:rPr lang="en-US" altLang="zh-CN" sz="100">
                <a:solidFill>
                  <a:schemeClr val="bg1"/>
                </a:solidFill>
              </a:rPr>
              <a:t>www.1ppt.com/jianli/            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试卷下载：</a:t>
            </a:r>
            <a:r>
              <a:rPr lang="en-US" altLang="zh-CN" sz="100">
                <a:solidFill>
                  <a:schemeClr val="bg1"/>
                </a:solidFill>
              </a:rPr>
              <a:t>www.1ppt.com/shiti/                     </a:t>
            </a:r>
            <a:r>
              <a:rPr lang="zh-CN" altLang="en-US" sz="100">
                <a:solidFill>
                  <a:schemeClr val="bg1"/>
                </a:solidFill>
              </a:rPr>
              <a:t>教案下载：</a:t>
            </a:r>
            <a:r>
              <a:rPr lang="en-US" altLang="zh-CN" sz="100">
                <a:solidFill>
                  <a:schemeClr val="bg1"/>
                </a:solidFill>
              </a:rPr>
              <a:t>www.1ppt.com/jiaoan/              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手抄报：</a:t>
            </a:r>
            <a:r>
              <a:rPr lang="en-US" altLang="zh-CN" sz="100">
                <a:solidFill>
                  <a:schemeClr val="bg1"/>
                </a:solidFill>
              </a:rPr>
              <a:t>www.1ppt.com/shouchaobao/          PPT</a:t>
            </a:r>
            <a:r>
              <a:rPr lang="zh-CN" altLang="en-US" sz="100">
                <a:solidFill>
                  <a:schemeClr val="bg1"/>
                </a:solidFill>
              </a:rPr>
              <a:t>课件：</a:t>
            </a:r>
            <a:r>
              <a:rPr lang="en-US" altLang="zh-CN" sz="100">
                <a:solidFill>
                  <a:schemeClr val="bg1"/>
                </a:solidFill>
              </a:rPr>
              <a:t>www.1ppt.com/kejian/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语文课件：</a:t>
            </a:r>
            <a:r>
              <a:rPr lang="en-US" altLang="zh-CN" sz="100">
                <a:solidFill>
                  <a:schemeClr val="bg1"/>
                </a:solidFill>
              </a:rPr>
              <a:t>www.1ppt.com/kejian/yuwen/    </a:t>
            </a:r>
            <a:r>
              <a:rPr lang="zh-CN" altLang="en-US" sz="100">
                <a:solidFill>
                  <a:schemeClr val="bg1"/>
                </a:solidFill>
              </a:rPr>
              <a:t>数学课件：</a:t>
            </a:r>
            <a:r>
              <a:rPr lang="en-US" altLang="zh-CN" sz="100">
                <a:solidFill>
                  <a:schemeClr val="bg1"/>
                </a:solidFill>
              </a:rPr>
              <a:t>www.1ppt.com/kejian/shuxue/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英语课件：</a:t>
            </a:r>
            <a:r>
              <a:rPr lang="en-US" altLang="zh-CN" sz="100">
                <a:solidFill>
                  <a:schemeClr val="bg1"/>
                </a:solidFill>
              </a:rPr>
              <a:t>www.1ppt.com/kejian/yingyu/    </a:t>
            </a:r>
            <a:r>
              <a:rPr lang="zh-CN" altLang="en-US" sz="100">
                <a:solidFill>
                  <a:schemeClr val="bg1"/>
                </a:solidFill>
              </a:rPr>
              <a:t>美术课件：</a:t>
            </a:r>
            <a:r>
              <a:rPr lang="en-US" altLang="zh-CN" sz="100">
                <a:solidFill>
                  <a:schemeClr val="bg1"/>
                </a:solidFill>
              </a:rPr>
              <a:t>www.1ppt.com/kejian/meishu/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科学课件：</a:t>
            </a:r>
            <a:r>
              <a:rPr lang="en-US" altLang="zh-CN" sz="100">
                <a:solidFill>
                  <a:schemeClr val="bg1"/>
                </a:solidFill>
              </a:rPr>
              <a:t>www.1ppt.com/kejian/kexue/     </a:t>
            </a:r>
            <a:r>
              <a:rPr lang="zh-CN" altLang="en-US" sz="100">
                <a:solidFill>
                  <a:schemeClr val="bg1"/>
                </a:solidFill>
              </a:rPr>
              <a:t>物理课件：</a:t>
            </a:r>
            <a:r>
              <a:rPr lang="en-US" altLang="zh-CN" sz="100">
                <a:solidFill>
                  <a:schemeClr val="bg1"/>
                </a:solidFill>
              </a:rPr>
              <a:t>www.1ppt.com/kejian/wuli/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化学课件：</a:t>
            </a:r>
            <a:r>
              <a:rPr lang="en-US" altLang="zh-CN" sz="100">
                <a:solidFill>
                  <a:schemeClr val="bg1"/>
                </a:solidFill>
              </a:rPr>
              <a:t>www.1ppt.com/kejian/huaxue/  </a:t>
            </a:r>
            <a:r>
              <a:rPr lang="zh-CN" altLang="en-US" sz="100">
                <a:solidFill>
                  <a:schemeClr val="bg1"/>
                </a:solidFill>
              </a:rPr>
              <a:t>生物课件：</a:t>
            </a:r>
            <a:r>
              <a:rPr lang="en-US" altLang="zh-CN" sz="100">
                <a:solidFill>
                  <a:schemeClr val="bg1"/>
                </a:solidFill>
              </a:rPr>
              <a:t>www.1ppt.com/kejian/shengwu/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地理课件：</a:t>
            </a:r>
            <a:r>
              <a:rPr lang="en-US" altLang="zh-CN" sz="100">
                <a:solidFill>
                  <a:schemeClr val="bg1"/>
                </a:solidFill>
              </a:rPr>
              <a:t>www.1ppt.com/kejian/dili/          </a:t>
            </a:r>
            <a:r>
              <a:rPr lang="zh-CN" altLang="en-US" sz="100">
                <a:solidFill>
                  <a:schemeClr val="bg1"/>
                </a:solidFill>
              </a:rPr>
              <a:t>历史课件：</a:t>
            </a:r>
            <a:r>
              <a:rPr lang="en-US" altLang="zh-CN" sz="100">
                <a:solidFill>
                  <a:schemeClr val="bg1"/>
                </a:solidFill>
              </a:rPr>
              <a:t>www.1ppt.com/kejian/lishi/ </a:t>
            </a:r>
          </a:p>
        </p:txBody>
      </p:sp>
    </p:spTree>
    <p:extLst>
      <p:ext uri="{BB962C8B-B14F-4D97-AF65-F5344CB8AC3E}">
        <p14:creationId xmlns:p14="http://schemas.microsoft.com/office/powerpoint/2010/main" val="211135600"/>
      </p:ext>
    </p:extLst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项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zh-CN" altLang="en-US"/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B245F3-2B94-45F1-8794-6F7AB60B92D1}" type="datetimeFigureOut">
              <a:rPr lang="zh-CN" altLang="en-US"/>
              <a:pPr>
                <a:defRPr/>
              </a:pPr>
              <a:t>2020/8/3</a:t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084D74-19EA-41EA-B22E-FA8DAF19F0E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38339700"/>
      </p:ext>
    </p:extLst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8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8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380D0A-D195-4732-B247-C9C3686B82E0}" type="datetimeFigureOut">
              <a:rPr lang="zh-CN" altLang="en-US"/>
              <a:pPr>
                <a:defRPr/>
              </a:pPr>
              <a:t>2020/8/3</a:t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E26052-BF23-4371-B833-03B8F553DCB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92262094"/>
      </p:ext>
    </p:extLst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9F89FD-FEF1-43A7-99EE-75C8D1446FAA}" type="datetimeFigureOut">
              <a:rPr lang="zh-CN" altLang="en-US"/>
              <a:pPr>
                <a:defRPr/>
              </a:pPr>
              <a:t>2020/8/3</a:t>
            </a:fld>
            <a:endParaRPr lang="zh-CN" altLang="en-US"/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A21FE3-8C2C-444D-862A-B07B27D6AAE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75262183"/>
      </p:ext>
    </p:extLst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1430BB-7D8D-4D51-BC93-4917BBE54C69}" type="datetimeFigureOut">
              <a:rPr lang="zh-CN" altLang="en-US"/>
              <a:pPr>
                <a:defRPr/>
              </a:pPr>
              <a:t>2020/8/3</a:t>
            </a:fld>
            <a:endParaRPr lang="zh-CN" altLang="en-US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26A51E-168A-4A22-94F5-9B0CC1FA0C8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40282530"/>
      </p:ext>
    </p:extLst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3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04789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3" y="1076327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AD1279-AA41-4019-B39F-1C5079F26516}" type="datetimeFigureOut">
              <a:rPr lang="zh-CN" altLang="en-US"/>
              <a:pPr>
                <a:defRPr/>
              </a:pPr>
              <a:t>2020/8/3</a:t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820ADF-D0EE-405A-937D-162B484E37A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04852879"/>
      </p:ext>
    </p:extLst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3600451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4025504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A444A4-D20A-41E2-BAF3-E472125D91A1}" type="datetimeFigureOut">
              <a:rPr lang="zh-CN" altLang="en-US"/>
              <a:pPr>
                <a:defRPr/>
              </a:pPr>
              <a:t>2020/8/3</a:t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4E1180-0B3D-4BD8-A09D-EC52002AF40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97182929"/>
      </p:ext>
    </p:extLst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本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98C372-6587-4D23-B923-EEC2D3801C68}" type="datetimeFigureOut">
              <a:rPr lang="zh-CN" altLang="en-US"/>
              <a:pPr>
                <a:defRPr/>
              </a:pPr>
              <a:t>2020/8/3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88B214-C1C1-4E2C-9792-0E7BB45708B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29780078"/>
      </p:ext>
    </p:extLst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和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05980"/>
            <a:ext cx="2057400" cy="4388644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本占位符 2"/>
          <p:cNvSpPr>
            <a:spLocks noGrp="1"/>
          </p:cNvSpPr>
          <p:nvPr>
            <p:ph type="body" orient="vert" idx="1"/>
          </p:nvPr>
        </p:nvSpPr>
        <p:spPr>
          <a:xfrm>
            <a:off x="457200" y="205980"/>
            <a:ext cx="6019800" cy="4388644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271E55-BD6E-4B3A-8BFB-0E3E2751F7F8}" type="datetimeFigureOut">
              <a:rPr lang="zh-CN" altLang="en-US"/>
              <a:pPr>
                <a:defRPr/>
              </a:pPr>
              <a:t>2020/8/3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53533B-7A7A-45B1-B283-21AEA1B34A3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82848579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/>
          <p:cNvSpPr>
            <a:spLocks noGrp="1"/>
          </p:cNvSpPr>
          <p:nvPr>
            <p:ph type="title"/>
          </p:nvPr>
        </p:nvSpPr>
        <p:spPr bwMode="auto">
          <a:xfrm>
            <a:off x="457200" y="205979"/>
            <a:ext cx="822960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</a:p>
        </p:txBody>
      </p:sp>
      <p:sp>
        <p:nvSpPr>
          <p:cNvPr id="1027" name="文本占位符 2"/>
          <p:cNvSpPr>
            <a:spLocks noGrp="1"/>
          </p:cNvSpPr>
          <p:nvPr>
            <p:ph type="body" idx="1"/>
          </p:nvPr>
        </p:nvSpPr>
        <p:spPr bwMode="auto">
          <a:xfrm>
            <a:off x="457200" y="1200151"/>
            <a:ext cx="8229600" cy="3394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l" defTabSz="457200" rtl="0" fontAlgn="auto">
              <a:spcBef>
                <a:spcPct val="0"/>
              </a:spcBef>
              <a:spcAft>
                <a:spcPct val="0"/>
              </a:spcAft>
              <a:defRPr kumimoji="1"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fld id="{4BD8B7E9-54E1-4419-A695-BAB5C9E9E4FA}" type="datetimeFigureOut">
              <a:rPr lang="zh-CN" altLang="en-US"/>
              <a:pPr>
                <a:defRPr/>
              </a:pPr>
              <a:t>2020/8/3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4767264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ctr" defTabSz="457200" rtl="0" fontAlgn="auto">
              <a:spcBef>
                <a:spcPct val="0"/>
              </a:spcBef>
              <a:spcAft>
                <a:spcPct val="0"/>
              </a:spcAft>
              <a:defRPr kumimoji="1"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r" defTabSz="457200" rtl="0" fontAlgn="auto">
              <a:spcBef>
                <a:spcPct val="0"/>
              </a:spcBef>
              <a:spcAft>
                <a:spcPct val="0"/>
              </a:spcAft>
              <a:defRPr kumimoji="1"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fld id="{62FD73F0-AB7E-41EE-82AB-69562170FD5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/>
          <p:cNvSpPr>
            <a:spLocks noGrp="1"/>
          </p:cNvSpPr>
          <p:nvPr>
            <p:ph type="title"/>
          </p:nvPr>
        </p:nvSpPr>
        <p:spPr bwMode="auto">
          <a:xfrm>
            <a:off x="457200" y="205979"/>
            <a:ext cx="822960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</a:p>
        </p:txBody>
      </p:sp>
      <p:sp>
        <p:nvSpPr>
          <p:cNvPr id="1027" name="文本占位符 2"/>
          <p:cNvSpPr>
            <a:spLocks noGrp="1"/>
          </p:cNvSpPr>
          <p:nvPr>
            <p:ph type="body" idx="1"/>
          </p:nvPr>
        </p:nvSpPr>
        <p:spPr bwMode="auto">
          <a:xfrm>
            <a:off x="457200" y="1200151"/>
            <a:ext cx="8229600" cy="3394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l" defTabSz="457200" rtl="0" fontAlgn="auto">
              <a:spcBef>
                <a:spcPct val="0"/>
              </a:spcBef>
              <a:spcAft>
                <a:spcPct val="0"/>
              </a:spcAft>
              <a:defRPr kumimoji="1"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fld id="{BFF23CFD-7F44-44DC-9D4B-AF87795A7182}" type="datetimeFigureOut">
              <a:rPr lang="zh-CN" altLang="en-US"/>
              <a:pPr>
                <a:defRPr/>
              </a:pPr>
              <a:t>2020/8/3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4767264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ctr" defTabSz="457200" rtl="0" fontAlgn="auto">
              <a:spcBef>
                <a:spcPct val="0"/>
              </a:spcBef>
              <a:spcAft>
                <a:spcPct val="0"/>
              </a:spcAft>
              <a:defRPr kumimoji="1"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r" defTabSz="457200" rtl="0" fontAlgn="auto">
              <a:spcBef>
                <a:spcPct val="0"/>
              </a:spcBef>
              <a:spcAft>
                <a:spcPct val="0"/>
              </a:spcAft>
              <a:defRPr kumimoji="1"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fld id="{F51BDBA2-2798-4A9F-80A6-75959E43080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ransition/>
  <p:timing/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5.png" /><Relationship Id="rId4" Type="http://schemas.openxmlformats.org/officeDocument/2006/relationships/image" Target="../media/image8.pn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9.png" /><Relationship Id="rId4" Type="http://schemas.openxmlformats.org/officeDocument/2006/relationships/image" Target="../media/image7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9.png" /><Relationship Id="rId4" Type="http://schemas.openxmlformats.org/officeDocument/2006/relationships/image" Target="../media/image4.png" /><Relationship Id="rId5" Type="http://schemas.openxmlformats.org/officeDocument/2006/relationships/image" Target="../media/image10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9.png" /><Relationship Id="rId4" Type="http://schemas.openxmlformats.org/officeDocument/2006/relationships/image" Target="../media/image7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9.png" /><Relationship Id="rId4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9.png" /><Relationship Id="rId4" Type="http://schemas.openxmlformats.org/officeDocument/2006/relationships/image" Target="../media/image7.png" /><Relationship Id="rId5" Type="http://schemas.openxmlformats.org/officeDocument/2006/relationships/image" Target="../media/image1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9.png" /><Relationship Id="rId4" Type="http://schemas.openxmlformats.org/officeDocument/2006/relationships/image" Target="../media/image4.png" /><Relationship Id="rId5" Type="http://schemas.openxmlformats.org/officeDocument/2006/relationships/image" Target="../media/image1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9.png" /><Relationship Id="rId4" Type="http://schemas.openxmlformats.org/officeDocument/2006/relationships/image" Target="../media/image7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9.png" /><Relationship Id="rId4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9.png" /><Relationship Id="rId4" Type="http://schemas.openxmlformats.org/officeDocument/2006/relationships/image" Target="../media/image13.png" /><Relationship Id="rId5" Type="http://schemas.openxmlformats.org/officeDocument/2006/relationships/image" Target="../media/image7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wmf" /><Relationship Id="rId4" Type="http://schemas.openxmlformats.org/officeDocument/2006/relationships/image" Target="../media/image5.png" /><Relationship Id="rId5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vmlDrawing" Target="../drawings/vmlDrawing1.vml" /><Relationship Id="rId2" Type="http://schemas.openxmlformats.org/officeDocument/2006/relationships/image" Target="../media/image5.png" /><Relationship Id="rId3" Type="http://schemas.openxmlformats.org/officeDocument/2006/relationships/image" Target="../media/image9.png" /><Relationship Id="rId4" Type="http://schemas.openxmlformats.org/officeDocument/2006/relationships/image" Target="../media/image16.png" /><Relationship Id="rId5" Type="http://schemas.openxmlformats.org/officeDocument/2006/relationships/oleObject" Target="../embeddings/oleObject1.bin" TargetMode="Internal" /><Relationship Id="rId6" Type="http://schemas.openxmlformats.org/officeDocument/2006/relationships/image" Target="../media/image17.wmf" /><Relationship Id="rId7" Type="http://schemas.openxmlformats.org/officeDocument/2006/relationships/oleObject" Target="../embeddings/oleObject2.bin" TargetMode="Internal" /><Relationship Id="rId8" Type="http://schemas.openxmlformats.org/officeDocument/2006/relationships/image" Target="../media/image18.wmf" /><Relationship Id="rId9" Type="http://schemas.openxmlformats.org/officeDocument/2006/relationships/image" Target="../media/image7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9.png" /><Relationship Id="rId4" Type="http://schemas.openxmlformats.org/officeDocument/2006/relationships/image" Target="../media/image4.png" /><Relationship Id="rId5" Type="http://schemas.openxmlformats.org/officeDocument/2006/relationships/image" Target="../media/image19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5.png" /><Relationship Id="rId4" Type="http://schemas.openxmlformats.org/officeDocument/2006/relationships/image" Target="../media/image20.png" /><Relationship Id="rId5" Type="http://schemas.openxmlformats.org/officeDocument/2006/relationships/image" Target="../media/image7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2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5.png" /><Relationship Id="rId6" Type="http://schemas.openxmlformats.org/officeDocument/2006/relationships/image" Target="../media/image2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324002330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50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2" y="0"/>
            <a:ext cx="9139239" cy="514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文本框 5"/>
          <p:cNvSpPr txBox="1">
            <a:spLocks noChangeArrowheads="1"/>
          </p:cNvSpPr>
          <p:nvPr/>
        </p:nvSpPr>
        <p:spPr bwMode="auto">
          <a:xfrm>
            <a:off x="0" y="814388"/>
            <a:ext cx="914400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kumimoji="1" lang="zh-CN" altLang="en-US" sz="2800" b="1">
                <a:solidFill>
                  <a:srgbClr val="0000FF"/>
                </a:solidFill>
                <a:latin typeface="楷体" pitchFamily="49" charset="-122"/>
                <a:ea typeface="楷体" pitchFamily="49" charset="-122"/>
                <a:cs typeface="Adobe 楷体 Std R" pitchFamily="18" charset="-122"/>
              </a:rPr>
              <a:t>第四章</a:t>
            </a:r>
            <a:r>
              <a:rPr kumimoji="1" lang="en-US" altLang="zh-CN" sz="2800" b="1">
                <a:solidFill>
                  <a:srgbClr val="0000FF"/>
                </a:solidFill>
                <a:latin typeface="楷体" pitchFamily="49" charset="-122"/>
                <a:ea typeface="楷体" pitchFamily="49" charset="-122"/>
                <a:cs typeface="Adobe 楷体 Std R" pitchFamily="18" charset="-122"/>
              </a:rPr>
              <a:t>  </a:t>
            </a:r>
            <a:r>
              <a:rPr kumimoji="1" lang="zh-CN" altLang="en-US" sz="2800" b="1">
                <a:solidFill>
                  <a:srgbClr val="0000FF"/>
                </a:solidFill>
                <a:latin typeface="楷体" pitchFamily="49" charset="-122"/>
                <a:ea typeface="楷体" pitchFamily="49" charset="-122"/>
                <a:cs typeface="Adobe 楷体 Std R" pitchFamily="18" charset="-122"/>
              </a:rPr>
              <a:t>一次函数</a:t>
            </a:r>
          </a:p>
        </p:txBody>
      </p:sp>
      <p:sp>
        <p:nvSpPr>
          <p:cNvPr id="2052" name="文本框 6"/>
          <p:cNvSpPr txBox="1">
            <a:spLocks noChangeArrowheads="1"/>
          </p:cNvSpPr>
          <p:nvPr/>
        </p:nvSpPr>
        <p:spPr bwMode="auto">
          <a:xfrm>
            <a:off x="2" y="2040375"/>
            <a:ext cx="6715125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kumimoji="1" lang="en-US" altLang="zh-CN" sz="4000" b="1">
                <a:latin typeface="宋体" pitchFamily="2" charset="-122"/>
              </a:rPr>
              <a:t>4.4  </a:t>
            </a:r>
            <a:r>
              <a:rPr kumimoji="1" lang="zh-CN" altLang="en-US" sz="4000" b="1">
                <a:latin typeface="宋体" pitchFamily="2" charset="-122"/>
              </a:rPr>
              <a:t>一次函数的应用</a:t>
            </a:r>
            <a:endParaRPr kumimoji="1" lang="en-US" altLang="zh-CN" sz="4000" b="1">
              <a:latin typeface="宋体" pitchFamily="2" charset="-122"/>
            </a:endParaRPr>
          </a:p>
        </p:txBody>
      </p:sp>
      <p:sp>
        <p:nvSpPr>
          <p:cNvPr id="2053" name="文本框 7"/>
          <p:cNvSpPr txBox="1">
            <a:spLocks noChangeArrowheads="1"/>
          </p:cNvSpPr>
          <p:nvPr/>
        </p:nvSpPr>
        <p:spPr bwMode="auto">
          <a:xfrm>
            <a:off x="2178515" y="3132535"/>
            <a:ext cx="1447832" cy="637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kumimoji="1" lang="zh-CN" altLang="en-US" sz="2800" b="1">
                <a:solidFill>
                  <a:srgbClr val="FFFF00"/>
                </a:solidFill>
                <a:latin typeface="黑体" pitchFamily="49" charset="-122"/>
                <a:ea typeface="黑体" pitchFamily="49" charset="-122"/>
                <a:cs typeface="Adobe 黑体 Std R" pitchFamily="34" charset="-122"/>
              </a:rPr>
              <a:t>第</a:t>
            </a:r>
            <a:r>
              <a:rPr kumimoji="1" lang="en-US" altLang="zh-CN" sz="2800" b="1">
                <a:solidFill>
                  <a:srgbClr val="FFFF00"/>
                </a:solidFill>
                <a:latin typeface="黑体" pitchFamily="49" charset="-122"/>
                <a:ea typeface="黑体" pitchFamily="49" charset="-122"/>
                <a:cs typeface="Adobe 黑体 Std R" pitchFamily="34" charset="-122"/>
              </a:rPr>
              <a:t>2</a:t>
            </a:r>
            <a:r>
              <a:rPr kumimoji="1" lang="zh-CN" altLang="en-US" sz="2800" b="1">
                <a:solidFill>
                  <a:srgbClr val="FFFF00"/>
                </a:solidFill>
                <a:latin typeface="黑体" pitchFamily="49" charset="-122"/>
                <a:ea typeface="黑体" pitchFamily="49" charset="-122"/>
                <a:cs typeface="Adobe 黑体 Std R" pitchFamily="34" charset="-122"/>
              </a:rPr>
              <a:t>课</a:t>
            </a:r>
            <a:r>
              <a:rPr kumimoji="1" lang="zh-CN" altLang="en-US" sz="2800" b="1" smtClean="0">
                <a:solidFill>
                  <a:srgbClr val="FFFF00"/>
                </a:solidFill>
                <a:latin typeface="黑体" pitchFamily="49" charset="-122"/>
                <a:ea typeface="黑体" pitchFamily="49" charset="-122"/>
                <a:cs typeface="Adobe 黑体 Std R" pitchFamily="34" charset="-122"/>
              </a:rPr>
              <a:t>时</a:t>
            </a:r>
            <a:endParaRPr kumimoji="1" lang="en-US" altLang="zh-CN" sz="2800" b="1">
              <a:solidFill>
                <a:srgbClr val="FFFF00"/>
              </a:solidFill>
              <a:latin typeface="黑体" pitchFamily="49" charset="-122"/>
              <a:ea typeface="黑体" pitchFamily="49" charset="-122"/>
              <a:cs typeface="Adobe 黑体 Std R" pitchFamily="34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0" y="4458945"/>
            <a:ext cx="9139241" cy="42067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342900" lvl="0" indent="-342900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2000" b="1" kern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74" name="图片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1"/>
            <a:ext cx="9144000" cy="1223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" name="组合 3"/>
          <p:cNvGrpSpPr/>
          <p:nvPr/>
        </p:nvGrpSpPr>
        <p:grpSpPr>
          <a:xfrm>
            <a:off x="8235754" y="3844390"/>
            <a:ext cx="799329" cy="994571"/>
            <a:chOff x="2000231" y="2114716"/>
            <a:chExt cx="2123898" cy="3523563"/>
          </a:xfrm>
          <a:solidFill>
            <a:srgbClr val="0070C0"/>
          </a:solidFill>
        </p:grpSpPr>
        <p:sp>
          <p:nvSpPr>
            <p:cNvPr id="11" name="Freeform 19"/>
            <p:cNvSpPr>
              <a:spLocks noEditPoints="1"/>
            </p:cNvSpPr>
            <p:nvPr/>
          </p:nvSpPr>
          <p:spPr bwMode="auto">
            <a:xfrm>
              <a:off x="3054372" y="2961932"/>
              <a:ext cx="181546" cy="140551"/>
            </a:xfrm>
            <a:custGeom>
              <a:cxnLst>
                <a:cxn ang="0">
                  <a:pos x="28" y="8"/>
                </a:cxn>
                <a:cxn ang="0">
                  <a:pos x="26" y="8"/>
                </a:cxn>
                <a:cxn ang="0">
                  <a:pos x="13" y="13"/>
                </a:cxn>
                <a:cxn ang="0">
                  <a:pos x="11" y="24"/>
                </a:cxn>
                <a:cxn ang="0">
                  <a:pos x="12" y="24"/>
                </a:cxn>
                <a:cxn ang="0">
                  <a:pos x="28" y="8"/>
                </a:cxn>
                <a:cxn ang="0">
                  <a:pos x="26" y="27"/>
                </a:cxn>
                <a:cxn ang="0">
                  <a:pos x="24" y="26"/>
                </a:cxn>
                <a:cxn ang="0">
                  <a:pos x="27" y="27"/>
                </a:cxn>
                <a:cxn ang="0">
                  <a:pos x="26" y="27"/>
                </a:cxn>
                <a:cxn ang="0">
                  <a:pos x="33" y="24"/>
                </a:cxn>
                <a:cxn ang="0">
                  <a:pos x="21" y="18"/>
                </a:cxn>
                <a:cxn ang="0">
                  <a:pos x="38" y="19"/>
                </a:cxn>
                <a:cxn ang="0">
                  <a:pos x="33" y="24"/>
                </a:cxn>
              </a:cxnLst>
              <a:rect l="0" t="0" r="r" b="b"/>
              <a:pathLst>
                <a:path w="73" h="56">
                  <a:moveTo>
                    <a:pt x="28" y="8"/>
                  </a:moveTo>
                  <a:cubicBezTo>
                    <a:pt x="27" y="8"/>
                    <a:pt x="26" y="8"/>
                    <a:pt x="26" y="8"/>
                  </a:cubicBezTo>
                  <a:cubicBezTo>
                    <a:pt x="33" y="0"/>
                    <a:pt x="18" y="2"/>
                    <a:pt x="13" y="13"/>
                  </a:cubicBezTo>
                  <a:cubicBezTo>
                    <a:pt x="12" y="13"/>
                    <a:pt x="0" y="24"/>
                    <a:pt x="11" y="24"/>
                  </a:cubicBezTo>
                  <a:cubicBezTo>
                    <a:pt x="11" y="24"/>
                    <a:pt x="12" y="24"/>
                    <a:pt x="12" y="24"/>
                  </a:cubicBezTo>
                  <a:cubicBezTo>
                    <a:pt x="20" y="56"/>
                    <a:pt x="73" y="7"/>
                    <a:pt x="28" y="8"/>
                  </a:cubicBezTo>
                  <a:close/>
                  <a:moveTo>
                    <a:pt x="26" y="27"/>
                  </a:moveTo>
                  <a:cubicBezTo>
                    <a:pt x="25" y="27"/>
                    <a:pt x="24" y="27"/>
                    <a:pt x="24" y="26"/>
                  </a:cubicBezTo>
                  <a:cubicBezTo>
                    <a:pt x="25" y="27"/>
                    <a:pt x="26" y="27"/>
                    <a:pt x="27" y="27"/>
                  </a:cubicBezTo>
                  <a:cubicBezTo>
                    <a:pt x="26" y="27"/>
                    <a:pt x="26" y="27"/>
                    <a:pt x="26" y="27"/>
                  </a:cubicBezTo>
                  <a:close/>
                  <a:moveTo>
                    <a:pt x="33" y="24"/>
                  </a:moveTo>
                  <a:cubicBezTo>
                    <a:pt x="35" y="18"/>
                    <a:pt x="24" y="18"/>
                    <a:pt x="21" y="18"/>
                  </a:cubicBezTo>
                  <a:cubicBezTo>
                    <a:pt x="27" y="15"/>
                    <a:pt x="32" y="16"/>
                    <a:pt x="38" y="19"/>
                  </a:cubicBezTo>
                  <a:cubicBezTo>
                    <a:pt x="36" y="21"/>
                    <a:pt x="35" y="23"/>
                    <a:pt x="33" y="2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2" name="Freeform 20"/>
            <p:cNvSpPr>
              <a:spLocks noEditPoints="1"/>
            </p:cNvSpPr>
            <p:nvPr/>
          </p:nvSpPr>
          <p:spPr bwMode="auto">
            <a:xfrm>
              <a:off x="2843543" y="2290406"/>
              <a:ext cx="370901" cy="579776"/>
            </a:xfrm>
            <a:custGeom>
              <a:cxnLst>
                <a:cxn ang="0">
                  <a:pos x="76" y="1"/>
                </a:cxn>
                <a:cxn ang="0">
                  <a:pos x="31" y="121"/>
                </a:cxn>
                <a:cxn ang="0">
                  <a:pos x="6" y="190"/>
                </a:cxn>
                <a:cxn ang="0">
                  <a:pos x="8" y="215"/>
                </a:cxn>
                <a:cxn ang="0">
                  <a:pos x="27" y="200"/>
                </a:cxn>
                <a:cxn ang="0">
                  <a:pos x="142" y="232"/>
                </a:cxn>
                <a:cxn ang="0">
                  <a:pos x="143" y="224"/>
                </a:cxn>
                <a:cxn ang="0">
                  <a:pos x="110" y="217"/>
                </a:cxn>
                <a:cxn ang="0">
                  <a:pos x="42" y="199"/>
                </a:cxn>
                <a:cxn ang="0">
                  <a:pos x="38" y="195"/>
                </a:cxn>
                <a:cxn ang="0">
                  <a:pos x="31" y="195"/>
                </a:cxn>
                <a:cxn ang="0">
                  <a:pos x="57" y="151"/>
                </a:cxn>
                <a:cxn ang="0">
                  <a:pos x="60" y="181"/>
                </a:cxn>
                <a:cxn ang="0">
                  <a:pos x="73" y="117"/>
                </a:cxn>
                <a:cxn ang="0">
                  <a:pos x="97" y="47"/>
                </a:cxn>
                <a:cxn ang="0">
                  <a:pos x="66" y="114"/>
                </a:cxn>
                <a:cxn ang="0">
                  <a:pos x="29" y="182"/>
                </a:cxn>
                <a:cxn ang="0">
                  <a:pos x="76" y="1"/>
                </a:cxn>
                <a:cxn ang="0">
                  <a:pos x="26" y="156"/>
                </a:cxn>
                <a:cxn ang="0">
                  <a:pos x="25" y="159"/>
                </a:cxn>
                <a:cxn ang="0">
                  <a:pos x="26" y="156"/>
                </a:cxn>
                <a:cxn ang="0">
                  <a:pos x="46" y="118"/>
                </a:cxn>
                <a:cxn ang="0">
                  <a:pos x="38" y="127"/>
                </a:cxn>
                <a:cxn ang="0">
                  <a:pos x="59" y="75"/>
                </a:cxn>
                <a:cxn ang="0">
                  <a:pos x="46" y="118"/>
                </a:cxn>
              </a:cxnLst>
              <a:rect l="0" t="0" r="r" b="b"/>
              <a:pathLst>
                <a:path w="148" h="231">
                  <a:moveTo>
                    <a:pt x="76" y="1"/>
                  </a:moveTo>
                  <a:cubicBezTo>
                    <a:pt x="74" y="0"/>
                    <a:pt x="36" y="109"/>
                    <a:pt x="31" y="121"/>
                  </a:cubicBezTo>
                  <a:cubicBezTo>
                    <a:pt x="22" y="143"/>
                    <a:pt x="13" y="166"/>
                    <a:pt x="6" y="190"/>
                  </a:cubicBezTo>
                  <a:cubicBezTo>
                    <a:pt x="5" y="192"/>
                    <a:pt x="0" y="230"/>
                    <a:pt x="8" y="215"/>
                  </a:cubicBezTo>
                  <a:cubicBezTo>
                    <a:pt x="12" y="225"/>
                    <a:pt x="26" y="202"/>
                    <a:pt x="27" y="200"/>
                  </a:cubicBezTo>
                  <a:cubicBezTo>
                    <a:pt x="32" y="217"/>
                    <a:pt x="126" y="232"/>
                    <a:pt x="142" y="232"/>
                  </a:cubicBezTo>
                  <a:cubicBezTo>
                    <a:pt x="148" y="232"/>
                    <a:pt x="147" y="225"/>
                    <a:pt x="143" y="224"/>
                  </a:cubicBezTo>
                  <a:cubicBezTo>
                    <a:pt x="132" y="222"/>
                    <a:pt x="121" y="219"/>
                    <a:pt x="110" y="217"/>
                  </a:cubicBezTo>
                  <a:cubicBezTo>
                    <a:pt x="87" y="213"/>
                    <a:pt x="64" y="208"/>
                    <a:pt x="42" y="199"/>
                  </a:cubicBezTo>
                  <a:cubicBezTo>
                    <a:pt x="43" y="197"/>
                    <a:pt x="41" y="195"/>
                    <a:pt x="38" y="195"/>
                  </a:cubicBezTo>
                  <a:cubicBezTo>
                    <a:pt x="36" y="195"/>
                    <a:pt x="33" y="195"/>
                    <a:pt x="31" y="195"/>
                  </a:cubicBezTo>
                  <a:cubicBezTo>
                    <a:pt x="40" y="180"/>
                    <a:pt x="49" y="166"/>
                    <a:pt x="57" y="151"/>
                  </a:cubicBezTo>
                  <a:cubicBezTo>
                    <a:pt x="57" y="152"/>
                    <a:pt x="49" y="190"/>
                    <a:pt x="60" y="181"/>
                  </a:cubicBezTo>
                  <a:cubicBezTo>
                    <a:pt x="68" y="174"/>
                    <a:pt x="70" y="129"/>
                    <a:pt x="73" y="117"/>
                  </a:cubicBezTo>
                  <a:cubicBezTo>
                    <a:pt x="78" y="105"/>
                    <a:pt x="103" y="59"/>
                    <a:pt x="97" y="47"/>
                  </a:cubicBezTo>
                  <a:cubicBezTo>
                    <a:pt x="93" y="40"/>
                    <a:pt x="68" y="106"/>
                    <a:pt x="66" y="114"/>
                  </a:cubicBezTo>
                  <a:cubicBezTo>
                    <a:pt x="56" y="136"/>
                    <a:pt x="44" y="159"/>
                    <a:pt x="29" y="182"/>
                  </a:cubicBezTo>
                  <a:cubicBezTo>
                    <a:pt x="36" y="166"/>
                    <a:pt x="96" y="3"/>
                    <a:pt x="76" y="1"/>
                  </a:cubicBezTo>
                  <a:close/>
                  <a:moveTo>
                    <a:pt x="26" y="156"/>
                  </a:moveTo>
                  <a:cubicBezTo>
                    <a:pt x="25" y="157"/>
                    <a:pt x="25" y="158"/>
                    <a:pt x="25" y="159"/>
                  </a:cubicBezTo>
                  <a:cubicBezTo>
                    <a:pt x="25" y="158"/>
                    <a:pt x="26" y="157"/>
                    <a:pt x="26" y="156"/>
                  </a:cubicBezTo>
                  <a:close/>
                  <a:moveTo>
                    <a:pt x="46" y="118"/>
                  </a:moveTo>
                  <a:cubicBezTo>
                    <a:pt x="43" y="118"/>
                    <a:pt x="40" y="122"/>
                    <a:pt x="38" y="127"/>
                  </a:cubicBezTo>
                  <a:cubicBezTo>
                    <a:pt x="45" y="110"/>
                    <a:pt x="52" y="92"/>
                    <a:pt x="59" y="75"/>
                  </a:cubicBezTo>
                  <a:cubicBezTo>
                    <a:pt x="55" y="89"/>
                    <a:pt x="51" y="103"/>
                    <a:pt x="46" y="118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3" name="Freeform 21"/>
            <p:cNvSpPr>
              <a:spLocks noEditPoints="1"/>
            </p:cNvSpPr>
            <p:nvPr/>
          </p:nvSpPr>
          <p:spPr bwMode="auto">
            <a:xfrm>
              <a:off x="3444794" y="2427054"/>
              <a:ext cx="374805" cy="542687"/>
            </a:xfrm>
            <a:custGeom>
              <a:cxnLst>
                <a:cxn ang="0">
                  <a:pos x="94" y="46"/>
                </a:cxn>
                <a:cxn ang="0">
                  <a:pos x="55" y="95"/>
                </a:cxn>
                <a:cxn ang="0">
                  <a:pos x="8" y="158"/>
                </a:cxn>
                <a:cxn ang="0">
                  <a:pos x="11" y="170"/>
                </a:cxn>
                <a:cxn ang="0">
                  <a:pos x="35" y="158"/>
                </a:cxn>
                <a:cxn ang="0">
                  <a:pos x="7" y="210"/>
                </a:cxn>
                <a:cxn ang="0">
                  <a:pos x="10" y="217"/>
                </a:cxn>
                <a:cxn ang="0">
                  <a:pos x="25" y="204"/>
                </a:cxn>
                <a:cxn ang="0">
                  <a:pos x="70" y="152"/>
                </a:cxn>
                <a:cxn ang="0">
                  <a:pos x="146" y="50"/>
                </a:cxn>
                <a:cxn ang="0">
                  <a:pos x="148" y="42"/>
                </a:cxn>
                <a:cxn ang="0">
                  <a:pos x="130" y="56"/>
                </a:cxn>
                <a:cxn ang="0">
                  <a:pos x="119" y="58"/>
                </a:cxn>
                <a:cxn ang="0">
                  <a:pos x="113" y="48"/>
                </a:cxn>
                <a:cxn ang="0">
                  <a:pos x="122" y="39"/>
                </a:cxn>
                <a:cxn ang="0">
                  <a:pos x="88" y="16"/>
                </a:cxn>
                <a:cxn ang="0">
                  <a:pos x="60" y="5"/>
                </a:cxn>
                <a:cxn ang="0">
                  <a:pos x="80" y="32"/>
                </a:cxn>
                <a:cxn ang="0">
                  <a:pos x="98" y="46"/>
                </a:cxn>
                <a:cxn ang="0">
                  <a:pos x="99" y="57"/>
                </a:cxn>
                <a:cxn ang="0">
                  <a:pos x="88" y="64"/>
                </a:cxn>
                <a:cxn ang="0">
                  <a:pos x="94" y="46"/>
                </a:cxn>
                <a:cxn ang="0">
                  <a:pos x="76" y="20"/>
                </a:cxn>
                <a:cxn ang="0">
                  <a:pos x="71" y="15"/>
                </a:cxn>
                <a:cxn ang="0">
                  <a:pos x="78" y="19"/>
                </a:cxn>
                <a:cxn ang="0">
                  <a:pos x="76" y="20"/>
                </a:cxn>
                <a:cxn ang="0">
                  <a:pos x="85" y="26"/>
                </a:cxn>
                <a:cxn ang="0">
                  <a:pos x="84" y="25"/>
                </a:cxn>
                <a:cxn ang="0">
                  <a:pos x="86" y="24"/>
                </a:cxn>
                <a:cxn ang="0">
                  <a:pos x="90" y="28"/>
                </a:cxn>
                <a:cxn ang="0">
                  <a:pos x="85" y="26"/>
                </a:cxn>
                <a:cxn ang="0">
                  <a:pos x="42" y="170"/>
                </a:cxn>
                <a:cxn ang="0">
                  <a:pos x="20" y="196"/>
                </a:cxn>
                <a:cxn ang="0">
                  <a:pos x="49" y="160"/>
                </a:cxn>
                <a:cxn ang="0">
                  <a:pos x="42" y="170"/>
                </a:cxn>
                <a:cxn ang="0">
                  <a:pos x="116" y="62"/>
                </a:cxn>
                <a:cxn ang="0">
                  <a:pos x="116" y="62"/>
                </a:cxn>
                <a:cxn ang="0">
                  <a:pos x="102" y="77"/>
                </a:cxn>
                <a:cxn ang="0">
                  <a:pos x="106" y="63"/>
                </a:cxn>
                <a:cxn ang="0">
                  <a:pos x="116" y="62"/>
                </a:cxn>
                <a:cxn ang="0">
                  <a:pos x="107" y="55"/>
                </a:cxn>
                <a:cxn ang="0">
                  <a:pos x="107" y="53"/>
                </a:cxn>
                <a:cxn ang="0">
                  <a:pos x="108" y="55"/>
                </a:cxn>
                <a:cxn ang="0">
                  <a:pos x="107" y="55"/>
                </a:cxn>
                <a:cxn ang="0">
                  <a:pos x="112" y="39"/>
                </a:cxn>
                <a:cxn ang="0">
                  <a:pos x="103" y="34"/>
                </a:cxn>
                <a:cxn ang="0">
                  <a:pos x="99" y="27"/>
                </a:cxn>
                <a:cxn ang="0">
                  <a:pos x="112" y="39"/>
                </a:cxn>
                <a:cxn ang="0">
                  <a:pos x="104" y="87"/>
                </a:cxn>
                <a:cxn ang="0">
                  <a:pos x="95" y="101"/>
                </a:cxn>
                <a:cxn ang="0">
                  <a:pos x="72" y="123"/>
                </a:cxn>
                <a:cxn ang="0">
                  <a:pos x="104" y="87"/>
                </a:cxn>
                <a:cxn ang="0">
                  <a:pos x="97" y="67"/>
                </a:cxn>
                <a:cxn ang="0">
                  <a:pos x="72" y="111"/>
                </a:cxn>
                <a:cxn ang="0">
                  <a:pos x="22" y="157"/>
                </a:cxn>
                <a:cxn ang="0">
                  <a:pos x="85" y="69"/>
                </a:cxn>
                <a:cxn ang="0">
                  <a:pos x="87" y="73"/>
                </a:cxn>
                <a:cxn ang="0">
                  <a:pos x="97" y="67"/>
                </a:cxn>
              </a:cxnLst>
              <a:rect l="0" t="0" r="r" b="b"/>
              <a:pathLst>
                <a:path w="150" h="216">
                  <a:moveTo>
                    <a:pt x="94" y="46"/>
                  </a:moveTo>
                  <a:cubicBezTo>
                    <a:pt x="84" y="38"/>
                    <a:pt x="59" y="88"/>
                    <a:pt x="55" y="95"/>
                  </a:cubicBezTo>
                  <a:cubicBezTo>
                    <a:pt x="39" y="115"/>
                    <a:pt x="20" y="134"/>
                    <a:pt x="8" y="158"/>
                  </a:cubicBezTo>
                  <a:cubicBezTo>
                    <a:pt x="0" y="172"/>
                    <a:pt x="0" y="196"/>
                    <a:pt x="11" y="170"/>
                  </a:cubicBezTo>
                  <a:cubicBezTo>
                    <a:pt x="14" y="174"/>
                    <a:pt x="24" y="168"/>
                    <a:pt x="35" y="158"/>
                  </a:cubicBezTo>
                  <a:cubicBezTo>
                    <a:pt x="19" y="175"/>
                    <a:pt x="7" y="194"/>
                    <a:pt x="7" y="210"/>
                  </a:cubicBezTo>
                  <a:cubicBezTo>
                    <a:pt x="5" y="212"/>
                    <a:pt x="6" y="217"/>
                    <a:pt x="10" y="217"/>
                  </a:cubicBezTo>
                  <a:cubicBezTo>
                    <a:pt x="15" y="217"/>
                    <a:pt x="22" y="207"/>
                    <a:pt x="25" y="204"/>
                  </a:cubicBezTo>
                  <a:cubicBezTo>
                    <a:pt x="42" y="189"/>
                    <a:pt x="57" y="171"/>
                    <a:pt x="70" y="152"/>
                  </a:cubicBezTo>
                  <a:cubicBezTo>
                    <a:pt x="79" y="141"/>
                    <a:pt x="150" y="51"/>
                    <a:pt x="146" y="50"/>
                  </a:cubicBezTo>
                  <a:cubicBezTo>
                    <a:pt x="149" y="48"/>
                    <a:pt x="149" y="46"/>
                    <a:pt x="148" y="42"/>
                  </a:cubicBezTo>
                  <a:cubicBezTo>
                    <a:pt x="143" y="37"/>
                    <a:pt x="133" y="53"/>
                    <a:pt x="130" y="56"/>
                  </a:cubicBezTo>
                  <a:cubicBezTo>
                    <a:pt x="129" y="48"/>
                    <a:pt x="121" y="56"/>
                    <a:pt x="119" y="58"/>
                  </a:cubicBezTo>
                  <a:cubicBezTo>
                    <a:pt x="119" y="54"/>
                    <a:pt x="116" y="50"/>
                    <a:pt x="113" y="48"/>
                  </a:cubicBezTo>
                  <a:cubicBezTo>
                    <a:pt x="122" y="52"/>
                    <a:pt x="128" y="52"/>
                    <a:pt x="122" y="39"/>
                  </a:cubicBezTo>
                  <a:cubicBezTo>
                    <a:pt x="116" y="27"/>
                    <a:pt x="102" y="16"/>
                    <a:pt x="88" y="16"/>
                  </a:cubicBezTo>
                  <a:cubicBezTo>
                    <a:pt x="84" y="12"/>
                    <a:pt x="65" y="0"/>
                    <a:pt x="60" y="5"/>
                  </a:cubicBezTo>
                  <a:cubicBezTo>
                    <a:pt x="52" y="14"/>
                    <a:pt x="76" y="29"/>
                    <a:pt x="80" y="32"/>
                  </a:cubicBezTo>
                  <a:cubicBezTo>
                    <a:pt x="86" y="37"/>
                    <a:pt x="92" y="41"/>
                    <a:pt x="98" y="46"/>
                  </a:cubicBezTo>
                  <a:cubicBezTo>
                    <a:pt x="99" y="49"/>
                    <a:pt x="99" y="53"/>
                    <a:pt x="99" y="57"/>
                  </a:cubicBezTo>
                  <a:cubicBezTo>
                    <a:pt x="94" y="59"/>
                    <a:pt x="91" y="61"/>
                    <a:pt x="88" y="64"/>
                  </a:cubicBezTo>
                  <a:cubicBezTo>
                    <a:pt x="90" y="61"/>
                    <a:pt x="99" y="50"/>
                    <a:pt x="94" y="46"/>
                  </a:cubicBezTo>
                  <a:close/>
                  <a:moveTo>
                    <a:pt x="76" y="20"/>
                  </a:moveTo>
                  <a:cubicBezTo>
                    <a:pt x="75" y="18"/>
                    <a:pt x="73" y="17"/>
                    <a:pt x="71" y="15"/>
                  </a:cubicBezTo>
                  <a:cubicBezTo>
                    <a:pt x="74" y="16"/>
                    <a:pt x="76" y="17"/>
                    <a:pt x="78" y="19"/>
                  </a:cubicBezTo>
                  <a:cubicBezTo>
                    <a:pt x="78" y="19"/>
                    <a:pt x="77" y="19"/>
                    <a:pt x="76" y="20"/>
                  </a:cubicBezTo>
                  <a:close/>
                  <a:moveTo>
                    <a:pt x="85" y="26"/>
                  </a:moveTo>
                  <a:cubicBezTo>
                    <a:pt x="85" y="25"/>
                    <a:pt x="84" y="25"/>
                    <a:pt x="84" y="25"/>
                  </a:cubicBezTo>
                  <a:cubicBezTo>
                    <a:pt x="85" y="24"/>
                    <a:pt x="85" y="24"/>
                    <a:pt x="86" y="24"/>
                  </a:cubicBezTo>
                  <a:cubicBezTo>
                    <a:pt x="87" y="25"/>
                    <a:pt x="89" y="27"/>
                    <a:pt x="90" y="28"/>
                  </a:cubicBezTo>
                  <a:cubicBezTo>
                    <a:pt x="88" y="27"/>
                    <a:pt x="87" y="26"/>
                    <a:pt x="85" y="26"/>
                  </a:cubicBezTo>
                  <a:close/>
                  <a:moveTo>
                    <a:pt x="42" y="170"/>
                  </a:moveTo>
                  <a:cubicBezTo>
                    <a:pt x="35" y="179"/>
                    <a:pt x="28" y="188"/>
                    <a:pt x="20" y="196"/>
                  </a:cubicBezTo>
                  <a:cubicBezTo>
                    <a:pt x="27" y="184"/>
                    <a:pt x="38" y="171"/>
                    <a:pt x="49" y="160"/>
                  </a:cubicBezTo>
                  <a:cubicBezTo>
                    <a:pt x="47" y="163"/>
                    <a:pt x="44" y="167"/>
                    <a:pt x="42" y="170"/>
                  </a:cubicBezTo>
                  <a:close/>
                  <a:moveTo>
                    <a:pt x="116" y="62"/>
                  </a:moveTo>
                  <a:cubicBezTo>
                    <a:pt x="116" y="62"/>
                    <a:pt x="116" y="62"/>
                    <a:pt x="116" y="62"/>
                  </a:cubicBezTo>
                  <a:cubicBezTo>
                    <a:pt x="111" y="67"/>
                    <a:pt x="107" y="72"/>
                    <a:pt x="102" y="77"/>
                  </a:cubicBezTo>
                  <a:cubicBezTo>
                    <a:pt x="104" y="73"/>
                    <a:pt x="105" y="68"/>
                    <a:pt x="106" y="63"/>
                  </a:cubicBezTo>
                  <a:cubicBezTo>
                    <a:pt x="109" y="62"/>
                    <a:pt x="113" y="62"/>
                    <a:pt x="116" y="62"/>
                  </a:cubicBezTo>
                  <a:close/>
                  <a:moveTo>
                    <a:pt x="107" y="55"/>
                  </a:moveTo>
                  <a:cubicBezTo>
                    <a:pt x="107" y="54"/>
                    <a:pt x="107" y="54"/>
                    <a:pt x="107" y="53"/>
                  </a:cubicBezTo>
                  <a:cubicBezTo>
                    <a:pt x="107" y="54"/>
                    <a:pt x="108" y="54"/>
                    <a:pt x="108" y="55"/>
                  </a:cubicBezTo>
                  <a:cubicBezTo>
                    <a:pt x="108" y="55"/>
                    <a:pt x="107" y="55"/>
                    <a:pt x="107" y="55"/>
                  </a:cubicBezTo>
                  <a:close/>
                  <a:moveTo>
                    <a:pt x="112" y="39"/>
                  </a:moveTo>
                  <a:cubicBezTo>
                    <a:pt x="109" y="37"/>
                    <a:pt x="106" y="36"/>
                    <a:pt x="103" y="34"/>
                  </a:cubicBezTo>
                  <a:cubicBezTo>
                    <a:pt x="102" y="32"/>
                    <a:pt x="101" y="29"/>
                    <a:pt x="99" y="27"/>
                  </a:cubicBezTo>
                  <a:cubicBezTo>
                    <a:pt x="104" y="30"/>
                    <a:pt x="109" y="34"/>
                    <a:pt x="112" y="39"/>
                  </a:cubicBezTo>
                  <a:close/>
                  <a:moveTo>
                    <a:pt x="104" y="87"/>
                  </a:moveTo>
                  <a:cubicBezTo>
                    <a:pt x="101" y="92"/>
                    <a:pt x="98" y="96"/>
                    <a:pt x="95" y="101"/>
                  </a:cubicBezTo>
                  <a:cubicBezTo>
                    <a:pt x="89" y="107"/>
                    <a:pt x="81" y="114"/>
                    <a:pt x="72" y="123"/>
                  </a:cubicBezTo>
                  <a:cubicBezTo>
                    <a:pt x="87" y="106"/>
                    <a:pt x="101" y="91"/>
                    <a:pt x="104" y="87"/>
                  </a:cubicBezTo>
                  <a:close/>
                  <a:moveTo>
                    <a:pt x="97" y="67"/>
                  </a:moveTo>
                  <a:cubicBezTo>
                    <a:pt x="95" y="75"/>
                    <a:pt x="70" y="107"/>
                    <a:pt x="72" y="111"/>
                  </a:cubicBezTo>
                  <a:cubicBezTo>
                    <a:pt x="57" y="128"/>
                    <a:pt x="40" y="144"/>
                    <a:pt x="22" y="157"/>
                  </a:cubicBezTo>
                  <a:cubicBezTo>
                    <a:pt x="37" y="125"/>
                    <a:pt x="66" y="98"/>
                    <a:pt x="85" y="69"/>
                  </a:cubicBezTo>
                  <a:cubicBezTo>
                    <a:pt x="85" y="70"/>
                    <a:pt x="86" y="72"/>
                    <a:pt x="87" y="73"/>
                  </a:cubicBezTo>
                  <a:cubicBezTo>
                    <a:pt x="91" y="73"/>
                    <a:pt x="95" y="71"/>
                    <a:pt x="97" y="67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4" name="Freeform 22"/>
            <p:cNvSpPr>
              <a:spLocks noEditPoints="1"/>
            </p:cNvSpPr>
            <p:nvPr/>
          </p:nvSpPr>
          <p:spPr bwMode="auto">
            <a:xfrm>
              <a:off x="2417983" y="3512428"/>
              <a:ext cx="443129" cy="694951"/>
            </a:xfrm>
            <a:custGeom>
              <a:cxnLst>
                <a:cxn ang="0">
                  <a:pos x="108" y="80"/>
                </a:cxn>
                <a:cxn ang="0">
                  <a:pos x="85" y="118"/>
                </a:cxn>
                <a:cxn ang="0">
                  <a:pos x="54" y="175"/>
                </a:cxn>
                <a:cxn ang="0">
                  <a:pos x="15" y="248"/>
                </a:cxn>
                <a:cxn ang="0">
                  <a:pos x="24" y="251"/>
                </a:cxn>
                <a:cxn ang="0">
                  <a:pos x="70" y="189"/>
                </a:cxn>
                <a:cxn ang="0">
                  <a:pos x="110" y="97"/>
                </a:cxn>
                <a:cxn ang="0">
                  <a:pos x="132" y="63"/>
                </a:cxn>
                <a:cxn ang="0">
                  <a:pos x="160" y="97"/>
                </a:cxn>
                <a:cxn ang="0">
                  <a:pos x="132" y="52"/>
                </a:cxn>
                <a:cxn ang="0">
                  <a:pos x="175" y="41"/>
                </a:cxn>
                <a:cxn ang="0">
                  <a:pos x="119" y="18"/>
                </a:cxn>
                <a:cxn ang="0">
                  <a:pos x="88" y="5"/>
                </a:cxn>
                <a:cxn ang="0">
                  <a:pos x="91" y="16"/>
                </a:cxn>
                <a:cxn ang="0">
                  <a:pos x="159" y="38"/>
                </a:cxn>
                <a:cxn ang="0">
                  <a:pos x="123" y="44"/>
                </a:cxn>
                <a:cxn ang="0">
                  <a:pos x="121" y="53"/>
                </a:cxn>
                <a:cxn ang="0">
                  <a:pos x="126" y="56"/>
                </a:cxn>
                <a:cxn ang="0">
                  <a:pos x="114" y="72"/>
                </a:cxn>
                <a:cxn ang="0">
                  <a:pos x="108" y="80"/>
                </a:cxn>
                <a:cxn ang="0">
                  <a:pos x="34" y="233"/>
                </a:cxn>
                <a:cxn ang="0">
                  <a:pos x="91" y="126"/>
                </a:cxn>
                <a:cxn ang="0">
                  <a:pos x="34" y="233"/>
                </a:cxn>
              </a:cxnLst>
              <a:rect l="0" t="0" r="r" b="b"/>
              <a:pathLst>
                <a:path w="177" h="278">
                  <a:moveTo>
                    <a:pt x="108" y="80"/>
                  </a:moveTo>
                  <a:cubicBezTo>
                    <a:pt x="99" y="92"/>
                    <a:pt x="92" y="105"/>
                    <a:pt x="85" y="118"/>
                  </a:cubicBezTo>
                  <a:cubicBezTo>
                    <a:pt x="81" y="126"/>
                    <a:pt x="48" y="171"/>
                    <a:pt x="54" y="175"/>
                  </a:cubicBezTo>
                  <a:cubicBezTo>
                    <a:pt x="41" y="199"/>
                    <a:pt x="28" y="224"/>
                    <a:pt x="15" y="248"/>
                  </a:cubicBezTo>
                  <a:cubicBezTo>
                    <a:pt x="0" y="277"/>
                    <a:pt x="8" y="278"/>
                    <a:pt x="24" y="251"/>
                  </a:cubicBezTo>
                  <a:cubicBezTo>
                    <a:pt x="31" y="260"/>
                    <a:pt x="67" y="196"/>
                    <a:pt x="70" y="189"/>
                  </a:cubicBezTo>
                  <a:cubicBezTo>
                    <a:pt x="76" y="177"/>
                    <a:pt x="118" y="107"/>
                    <a:pt x="110" y="97"/>
                  </a:cubicBezTo>
                  <a:cubicBezTo>
                    <a:pt x="118" y="86"/>
                    <a:pt x="125" y="74"/>
                    <a:pt x="132" y="63"/>
                  </a:cubicBezTo>
                  <a:cubicBezTo>
                    <a:pt x="135" y="67"/>
                    <a:pt x="154" y="102"/>
                    <a:pt x="160" y="97"/>
                  </a:cubicBezTo>
                  <a:cubicBezTo>
                    <a:pt x="167" y="92"/>
                    <a:pt x="136" y="56"/>
                    <a:pt x="132" y="52"/>
                  </a:cubicBezTo>
                  <a:cubicBezTo>
                    <a:pt x="138" y="51"/>
                    <a:pt x="174" y="48"/>
                    <a:pt x="175" y="41"/>
                  </a:cubicBezTo>
                  <a:cubicBezTo>
                    <a:pt x="177" y="30"/>
                    <a:pt x="126" y="20"/>
                    <a:pt x="119" y="18"/>
                  </a:cubicBezTo>
                  <a:cubicBezTo>
                    <a:pt x="108" y="15"/>
                    <a:pt x="97" y="11"/>
                    <a:pt x="88" y="5"/>
                  </a:cubicBezTo>
                  <a:cubicBezTo>
                    <a:pt x="80" y="0"/>
                    <a:pt x="85" y="13"/>
                    <a:pt x="91" y="16"/>
                  </a:cubicBezTo>
                  <a:cubicBezTo>
                    <a:pt x="113" y="27"/>
                    <a:pt x="137" y="29"/>
                    <a:pt x="159" y="38"/>
                  </a:cubicBezTo>
                  <a:cubicBezTo>
                    <a:pt x="147" y="41"/>
                    <a:pt x="135" y="44"/>
                    <a:pt x="123" y="44"/>
                  </a:cubicBezTo>
                  <a:cubicBezTo>
                    <a:pt x="97" y="29"/>
                    <a:pt x="86" y="53"/>
                    <a:pt x="121" y="53"/>
                  </a:cubicBezTo>
                  <a:cubicBezTo>
                    <a:pt x="123" y="54"/>
                    <a:pt x="124" y="55"/>
                    <a:pt x="126" y="56"/>
                  </a:cubicBezTo>
                  <a:cubicBezTo>
                    <a:pt x="122" y="62"/>
                    <a:pt x="118" y="67"/>
                    <a:pt x="114" y="72"/>
                  </a:cubicBezTo>
                  <a:cubicBezTo>
                    <a:pt x="109" y="73"/>
                    <a:pt x="107" y="75"/>
                    <a:pt x="108" y="80"/>
                  </a:cubicBezTo>
                  <a:close/>
                  <a:moveTo>
                    <a:pt x="34" y="233"/>
                  </a:moveTo>
                  <a:cubicBezTo>
                    <a:pt x="53" y="198"/>
                    <a:pt x="69" y="159"/>
                    <a:pt x="91" y="126"/>
                  </a:cubicBezTo>
                  <a:cubicBezTo>
                    <a:pt x="75" y="163"/>
                    <a:pt x="57" y="202"/>
                    <a:pt x="34" y="233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5" name="Freeform 23"/>
            <p:cNvSpPr>
              <a:spLocks noEditPoints="1"/>
            </p:cNvSpPr>
            <p:nvPr/>
          </p:nvSpPr>
          <p:spPr bwMode="auto">
            <a:xfrm>
              <a:off x="2000231" y="2114716"/>
              <a:ext cx="2123898" cy="3170227"/>
            </a:xfrm>
            <a:custGeom>
              <a:cxnLst>
                <a:cxn ang="0">
                  <a:pos x="467" y="52"/>
                </a:cxn>
                <a:cxn ang="0">
                  <a:pos x="692" y="104"/>
                </a:cxn>
                <a:cxn ang="0">
                  <a:pos x="777" y="241"/>
                </a:cxn>
                <a:cxn ang="0">
                  <a:pos x="605" y="411"/>
                </a:cxn>
                <a:cxn ang="0">
                  <a:pos x="269" y="446"/>
                </a:cxn>
                <a:cxn ang="0">
                  <a:pos x="456" y="626"/>
                </a:cxn>
                <a:cxn ang="0">
                  <a:pos x="427" y="694"/>
                </a:cxn>
                <a:cxn ang="0">
                  <a:pos x="219" y="1035"/>
                </a:cxn>
                <a:cxn ang="0">
                  <a:pos x="133" y="740"/>
                </a:cxn>
                <a:cxn ang="0">
                  <a:pos x="30" y="996"/>
                </a:cxn>
                <a:cxn ang="0">
                  <a:pos x="230" y="1073"/>
                </a:cxn>
                <a:cxn ang="0">
                  <a:pos x="474" y="651"/>
                </a:cxn>
                <a:cxn ang="0">
                  <a:pos x="812" y="175"/>
                </a:cxn>
                <a:cxn ang="0">
                  <a:pos x="233" y="557"/>
                </a:cxn>
                <a:cxn ang="0">
                  <a:pos x="84" y="960"/>
                </a:cxn>
                <a:cxn ang="0">
                  <a:pos x="125" y="777"/>
                </a:cxn>
                <a:cxn ang="0">
                  <a:pos x="80" y="960"/>
                </a:cxn>
                <a:cxn ang="0">
                  <a:pos x="44" y="972"/>
                </a:cxn>
                <a:cxn ang="0">
                  <a:pos x="25" y="1224"/>
                </a:cxn>
                <a:cxn ang="0">
                  <a:pos x="43" y="1158"/>
                </a:cxn>
                <a:cxn ang="0">
                  <a:pos x="41" y="1230"/>
                </a:cxn>
                <a:cxn ang="0">
                  <a:pos x="56" y="1194"/>
                </a:cxn>
                <a:cxn ang="0">
                  <a:pos x="70" y="1184"/>
                </a:cxn>
                <a:cxn ang="0">
                  <a:pos x="26" y="1151"/>
                </a:cxn>
                <a:cxn ang="0">
                  <a:pos x="130" y="993"/>
                </a:cxn>
                <a:cxn ang="0">
                  <a:pos x="176" y="1009"/>
                </a:cxn>
                <a:cxn ang="0">
                  <a:pos x="264" y="992"/>
                </a:cxn>
                <a:cxn ang="0">
                  <a:pos x="604" y="448"/>
                </a:cxn>
                <a:cxn ang="0">
                  <a:pos x="575" y="403"/>
                </a:cxn>
                <a:cxn ang="0">
                  <a:pos x="534" y="355"/>
                </a:cxn>
                <a:cxn ang="0">
                  <a:pos x="404" y="324"/>
                </a:cxn>
                <a:cxn ang="0">
                  <a:pos x="316" y="367"/>
                </a:cxn>
                <a:cxn ang="0">
                  <a:pos x="302" y="401"/>
                </a:cxn>
                <a:cxn ang="0">
                  <a:pos x="289" y="429"/>
                </a:cxn>
                <a:cxn ang="0">
                  <a:pos x="289" y="460"/>
                </a:cxn>
                <a:cxn ang="0">
                  <a:pos x="294" y="525"/>
                </a:cxn>
                <a:cxn ang="0">
                  <a:pos x="445" y="653"/>
                </a:cxn>
                <a:cxn ang="0">
                  <a:pos x="462" y="648"/>
                </a:cxn>
                <a:cxn ang="0">
                  <a:pos x="262" y="503"/>
                </a:cxn>
                <a:cxn ang="0">
                  <a:pos x="310" y="457"/>
                </a:cxn>
                <a:cxn ang="0">
                  <a:pos x="469" y="528"/>
                </a:cxn>
                <a:cxn ang="0">
                  <a:pos x="450" y="448"/>
                </a:cxn>
                <a:cxn ang="0">
                  <a:pos x="542" y="458"/>
                </a:cxn>
                <a:cxn ang="0">
                  <a:pos x="380" y="320"/>
                </a:cxn>
                <a:cxn ang="0">
                  <a:pos x="543" y="419"/>
                </a:cxn>
                <a:cxn ang="0">
                  <a:pos x="524" y="546"/>
                </a:cxn>
                <a:cxn ang="0">
                  <a:pos x="317" y="488"/>
                </a:cxn>
                <a:cxn ang="0">
                  <a:pos x="468" y="539"/>
                </a:cxn>
                <a:cxn ang="0">
                  <a:pos x="560" y="423"/>
                </a:cxn>
                <a:cxn ang="0">
                  <a:pos x="524" y="572"/>
                </a:cxn>
                <a:cxn ang="0">
                  <a:pos x="605" y="421"/>
                </a:cxn>
                <a:cxn ang="0">
                  <a:pos x="751" y="313"/>
                </a:cxn>
                <a:cxn ang="0">
                  <a:pos x="790" y="245"/>
                </a:cxn>
                <a:cxn ang="0">
                  <a:pos x="789" y="218"/>
                </a:cxn>
                <a:cxn ang="0">
                  <a:pos x="485" y="43"/>
                </a:cxn>
                <a:cxn ang="0">
                  <a:pos x="540" y="52"/>
                </a:cxn>
                <a:cxn ang="0">
                  <a:pos x="605" y="66"/>
                </a:cxn>
                <a:cxn ang="0">
                  <a:pos x="781" y="218"/>
                </a:cxn>
                <a:cxn ang="0">
                  <a:pos x="693" y="86"/>
                </a:cxn>
                <a:cxn ang="0">
                  <a:pos x="578" y="26"/>
                </a:cxn>
              </a:cxnLst>
              <a:rect l="0" t="0" r="r" b="b"/>
              <a:pathLst>
                <a:path w="849" h="1268">
                  <a:moveTo>
                    <a:pt x="488" y="22"/>
                  </a:moveTo>
                  <a:cubicBezTo>
                    <a:pt x="485" y="22"/>
                    <a:pt x="458" y="23"/>
                    <a:pt x="460" y="31"/>
                  </a:cubicBezTo>
                  <a:cubicBezTo>
                    <a:pt x="443" y="32"/>
                    <a:pt x="427" y="39"/>
                    <a:pt x="413" y="48"/>
                  </a:cubicBezTo>
                  <a:cubicBezTo>
                    <a:pt x="412" y="49"/>
                    <a:pt x="400" y="60"/>
                    <a:pt x="410" y="60"/>
                  </a:cubicBezTo>
                  <a:cubicBezTo>
                    <a:pt x="415" y="60"/>
                    <a:pt x="426" y="50"/>
                    <a:pt x="430" y="48"/>
                  </a:cubicBezTo>
                  <a:cubicBezTo>
                    <a:pt x="428" y="50"/>
                    <a:pt x="428" y="52"/>
                    <a:pt x="429" y="54"/>
                  </a:cubicBezTo>
                  <a:cubicBezTo>
                    <a:pt x="424" y="56"/>
                    <a:pt x="419" y="59"/>
                    <a:pt x="415" y="63"/>
                  </a:cubicBezTo>
                  <a:cubicBezTo>
                    <a:pt x="413" y="69"/>
                    <a:pt x="415" y="71"/>
                    <a:pt x="421" y="69"/>
                  </a:cubicBezTo>
                  <a:cubicBezTo>
                    <a:pt x="430" y="60"/>
                    <a:pt x="443" y="56"/>
                    <a:pt x="455" y="54"/>
                  </a:cubicBezTo>
                  <a:cubicBezTo>
                    <a:pt x="438" y="75"/>
                    <a:pt x="460" y="60"/>
                    <a:pt x="467" y="52"/>
                  </a:cubicBezTo>
                  <a:cubicBezTo>
                    <a:pt x="467" y="52"/>
                    <a:pt x="468" y="52"/>
                    <a:pt x="468" y="52"/>
                  </a:cubicBezTo>
                  <a:cubicBezTo>
                    <a:pt x="471" y="54"/>
                    <a:pt x="482" y="57"/>
                    <a:pt x="483" y="51"/>
                  </a:cubicBezTo>
                  <a:cubicBezTo>
                    <a:pt x="489" y="51"/>
                    <a:pt x="495" y="50"/>
                    <a:pt x="501" y="50"/>
                  </a:cubicBezTo>
                  <a:cubicBezTo>
                    <a:pt x="484" y="58"/>
                    <a:pt x="468" y="69"/>
                    <a:pt x="451" y="78"/>
                  </a:cubicBezTo>
                  <a:cubicBezTo>
                    <a:pt x="428" y="90"/>
                    <a:pt x="452" y="88"/>
                    <a:pt x="464" y="81"/>
                  </a:cubicBezTo>
                  <a:cubicBezTo>
                    <a:pt x="505" y="68"/>
                    <a:pt x="555" y="86"/>
                    <a:pt x="593" y="101"/>
                  </a:cubicBezTo>
                  <a:cubicBezTo>
                    <a:pt x="608" y="108"/>
                    <a:pt x="609" y="99"/>
                    <a:pt x="596" y="94"/>
                  </a:cubicBezTo>
                  <a:cubicBezTo>
                    <a:pt x="576" y="85"/>
                    <a:pt x="554" y="78"/>
                    <a:pt x="532" y="74"/>
                  </a:cubicBezTo>
                  <a:cubicBezTo>
                    <a:pt x="580" y="79"/>
                    <a:pt x="628" y="79"/>
                    <a:pt x="676" y="92"/>
                  </a:cubicBezTo>
                  <a:cubicBezTo>
                    <a:pt x="681" y="96"/>
                    <a:pt x="687" y="100"/>
                    <a:pt x="692" y="104"/>
                  </a:cubicBezTo>
                  <a:cubicBezTo>
                    <a:pt x="692" y="104"/>
                    <a:pt x="692" y="104"/>
                    <a:pt x="692" y="104"/>
                  </a:cubicBezTo>
                  <a:cubicBezTo>
                    <a:pt x="680" y="101"/>
                    <a:pt x="628" y="85"/>
                    <a:pt x="618" y="95"/>
                  </a:cubicBezTo>
                  <a:cubicBezTo>
                    <a:pt x="610" y="104"/>
                    <a:pt x="634" y="103"/>
                    <a:pt x="632" y="103"/>
                  </a:cubicBezTo>
                  <a:cubicBezTo>
                    <a:pt x="651" y="103"/>
                    <a:pt x="670" y="107"/>
                    <a:pt x="689" y="112"/>
                  </a:cubicBezTo>
                  <a:cubicBezTo>
                    <a:pt x="678" y="119"/>
                    <a:pt x="690" y="124"/>
                    <a:pt x="697" y="114"/>
                  </a:cubicBezTo>
                  <a:cubicBezTo>
                    <a:pt x="701" y="116"/>
                    <a:pt x="705" y="117"/>
                    <a:pt x="709" y="119"/>
                  </a:cubicBezTo>
                  <a:cubicBezTo>
                    <a:pt x="728" y="137"/>
                    <a:pt x="745" y="158"/>
                    <a:pt x="757" y="181"/>
                  </a:cubicBezTo>
                  <a:cubicBezTo>
                    <a:pt x="760" y="186"/>
                    <a:pt x="779" y="233"/>
                    <a:pt x="782" y="222"/>
                  </a:cubicBezTo>
                  <a:cubicBezTo>
                    <a:pt x="782" y="223"/>
                    <a:pt x="782" y="224"/>
                    <a:pt x="782" y="225"/>
                  </a:cubicBezTo>
                  <a:cubicBezTo>
                    <a:pt x="780" y="227"/>
                    <a:pt x="769" y="238"/>
                    <a:pt x="777" y="241"/>
                  </a:cubicBezTo>
                  <a:cubicBezTo>
                    <a:pt x="748" y="283"/>
                    <a:pt x="712" y="324"/>
                    <a:pt x="675" y="359"/>
                  </a:cubicBezTo>
                  <a:cubicBezTo>
                    <a:pt x="678" y="354"/>
                    <a:pt x="702" y="326"/>
                    <a:pt x="698" y="322"/>
                  </a:cubicBezTo>
                  <a:cubicBezTo>
                    <a:pt x="691" y="314"/>
                    <a:pt x="672" y="349"/>
                    <a:pt x="669" y="353"/>
                  </a:cubicBezTo>
                  <a:cubicBezTo>
                    <a:pt x="659" y="371"/>
                    <a:pt x="630" y="418"/>
                    <a:pt x="664" y="382"/>
                  </a:cubicBezTo>
                  <a:cubicBezTo>
                    <a:pt x="670" y="386"/>
                    <a:pt x="687" y="360"/>
                    <a:pt x="690" y="356"/>
                  </a:cubicBezTo>
                  <a:cubicBezTo>
                    <a:pt x="694" y="353"/>
                    <a:pt x="698" y="349"/>
                    <a:pt x="702" y="346"/>
                  </a:cubicBezTo>
                  <a:cubicBezTo>
                    <a:pt x="689" y="361"/>
                    <a:pt x="677" y="377"/>
                    <a:pt x="666" y="392"/>
                  </a:cubicBezTo>
                  <a:cubicBezTo>
                    <a:pt x="664" y="395"/>
                    <a:pt x="637" y="433"/>
                    <a:pt x="650" y="427"/>
                  </a:cubicBezTo>
                  <a:cubicBezTo>
                    <a:pt x="645" y="433"/>
                    <a:pt x="641" y="439"/>
                    <a:pt x="637" y="444"/>
                  </a:cubicBezTo>
                  <a:cubicBezTo>
                    <a:pt x="632" y="430"/>
                    <a:pt x="618" y="419"/>
                    <a:pt x="605" y="411"/>
                  </a:cubicBezTo>
                  <a:cubicBezTo>
                    <a:pt x="588" y="400"/>
                    <a:pt x="574" y="381"/>
                    <a:pt x="559" y="366"/>
                  </a:cubicBezTo>
                  <a:cubicBezTo>
                    <a:pt x="531" y="337"/>
                    <a:pt x="490" y="322"/>
                    <a:pt x="451" y="317"/>
                  </a:cubicBezTo>
                  <a:cubicBezTo>
                    <a:pt x="442" y="315"/>
                    <a:pt x="433" y="314"/>
                    <a:pt x="424" y="314"/>
                  </a:cubicBezTo>
                  <a:cubicBezTo>
                    <a:pt x="397" y="302"/>
                    <a:pt x="355" y="307"/>
                    <a:pt x="328" y="318"/>
                  </a:cubicBezTo>
                  <a:cubicBezTo>
                    <a:pt x="325" y="314"/>
                    <a:pt x="321" y="318"/>
                    <a:pt x="320" y="321"/>
                  </a:cubicBezTo>
                  <a:cubicBezTo>
                    <a:pt x="313" y="325"/>
                    <a:pt x="291" y="349"/>
                    <a:pt x="312" y="342"/>
                  </a:cubicBezTo>
                  <a:cubicBezTo>
                    <a:pt x="307" y="356"/>
                    <a:pt x="302" y="370"/>
                    <a:pt x="297" y="384"/>
                  </a:cubicBezTo>
                  <a:cubicBezTo>
                    <a:pt x="294" y="386"/>
                    <a:pt x="288" y="390"/>
                    <a:pt x="287" y="394"/>
                  </a:cubicBezTo>
                  <a:cubicBezTo>
                    <a:pt x="280" y="395"/>
                    <a:pt x="278" y="424"/>
                    <a:pt x="277" y="430"/>
                  </a:cubicBezTo>
                  <a:cubicBezTo>
                    <a:pt x="274" y="435"/>
                    <a:pt x="271" y="440"/>
                    <a:pt x="269" y="446"/>
                  </a:cubicBezTo>
                  <a:cubicBezTo>
                    <a:pt x="267" y="446"/>
                    <a:pt x="251" y="456"/>
                    <a:pt x="264" y="456"/>
                  </a:cubicBezTo>
                  <a:cubicBezTo>
                    <a:pt x="261" y="464"/>
                    <a:pt x="258" y="471"/>
                    <a:pt x="255" y="478"/>
                  </a:cubicBezTo>
                  <a:cubicBezTo>
                    <a:pt x="248" y="484"/>
                    <a:pt x="245" y="491"/>
                    <a:pt x="249" y="500"/>
                  </a:cubicBezTo>
                  <a:cubicBezTo>
                    <a:pt x="248" y="503"/>
                    <a:pt x="245" y="512"/>
                    <a:pt x="247" y="516"/>
                  </a:cubicBezTo>
                  <a:cubicBezTo>
                    <a:pt x="209" y="543"/>
                    <a:pt x="280" y="536"/>
                    <a:pt x="294" y="533"/>
                  </a:cubicBezTo>
                  <a:cubicBezTo>
                    <a:pt x="323" y="543"/>
                    <a:pt x="354" y="545"/>
                    <a:pt x="384" y="555"/>
                  </a:cubicBezTo>
                  <a:cubicBezTo>
                    <a:pt x="400" y="565"/>
                    <a:pt x="415" y="578"/>
                    <a:pt x="425" y="594"/>
                  </a:cubicBezTo>
                  <a:cubicBezTo>
                    <a:pt x="431" y="597"/>
                    <a:pt x="433" y="595"/>
                    <a:pt x="432" y="589"/>
                  </a:cubicBezTo>
                  <a:cubicBezTo>
                    <a:pt x="428" y="582"/>
                    <a:pt x="422" y="576"/>
                    <a:pt x="416" y="570"/>
                  </a:cubicBezTo>
                  <a:cubicBezTo>
                    <a:pt x="437" y="584"/>
                    <a:pt x="448" y="603"/>
                    <a:pt x="456" y="626"/>
                  </a:cubicBezTo>
                  <a:cubicBezTo>
                    <a:pt x="456" y="627"/>
                    <a:pt x="456" y="628"/>
                    <a:pt x="455" y="628"/>
                  </a:cubicBezTo>
                  <a:cubicBezTo>
                    <a:pt x="452" y="632"/>
                    <a:pt x="448" y="636"/>
                    <a:pt x="445" y="640"/>
                  </a:cubicBezTo>
                  <a:cubicBezTo>
                    <a:pt x="444" y="637"/>
                    <a:pt x="433" y="592"/>
                    <a:pt x="428" y="606"/>
                  </a:cubicBezTo>
                  <a:cubicBezTo>
                    <a:pt x="426" y="611"/>
                    <a:pt x="435" y="627"/>
                    <a:pt x="436" y="633"/>
                  </a:cubicBezTo>
                  <a:cubicBezTo>
                    <a:pt x="438" y="644"/>
                    <a:pt x="437" y="656"/>
                    <a:pt x="435" y="668"/>
                  </a:cubicBezTo>
                  <a:cubicBezTo>
                    <a:pt x="416" y="692"/>
                    <a:pt x="392" y="712"/>
                    <a:pt x="372" y="736"/>
                  </a:cubicBezTo>
                  <a:cubicBezTo>
                    <a:pt x="371" y="740"/>
                    <a:pt x="372" y="742"/>
                    <a:pt x="375" y="742"/>
                  </a:cubicBezTo>
                  <a:cubicBezTo>
                    <a:pt x="380" y="742"/>
                    <a:pt x="388" y="730"/>
                    <a:pt x="391" y="727"/>
                  </a:cubicBezTo>
                  <a:cubicBezTo>
                    <a:pt x="404" y="714"/>
                    <a:pt x="417" y="701"/>
                    <a:pt x="430" y="686"/>
                  </a:cubicBezTo>
                  <a:cubicBezTo>
                    <a:pt x="429" y="689"/>
                    <a:pt x="428" y="691"/>
                    <a:pt x="427" y="694"/>
                  </a:cubicBezTo>
                  <a:cubicBezTo>
                    <a:pt x="423" y="700"/>
                    <a:pt x="400" y="721"/>
                    <a:pt x="401" y="728"/>
                  </a:cubicBezTo>
                  <a:cubicBezTo>
                    <a:pt x="400" y="729"/>
                    <a:pt x="399" y="731"/>
                    <a:pt x="398" y="732"/>
                  </a:cubicBezTo>
                  <a:cubicBezTo>
                    <a:pt x="396" y="733"/>
                    <a:pt x="396" y="734"/>
                    <a:pt x="395" y="735"/>
                  </a:cubicBezTo>
                  <a:cubicBezTo>
                    <a:pt x="354" y="789"/>
                    <a:pt x="315" y="845"/>
                    <a:pt x="277" y="900"/>
                  </a:cubicBezTo>
                  <a:cubicBezTo>
                    <a:pt x="267" y="915"/>
                    <a:pt x="274" y="919"/>
                    <a:pt x="284" y="905"/>
                  </a:cubicBezTo>
                  <a:cubicBezTo>
                    <a:pt x="292" y="892"/>
                    <a:pt x="301" y="879"/>
                    <a:pt x="310" y="866"/>
                  </a:cubicBezTo>
                  <a:cubicBezTo>
                    <a:pt x="331" y="836"/>
                    <a:pt x="353" y="805"/>
                    <a:pt x="375" y="775"/>
                  </a:cubicBezTo>
                  <a:cubicBezTo>
                    <a:pt x="363" y="798"/>
                    <a:pt x="220" y="1010"/>
                    <a:pt x="236" y="1019"/>
                  </a:cubicBezTo>
                  <a:cubicBezTo>
                    <a:pt x="231" y="1027"/>
                    <a:pt x="227" y="1035"/>
                    <a:pt x="224" y="1043"/>
                  </a:cubicBezTo>
                  <a:cubicBezTo>
                    <a:pt x="223" y="1040"/>
                    <a:pt x="221" y="1038"/>
                    <a:pt x="219" y="1035"/>
                  </a:cubicBezTo>
                  <a:cubicBezTo>
                    <a:pt x="214" y="1003"/>
                    <a:pt x="176" y="983"/>
                    <a:pt x="138" y="972"/>
                  </a:cubicBezTo>
                  <a:cubicBezTo>
                    <a:pt x="125" y="967"/>
                    <a:pt x="113" y="966"/>
                    <a:pt x="100" y="963"/>
                  </a:cubicBezTo>
                  <a:cubicBezTo>
                    <a:pt x="109" y="959"/>
                    <a:pt x="91" y="950"/>
                    <a:pt x="89" y="949"/>
                  </a:cubicBezTo>
                  <a:cubicBezTo>
                    <a:pt x="103" y="903"/>
                    <a:pt x="120" y="858"/>
                    <a:pt x="137" y="813"/>
                  </a:cubicBezTo>
                  <a:cubicBezTo>
                    <a:pt x="147" y="789"/>
                    <a:pt x="156" y="765"/>
                    <a:pt x="165" y="741"/>
                  </a:cubicBezTo>
                  <a:cubicBezTo>
                    <a:pt x="167" y="737"/>
                    <a:pt x="186" y="696"/>
                    <a:pt x="174" y="700"/>
                  </a:cubicBezTo>
                  <a:cubicBezTo>
                    <a:pt x="191" y="666"/>
                    <a:pt x="207" y="631"/>
                    <a:pt x="225" y="598"/>
                  </a:cubicBezTo>
                  <a:cubicBezTo>
                    <a:pt x="235" y="580"/>
                    <a:pt x="251" y="519"/>
                    <a:pt x="218" y="561"/>
                  </a:cubicBezTo>
                  <a:cubicBezTo>
                    <a:pt x="201" y="583"/>
                    <a:pt x="191" y="612"/>
                    <a:pt x="182" y="638"/>
                  </a:cubicBezTo>
                  <a:cubicBezTo>
                    <a:pt x="169" y="673"/>
                    <a:pt x="148" y="706"/>
                    <a:pt x="133" y="740"/>
                  </a:cubicBezTo>
                  <a:cubicBezTo>
                    <a:pt x="124" y="740"/>
                    <a:pt x="110" y="776"/>
                    <a:pt x="107" y="784"/>
                  </a:cubicBezTo>
                  <a:cubicBezTo>
                    <a:pt x="95" y="806"/>
                    <a:pt x="86" y="829"/>
                    <a:pt x="75" y="852"/>
                  </a:cubicBezTo>
                  <a:cubicBezTo>
                    <a:pt x="65" y="874"/>
                    <a:pt x="55" y="897"/>
                    <a:pt x="47" y="920"/>
                  </a:cubicBezTo>
                  <a:cubicBezTo>
                    <a:pt x="47" y="922"/>
                    <a:pt x="35" y="952"/>
                    <a:pt x="46" y="947"/>
                  </a:cubicBezTo>
                  <a:cubicBezTo>
                    <a:pt x="50" y="948"/>
                    <a:pt x="53" y="949"/>
                    <a:pt x="57" y="948"/>
                  </a:cubicBezTo>
                  <a:cubicBezTo>
                    <a:pt x="56" y="949"/>
                    <a:pt x="55" y="950"/>
                    <a:pt x="53" y="951"/>
                  </a:cubicBezTo>
                  <a:cubicBezTo>
                    <a:pt x="49" y="939"/>
                    <a:pt x="35" y="974"/>
                    <a:pt x="35" y="977"/>
                  </a:cubicBezTo>
                  <a:cubicBezTo>
                    <a:pt x="30" y="978"/>
                    <a:pt x="29" y="981"/>
                    <a:pt x="30" y="986"/>
                  </a:cubicBezTo>
                  <a:cubicBezTo>
                    <a:pt x="28" y="988"/>
                    <a:pt x="28" y="991"/>
                    <a:pt x="31" y="992"/>
                  </a:cubicBezTo>
                  <a:cubicBezTo>
                    <a:pt x="31" y="993"/>
                    <a:pt x="31" y="995"/>
                    <a:pt x="30" y="996"/>
                  </a:cubicBezTo>
                  <a:cubicBezTo>
                    <a:pt x="20" y="992"/>
                    <a:pt x="17" y="1046"/>
                    <a:pt x="17" y="1052"/>
                  </a:cubicBezTo>
                  <a:cubicBezTo>
                    <a:pt x="11" y="1076"/>
                    <a:pt x="12" y="1103"/>
                    <a:pt x="13" y="1127"/>
                  </a:cubicBezTo>
                  <a:cubicBezTo>
                    <a:pt x="14" y="1139"/>
                    <a:pt x="12" y="1228"/>
                    <a:pt x="20" y="1230"/>
                  </a:cubicBezTo>
                  <a:cubicBezTo>
                    <a:pt x="11" y="1241"/>
                    <a:pt x="0" y="1268"/>
                    <a:pt x="23" y="1253"/>
                  </a:cubicBezTo>
                  <a:cubicBezTo>
                    <a:pt x="49" y="1236"/>
                    <a:pt x="72" y="1216"/>
                    <a:pt x="94" y="1195"/>
                  </a:cubicBezTo>
                  <a:cubicBezTo>
                    <a:pt x="111" y="1178"/>
                    <a:pt x="128" y="1160"/>
                    <a:pt x="146" y="1145"/>
                  </a:cubicBezTo>
                  <a:cubicBezTo>
                    <a:pt x="161" y="1135"/>
                    <a:pt x="201" y="1111"/>
                    <a:pt x="206" y="1094"/>
                  </a:cubicBezTo>
                  <a:cubicBezTo>
                    <a:pt x="209" y="1093"/>
                    <a:pt x="216" y="1091"/>
                    <a:pt x="214" y="1086"/>
                  </a:cubicBezTo>
                  <a:cubicBezTo>
                    <a:pt x="217" y="1088"/>
                    <a:pt x="219" y="1084"/>
                    <a:pt x="220" y="1081"/>
                  </a:cubicBezTo>
                  <a:cubicBezTo>
                    <a:pt x="224" y="1079"/>
                    <a:pt x="228" y="1076"/>
                    <a:pt x="230" y="1073"/>
                  </a:cubicBezTo>
                  <a:cubicBezTo>
                    <a:pt x="236" y="1071"/>
                    <a:pt x="235" y="1054"/>
                    <a:pt x="234" y="1049"/>
                  </a:cubicBezTo>
                  <a:cubicBezTo>
                    <a:pt x="242" y="1036"/>
                    <a:pt x="322" y="930"/>
                    <a:pt x="316" y="927"/>
                  </a:cubicBezTo>
                  <a:cubicBezTo>
                    <a:pt x="311" y="923"/>
                    <a:pt x="290" y="958"/>
                    <a:pt x="286" y="963"/>
                  </a:cubicBezTo>
                  <a:cubicBezTo>
                    <a:pt x="288" y="959"/>
                    <a:pt x="289" y="955"/>
                    <a:pt x="291" y="951"/>
                  </a:cubicBezTo>
                  <a:cubicBezTo>
                    <a:pt x="314" y="917"/>
                    <a:pt x="335" y="880"/>
                    <a:pt x="357" y="845"/>
                  </a:cubicBezTo>
                  <a:cubicBezTo>
                    <a:pt x="370" y="826"/>
                    <a:pt x="382" y="807"/>
                    <a:pt x="394" y="788"/>
                  </a:cubicBezTo>
                  <a:cubicBezTo>
                    <a:pt x="401" y="778"/>
                    <a:pt x="408" y="767"/>
                    <a:pt x="415" y="757"/>
                  </a:cubicBezTo>
                  <a:cubicBezTo>
                    <a:pt x="415" y="756"/>
                    <a:pt x="437" y="722"/>
                    <a:pt x="424" y="729"/>
                  </a:cubicBezTo>
                  <a:cubicBezTo>
                    <a:pt x="426" y="725"/>
                    <a:pt x="428" y="721"/>
                    <a:pt x="430" y="717"/>
                  </a:cubicBezTo>
                  <a:cubicBezTo>
                    <a:pt x="444" y="697"/>
                    <a:pt x="470" y="676"/>
                    <a:pt x="474" y="651"/>
                  </a:cubicBezTo>
                  <a:cubicBezTo>
                    <a:pt x="477" y="646"/>
                    <a:pt x="481" y="641"/>
                    <a:pt x="484" y="636"/>
                  </a:cubicBezTo>
                  <a:cubicBezTo>
                    <a:pt x="489" y="645"/>
                    <a:pt x="511" y="615"/>
                    <a:pt x="514" y="611"/>
                  </a:cubicBezTo>
                  <a:cubicBezTo>
                    <a:pt x="530" y="594"/>
                    <a:pt x="547" y="578"/>
                    <a:pt x="565" y="561"/>
                  </a:cubicBezTo>
                  <a:cubicBezTo>
                    <a:pt x="580" y="546"/>
                    <a:pt x="594" y="529"/>
                    <a:pt x="603" y="510"/>
                  </a:cubicBezTo>
                  <a:cubicBezTo>
                    <a:pt x="611" y="499"/>
                    <a:pt x="646" y="463"/>
                    <a:pt x="643" y="449"/>
                  </a:cubicBezTo>
                  <a:cubicBezTo>
                    <a:pt x="675" y="406"/>
                    <a:pt x="711" y="367"/>
                    <a:pt x="748" y="328"/>
                  </a:cubicBezTo>
                  <a:cubicBezTo>
                    <a:pt x="766" y="309"/>
                    <a:pt x="778" y="285"/>
                    <a:pt x="796" y="267"/>
                  </a:cubicBezTo>
                  <a:cubicBezTo>
                    <a:pt x="802" y="261"/>
                    <a:pt x="842" y="204"/>
                    <a:pt x="815" y="221"/>
                  </a:cubicBezTo>
                  <a:cubicBezTo>
                    <a:pt x="828" y="208"/>
                    <a:pt x="781" y="151"/>
                    <a:pt x="774" y="140"/>
                  </a:cubicBezTo>
                  <a:cubicBezTo>
                    <a:pt x="788" y="150"/>
                    <a:pt x="801" y="162"/>
                    <a:pt x="812" y="175"/>
                  </a:cubicBezTo>
                  <a:cubicBezTo>
                    <a:pt x="817" y="180"/>
                    <a:pt x="832" y="209"/>
                    <a:pt x="838" y="209"/>
                  </a:cubicBezTo>
                  <a:cubicBezTo>
                    <a:pt x="849" y="209"/>
                    <a:pt x="803" y="142"/>
                    <a:pt x="797" y="134"/>
                  </a:cubicBezTo>
                  <a:cubicBezTo>
                    <a:pt x="777" y="110"/>
                    <a:pt x="752" y="90"/>
                    <a:pt x="725" y="75"/>
                  </a:cubicBezTo>
                  <a:cubicBezTo>
                    <a:pt x="694" y="59"/>
                    <a:pt x="659" y="39"/>
                    <a:pt x="626" y="31"/>
                  </a:cubicBezTo>
                  <a:cubicBezTo>
                    <a:pt x="586" y="17"/>
                    <a:pt x="529" y="0"/>
                    <a:pt x="488" y="22"/>
                  </a:cubicBezTo>
                  <a:close/>
                  <a:moveTo>
                    <a:pt x="233" y="557"/>
                  </a:moveTo>
                  <a:cubicBezTo>
                    <a:pt x="231" y="575"/>
                    <a:pt x="220" y="591"/>
                    <a:pt x="212" y="607"/>
                  </a:cubicBezTo>
                  <a:cubicBezTo>
                    <a:pt x="210" y="607"/>
                    <a:pt x="208" y="607"/>
                    <a:pt x="207" y="608"/>
                  </a:cubicBezTo>
                  <a:cubicBezTo>
                    <a:pt x="209" y="604"/>
                    <a:pt x="210" y="600"/>
                    <a:pt x="206" y="598"/>
                  </a:cubicBezTo>
                  <a:cubicBezTo>
                    <a:pt x="214" y="581"/>
                    <a:pt x="223" y="565"/>
                    <a:pt x="233" y="557"/>
                  </a:cubicBezTo>
                  <a:close/>
                  <a:moveTo>
                    <a:pt x="206" y="1022"/>
                  </a:moveTo>
                  <a:cubicBezTo>
                    <a:pt x="205" y="1022"/>
                    <a:pt x="205" y="1022"/>
                    <a:pt x="204" y="1022"/>
                  </a:cubicBezTo>
                  <a:cubicBezTo>
                    <a:pt x="201" y="1019"/>
                    <a:pt x="197" y="1015"/>
                    <a:pt x="192" y="1015"/>
                  </a:cubicBezTo>
                  <a:cubicBezTo>
                    <a:pt x="189" y="1010"/>
                    <a:pt x="186" y="1006"/>
                    <a:pt x="182" y="1003"/>
                  </a:cubicBezTo>
                  <a:cubicBezTo>
                    <a:pt x="182" y="1001"/>
                    <a:pt x="181" y="1000"/>
                    <a:pt x="180" y="999"/>
                  </a:cubicBezTo>
                  <a:cubicBezTo>
                    <a:pt x="176" y="997"/>
                    <a:pt x="176" y="997"/>
                    <a:pt x="176" y="997"/>
                  </a:cubicBezTo>
                  <a:cubicBezTo>
                    <a:pt x="176" y="996"/>
                    <a:pt x="175" y="995"/>
                    <a:pt x="174" y="995"/>
                  </a:cubicBezTo>
                  <a:cubicBezTo>
                    <a:pt x="188" y="1002"/>
                    <a:pt x="199" y="1011"/>
                    <a:pt x="206" y="1022"/>
                  </a:cubicBezTo>
                  <a:close/>
                  <a:moveTo>
                    <a:pt x="95" y="962"/>
                  </a:moveTo>
                  <a:cubicBezTo>
                    <a:pt x="91" y="961"/>
                    <a:pt x="87" y="961"/>
                    <a:pt x="84" y="960"/>
                  </a:cubicBezTo>
                  <a:cubicBezTo>
                    <a:pt x="85" y="959"/>
                    <a:pt x="86" y="958"/>
                    <a:pt x="86" y="957"/>
                  </a:cubicBezTo>
                  <a:cubicBezTo>
                    <a:pt x="89" y="958"/>
                    <a:pt x="92" y="960"/>
                    <a:pt x="95" y="962"/>
                  </a:cubicBezTo>
                  <a:close/>
                  <a:moveTo>
                    <a:pt x="167" y="715"/>
                  </a:moveTo>
                  <a:cubicBezTo>
                    <a:pt x="159" y="735"/>
                    <a:pt x="152" y="755"/>
                    <a:pt x="144" y="774"/>
                  </a:cubicBezTo>
                  <a:cubicBezTo>
                    <a:pt x="137" y="791"/>
                    <a:pt x="130" y="809"/>
                    <a:pt x="124" y="827"/>
                  </a:cubicBezTo>
                  <a:cubicBezTo>
                    <a:pt x="136" y="789"/>
                    <a:pt x="149" y="751"/>
                    <a:pt x="167" y="715"/>
                  </a:cubicBezTo>
                  <a:close/>
                  <a:moveTo>
                    <a:pt x="125" y="777"/>
                  </a:moveTo>
                  <a:cubicBezTo>
                    <a:pt x="120" y="790"/>
                    <a:pt x="115" y="803"/>
                    <a:pt x="110" y="815"/>
                  </a:cubicBezTo>
                  <a:cubicBezTo>
                    <a:pt x="110" y="814"/>
                    <a:pt x="109" y="813"/>
                    <a:pt x="109" y="812"/>
                  </a:cubicBezTo>
                  <a:cubicBezTo>
                    <a:pt x="114" y="800"/>
                    <a:pt x="119" y="788"/>
                    <a:pt x="125" y="777"/>
                  </a:cubicBezTo>
                  <a:close/>
                  <a:moveTo>
                    <a:pt x="112" y="837"/>
                  </a:moveTo>
                  <a:cubicBezTo>
                    <a:pt x="101" y="873"/>
                    <a:pt x="90" y="909"/>
                    <a:pt x="74" y="944"/>
                  </a:cubicBezTo>
                  <a:cubicBezTo>
                    <a:pt x="74" y="943"/>
                    <a:pt x="74" y="943"/>
                    <a:pt x="73" y="943"/>
                  </a:cubicBezTo>
                  <a:cubicBezTo>
                    <a:pt x="76" y="934"/>
                    <a:pt x="79" y="925"/>
                    <a:pt x="83" y="915"/>
                  </a:cubicBezTo>
                  <a:cubicBezTo>
                    <a:pt x="89" y="915"/>
                    <a:pt x="108" y="846"/>
                    <a:pt x="112" y="837"/>
                  </a:cubicBezTo>
                  <a:close/>
                  <a:moveTo>
                    <a:pt x="80" y="960"/>
                  </a:moveTo>
                  <a:cubicBezTo>
                    <a:pt x="78" y="960"/>
                    <a:pt x="77" y="960"/>
                    <a:pt x="75" y="960"/>
                  </a:cubicBezTo>
                  <a:cubicBezTo>
                    <a:pt x="76" y="958"/>
                    <a:pt x="78" y="956"/>
                    <a:pt x="79" y="953"/>
                  </a:cubicBezTo>
                  <a:cubicBezTo>
                    <a:pt x="79" y="953"/>
                    <a:pt x="79" y="953"/>
                    <a:pt x="79" y="953"/>
                  </a:cubicBezTo>
                  <a:cubicBezTo>
                    <a:pt x="78" y="956"/>
                    <a:pt x="78" y="958"/>
                    <a:pt x="80" y="960"/>
                  </a:cubicBezTo>
                  <a:close/>
                  <a:moveTo>
                    <a:pt x="95" y="845"/>
                  </a:moveTo>
                  <a:cubicBezTo>
                    <a:pt x="92" y="856"/>
                    <a:pt x="75" y="895"/>
                    <a:pt x="79" y="903"/>
                  </a:cubicBezTo>
                  <a:cubicBezTo>
                    <a:pt x="74" y="916"/>
                    <a:pt x="69" y="929"/>
                    <a:pt x="65" y="941"/>
                  </a:cubicBezTo>
                  <a:cubicBezTo>
                    <a:pt x="63" y="941"/>
                    <a:pt x="60" y="941"/>
                    <a:pt x="57" y="940"/>
                  </a:cubicBezTo>
                  <a:cubicBezTo>
                    <a:pt x="69" y="909"/>
                    <a:pt x="81" y="878"/>
                    <a:pt x="95" y="845"/>
                  </a:cubicBezTo>
                  <a:close/>
                  <a:moveTo>
                    <a:pt x="54" y="927"/>
                  </a:moveTo>
                  <a:cubicBezTo>
                    <a:pt x="57" y="917"/>
                    <a:pt x="60" y="907"/>
                    <a:pt x="64" y="896"/>
                  </a:cubicBezTo>
                  <a:cubicBezTo>
                    <a:pt x="65" y="897"/>
                    <a:pt x="65" y="897"/>
                    <a:pt x="65" y="897"/>
                  </a:cubicBezTo>
                  <a:cubicBezTo>
                    <a:pt x="61" y="907"/>
                    <a:pt x="57" y="917"/>
                    <a:pt x="54" y="927"/>
                  </a:cubicBezTo>
                  <a:close/>
                  <a:moveTo>
                    <a:pt x="44" y="972"/>
                  </a:moveTo>
                  <a:cubicBezTo>
                    <a:pt x="45" y="972"/>
                    <a:pt x="45" y="972"/>
                    <a:pt x="45" y="972"/>
                  </a:cubicBezTo>
                  <a:cubicBezTo>
                    <a:pt x="48" y="966"/>
                    <a:pt x="54" y="960"/>
                    <a:pt x="61" y="956"/>
                  </a:cubicBezTo>
                  <a:cubicBezTo>
                    <a:pt x="60" y="957"/>
                    <a:pt x="58" y="965"/>
                    <a:pt x="58" y="966"/>
                  </a:cubicBezTo>
                  <a:cubicBezTo>
                    <a:pt x="57" y="967"/>
                    <a:pt x="57" y="968"/>
                    <a:pt x="56" y="969"/>
                  </a:cubicBezTo>
                  <a:cubicBezTo>
                    <a:pt x="53" y="973"/>
                    <a:pt x="46" y="977"/>
                    <a:pt x="52" y="983"/>
                  </a:cubicBezTo>
                  <a:cubicBezTo>
                    <a:pt x="52" y="983"/>
                    <a:pt x="52" y="983"/>
                    <a:pt x="52" y="983"/>
                  </a:cubicBezTo>
                  <a:cubicBezTo>
                    <a:pt x="52" y="983"/>
                    <a:pt x="52" y="983"/>
                    <a:pt x="51" y="983"/>
                  </a:cubicBezTo>
                  <a:cubicBezTo>
                    <a:pt x="51" y="978"/>
                    <a:pt x="45" y="980"/>
                    <a:pt x="42" y="981"/>
                  </a:cubicBezTo>
                  <a:cubicBezTo>
                    <a:pt x="43" y="978"/>
                    <a:pt x="43" y="975"/>
                    <a:pt x="44" y="972"/>
                  </a:cubicBezTo>
                  <a:close/>
                  <a:moveTo>
                    <a:pt x="25" y="1224"/>
                  </a:moveTo>
                  <a:cubicBezTo>
                    <a:pt x="24" y="1216"/>
                    <a:pt x="24" y="1209"/>
                    <a:pt x="24" y="1201"/>
                  </a:cubicBezTo>
                  <a:cubicBezTo>
                    <a:pt x="27" y="1195"/>
                    <a:pt x="25" y="1181"/>
                    <a:pt x="25" y="1174"/>
                  </a:cubicBezTo>
                  <a:cubicBezTo>
                    <a:pt x="32" y="1176"/>
                    <a:pt x="32" y="1161"/>
                    <a:pt x="33" y="1158"/>
                  </a:cubicBezTo>
                  <a:cubicBezTo>
                    <a:pt x="35" y="1161"/>
                    <a:pt x="38" y="1164"/>
                    <a:pt x="41" y="1167"/>
                  </a:cubicBezTo>
                  <a:cubicBezTo>
                    <a:pt x="34" y="1174"/>
                    <a:pt x="34" y="1183"/>
                    <a:pt x="45" y="1182"/>
                  </a:cubicBezTo>
                  <a:cubicBezTo>
                    <a:pt x="45" y="1184"/>
                    <a:pt x="46" y="1186"/>
                    <a:pt x="46" y="1188"/>
                  </a:cubicBezTo>
                  <a:cubicBezTo>
                    <a:pt x="43" y="1192"/>
                    <a:pt x="27" y="1211"/>
                    <a:pt x="32" y="1215"/>
                  </a:cubicBezTo>
                  <a:cubicBezTo>
                    <a:pt x="30" y="1218"/>
                    <a:pt x="27" y="1221"/>
                    <a:pt x="25" y="1224"/>
                  </a:cubicBezTo>
                  <a:close/>
                  <a:moveTo>
                    <a:pt x="48" y="1162"/>
                  </a:moveTo>
                  <a:cubicBezTo>
                    <a:pt x="47" y="1161"/>
                    <a:pt x="45" y="1159"/>
                    <a:pt x="43" y="1158"/>
                  </a:cubicBezTo>
                  <a:cubicBezTo>
                    <a:pt x="47" y="1159"/>
                    <a:pt x="51" y="1160"/>
                    <a:pt x="55" y="1161"/>
                  </a:cubicBezTo>
                  <a:cubicBezTo>
                    <a:pt x="54" y="1161"/>
                    <a:pt x="53" y="1161"/>
                    <a:pt x="53" y="1162"/>
                  </a:cubicBezTo>
                  <a:cubicBezTo>
                    <a:pt x="52" y="1161"/>
                    <a:pt x="51" y="1161"/>
                    <a:pt x="51" y="1161"/>
                  </a:cubicBezTo>
                  <a:cubicBezTo>
                    <a:pt x="50" y="1161"/>
                    <a:pt x="49" y="1162"/>
                    <a:pt x="48" y="1162"/>
                  </a:cubicBezTo>
                  <a:close/>
                  <a:moveTo>
                    <a:pt x="49" y="1200"/>
                  </a:moveTo>
                  <a:cubicBezTo>
                    <a:pt x="48" y="1201"/>
                    <a:pt x="48" y="1201"/>
                    <a:pt x="47" y="1202"/>
                  </a:cubicBezTo>
                  <a:cubicBezTo>
                    <a:pt x="47" y="1202"/>
                    <a:pt x="47" y="1201"/>
                    <a:pt x="47" y="1201"/>
                  </a:cubicBezTo>
                  <a:cubicBezTo>
                    <a:pt x="47" y="1201"/>
                    <a:pt x="48" y="1200"/>
                    <a:pt x="48" y="1199"/>
                  </a:cubicBezTo>
                  <a:cubicBezTo>
                    <a:pt x="48" y="1200"/>
                    <a:pt x="49" y="1200"/>
                    <a:pt x="49" y="1200"/>
                  </a:cubicBezTo>
                  <a:close/>
                  <a:moveTo>
                    <a:pt x="41" y="1230"/>
                  </a:moveTo>
                  <a:cubicBezTo>
                    <a:pt x="41" y="1230"/>
                    <a:pt x="41" y="1230"/>
                    <a:pt x="41" y="1230"/>
                  </a:cubicBezTo>
                  <a:cubicBezTo>
                    <a:pt x="45" y="1225"/>
                    <a:pt x="50" y="1221"/>
                    <a:pt x="54" y="1216"/>
                  </a:cubicBezTo>
                  <a:cubicBezTo>
                    <a:pt x="54" y="1215"/>
                    <a:pt x="55" y="1215"/>
                    <a:pt x="55" y="1214"/>
                  </a:cubicBezTo>
                  <a:cubicBezTo>
                    <a:pt x="58" y="1214"/>
                    <a:pt x="59" y="1212"/>
                    <a:pt x="60" y="1210"/>
                  </a:cubicBezTo>
                  <a:cubicBezTo>
                    <a:pt x="62" y="1209"/>
                    <a:pt x="63" y="1207"/>
                    <a:pt x="65" y="1206"/>
                  </a:cubicBezTo>
                  <a:cubicBezTo>
                    <a:pt x="65" y="1207"/>
                    <a:pt x="66" y="1208"/>
                    <a:pt x="67" y="1208"/>
                  </a:cubicBezTo>
                  <a:cubicBezTo>
                    <a:pt x="58" y="1216"/>
                    <a:pt x="49" y="1223"/>
                    <a:pt x="41" y="1230"/>
                  </a:cubicBezTo>
                  <a:close/>
                  <a:moveTo>
                    <a:pt x="59" y="1187"/>
                  </a:moveTo>
                  <a:cubicBezTo>
                    <a:pt x="59" y="1189"/>
                    <a:pt x="59" y="1190"/>
                    <a:pt x="59" y="1192"/>
                  </a:cubicBezTo>
                  <a:cubicBezTo>
                    <a:pt x="58" y="1192"/>
                    <a:pt x="57" y="1193"/>
                    <a:pt x="56" y="1194"/>
                  </a:cubicBezTo>
                  <a:cubicBezTo>
                    <a:pt x="57" y="1192"/>
                    <a:pt x="58" y="1189"/>
                    <a:pt x="59" y="1187"/>
                  </a:cubicBezTo>
                  <a:close/>
                  <a:moveTo>
                    <a:pt x="58" y="1162"/>
                  </a:moveTo>
                  <a:cubicBezTo>
                    <a:pt x="58" y="1163"/>
                    <a:pt x="59" y="1163"/>
                    <a:pt x="60" y="1163"/>
                  </a:cubicBezTo>
                  <a:cubicBezTo>
                    <a:pt x="60" y="1164"/>
                    <a:pt x="60" y="1164"/>
                    <a:pt x="59" y="1165"/>
                  </a:cubicBezTo>
                  <a:cubicBezTo>
                    <a:pt x="59" y="1164"/>
                    <a:pt x="58" y="1163"/>
                    <a:pt x="58" y="1162"/>
                  </a:cubicBezTo>
                  <a:close/>
                  <a:moveTo>
                    <a:pt x="70" y="1184"/>
                  </a:moveTo>
                  <a:cubicBezTo>
                    <a:pt x="69" y="1181"/>
                    <a:pt x="68" y="1179"/>
                    <a:pt x="65" y="1177"/>
                  </a:cubicBezTo>
                  <a:cubicBezTo>
                    <a:pt x="67" y="1176"/>
                    <a:pt x="69" y="1175"/>
                    <a:pt x="71" y="1173"/>
                  </a:cubicBezTo>
                  <a:cubicBezTo>
                    <a:pt x="73" y="1175"/>
                    <a:pt x="75" y="1177"/>
                    <a:pt x="77" y="1179"/>
                  </a:cubicBezTo>
                  <a:cubicBezTo>
                    <a:pt x="75" y="1180"/>
                    <a:pt x="72" y="1182"/>
                    <a:pt x="70" y="1184"/>
                  </a:cubicBezTo>
                  <a:close/>
                  <a:moveTo>
                    <a:pt x="212" y="1077"/>
                  </a:moveTo>
                  <a:cubicBezTo>
                    <a:pt x="207" y="1080"/>
                    <a:pt x="202" y="1084"/>
                    <a:pt x="198" y="1089"/>
                  </a:cubicBezTo>
                  <a:cubicBezTo>
                    <a:pt x="156" y="1111"/>
                    <a:pt x="124" y="1147"/>
                    <a:pt x="86" y="1173"/>
                  </a:cubicBezTo>
                  <a:cubicBezTo>
                    <a:pt x="83" y="1169"/>
                    <a:pt x="81" y="1167"/>
                    <a:pt x="78" y="1164"/>
                  </a:cubicBezTo>
                  <a:cubicBezTo>
                    <a:pt x="77" y="1162"/>
                    <a:pt x="71" y="1160"/>
                    <a:pt x="69" y="1159"/>
                  </a:cubicBezTo>
                  <a:cubicBezTo>
                    <a:pt x="60" y="1148"/>
                    <a:pt x="46" y="1143"/>
                    <a:pt x="34" y="1146"/>
                  </a:cubicBezTo>
                  <a:cubicBezTo>
                    <a:pt x="35" y="1142"/>
                    <a:pt x="35" y="1138"/>
                    <a:pt x="35" y="1134"/>
                  </a:cubicBezTo>
                  <a:cubicBezTo>
                    <a:pt x="37" y="1134"/>
                    <a:pt x="38" y="1132"/>
                    <a:pt x="38" y="1130"/>
                  </a:cubicBezTo>
                  <a:cubicBezTo>
                    <a:pt x="38" y="1120"/>
                    <a:pt x="42" y="1074"/>
                    <a:pt x="35" y="1073"/>
                  </a:cubicBezTo>
                  <a:cubicBezTo>
                    <a:pt x="25" y="1073"/>
                    <a:pt x="27" y="1142"/>
                    <a:pt x="26" y="1151"/>
                  </a:cubicBezTo>
                  <a:cubicBezTo>
                    <a:pt x="26" y="1124"/>
                    <a:pt x="21" y="1096"/>
                    <a:pt x="23" y="1070"/>
                  </a:cubicBezTo>
                  <a:cubicBezTo>
                    <a:pt x="27" y="1067"/>
                    <a:pt x="25" y="1055"/>
                    <a:pt x="25" y="1051"/>
                  </a:cubicBezTo>
                  <a:cubicBezTo>
                    <a:pt x="29" y="1049"/>
                    <a:pt x="35" y="1009"/>
                    <a:pt x="31" y="1007"/>
                  </a:cubicBezTo>
                  <a:cubicBezTo>
                    <a:pt x="32" y="1005"/>
                    <a:pt x="32" y="1003"/>
                    <a:pt x="33" y="1001"/>
                  </a:cubicBezTo>
                  <a:cubicBezTo>
                    <a:pt x="34" y="1001"/>
                    <a:pt x="35" y="1001"/>
                    <a:pt x="37" y="1000"/>
                  </a:cubicBezTo>
                  <a:cubicBezTo>
                    <a:pt x="40" y="1002"/>
                    <a:pt x="46" y="998"/>
                    <a:pt x="42" y="994"/>
                  </a:cubicBezTo>
                  <a:cubicBezTo>
                    <a:pt x="43" y="994"/>
                    <a:pt x="43" y="993"/>
                    <a:pt x="43" y="992"/>
                  </a:cubicBezTo>
                  <a:cubicBezTo>
                    <a:pt x="63" y="991"/>
                    <a:pt x="84" y="991"/>
                    <a:pt x="103" y="994"/>
                  </a:cubicBezTo>
                  <a:cubicBezTo>
                    <a:pt x="121" y="997"/>
                    <a:pt x="144" y="1014"/>
                    <a:pt x="159" y="1014"/>
                  </a:cubicBezTo>
                  <a:cubicBezTo>
                    <a:pt x="175" y="1014"/>
                    <a:pt x="133" y="994"/>
                    <a:pt x="130" y="993"/>
                  </a:cubicBezTo>
                  <a:cubicBezTo>
                    <a:pt x="108" y="985"/>
                    <a:pt x="85" y="983"/>
                    <a:pt x="61" y="983"/>
                  </a:cubicBezTo>
                  <a:cubicBezTo>
                    <a:pt x="64" y="980"/>
                    <a:pt x="66" y="977"/>
                    <a:pt x="68" y="973"/>
                  </a:cubicBezTo>
                  <a:cubicBezTo>
                    <a:pt x="74" y="971"/>
                    <a:pt x="82" y="970"/>
                    <a:pt x="91" y="971"/>
                  </a:cubicBezTo>
                  <a:cubicBezTo>
                    <a:pt x="94" y="971"/>
                    <a:pt x="98" y="972"/>
                    <a:pt x="102" y="972"/>
                  </a:cubicBezTo>
                  <a:cubicBezTo>
                    <a:pt x="101" y="980"/>
                    <a:pt x="139" y="987"/>
                    <a:pt x="143" y="988"/>
                  </a:cubicBezTo>
                  <a:cubicBezTo>
                    <a:pt x="144" y="989"/>
                    <a:pt x="145" y="989"/>
                    <a:pt x="146" y="989"/>
                  </a:cubicBezTo>
                  <a:cubicBezTo>
                    <a:pt x="146" y="992"/>
                    <a:pt x="160" y="1007"/>
                    <a:pt x="161" y="997"/>
                  </a:cubicBezTo>
                  <a:cubicBezTo>
                    <a:pt x="163" y="999"/>
                    <a:pt x="166" y="1000"/>
                    <a:pt x="168" y="1001"/>
                  </a:cubicBezTo>
                  <a:cubicBezTo>
                    <a:pt x="168" y="1002"/>
                    <a:pt x="169" y="1002"/>
                    <a:pt x="169" y="1002"/>
                  </a:cubicBezTo>
                  <a:cubicBezTo>
                    <a:pt x="170" y="1004"/>
                    <a:pt x="172" y="1010"/>
                    <a:pt x="176" y="1009"/>
                  </a:cubicBezTo>
                  <a:cubicBezTo>
                    <a:pt x="186" y="1019"/>
                    <a:pt x="192" y="1050"/>
                    <a:pt x="206" y="1054"/>
                  </a:cubicBezTo>
                  <a:cubicBezTo>
                    <a:pt x="210" y="1066"/>
                    <a:pt x="212" y="1042"/>
                    <a:pt x="210" y="1037"/>
                  </a:cubicBezTo>
                  <a:cubicBezTo>
                    <a:pt x="211" y="1038"/>
                    <a:pt x="211" y="1038"/>
                    <a:pt x="211" y="1038"/>
                  </a:cubicBezTo>
                  <a:cubicBezTo>
                    <a:pt x="211" y="1041"/>
                    <a:pt x="212" y="1042"/>
                    <a:pt x="215" y="1043"/>
                  </a:cubicBezTo>
                  <a:cubicBezTo>
                    <a:pt x="217" y="1046"/>
                    <a:pt x="218" y="1049"/>
                    <a:pt x="219" y="1051"/>
                  </a:cubicBezTo>
                  <a:cubicBezTo>
                    <a:pt x="215" y="1059"/>
                    <a:pt x="213" y="1067"/>
                    <a:pt x="212" y="1077"/>
                  </a:cubicBezTo>
                  <a:close/>
                  <a:moveTo>
                    <a:pt x="264" y="992"/>
                  </a:moveTo>
                  <a:cubicBezTo>
                    <a:pt x="267" y="987"/>
                    <a:pt x="270" y="982"/>
                    <a:pt x="273" y="977"/>
                  </a:cubicBezTo>
                  <a:cubicBezTo>
                    <a:pt x="273" y="978"/>
                    <a:pt x="273" y="979"/>
                    <a:pt x="273" y="980"/>
                  </a:cubicBezTo>
                  <a:cubicBezTo>
                    <a:pt x="270" y="984"/>
                    <a:pt x="267" y="988"/>
                    <a:pt x="264" y="992"/>
                  </a:cubicBezTo>
                  <a:close/>
                  <a:moveTo>
                    <a:pt x="257" y="979"/>
                  </a:moveTo>
                  <a:cubicBezTo>
                    <a:pt x="255" y="983"/>
                    <a:pt x="253" y="987"/>
                    <a:pt x="251" y="991"/>
                  </a:cubicBezTo>
                  <a:cubicBezTo>
                    <a:pt x="257" y="976"/>
                    <a:pt x="265" y="962"/>
                    <a:pt x="274" y="948"/>
                  </a:cubicBezTo>
                  <a:cubicBezTo>
                    <a:pt x="268" y="958"/>
                    <a:pt x="263" y="969"/>
                    <a:pt x="257" y="979"/>
                  </a:cubicBezTo>
                  <a:close/>
                  <a:moveTo>
                    <a:pt x="601" y="431"/>
                  </a:moveTo>
                  <a:cubicBezTo>
                    <a:pt x="600" y="430"/>
                    <a:pt x="600" y="430"/>
                    <a:pt x="599" y="430"/>
                  </a:cubicBezTo>
                  <a:cubicBezTo>
                    <a:pt x="597" y="428"/>
                    <a:pt x="595" y="425"/>
                    <a:pt x="593" y="423"/>
                  </a:cubicBezTo>
                  <a:cubicBezTo>
                    <a:pt x="593" y="419"/>
                    <a:pt x="592" y="416"/>
                    <a:pt x="591" y="412"/>
                  </a:cubicBezTo>
                  <a:cubicBezTo>
                    <a:pt x="595" y="418"/>
                    <a:pt x="598" y="424"/>
                    <a:pt x="601" y="431"/>
                  </a:cubicBezTo>
                  <a:close/>
                  <a:moveTo>
                    <a:pt x="604" y="448"/>
                  </a:moveTo>
                  <a:cubicBezTo>
                    <a:pt x="598" y="456"/>
                    <a:pt x="591" y="463"/>
                    <a:pt x="584" y="470"/>
                  </a:cubicBezTo>
                  <a:cubicBezTo>
                    <a:pt x="589" y="461"/>
                    <a:pt x="594" y="452"/>
                    <a:pt x="599" y="443"/>
                  </a:cubicBezTo>
                  <a:cubicBezTo>
                    <a:pt x="601" y="444"/>
                    <a:pt x="602" y="446"/>
                    <a:pt x="604" y="448"/>
                  </a:cubicBezTo>
                  <a:close/>
                  <a:moveTo>
                    <a:pt x="585" y="426"/>
                  </a:moveTo>
                  <a:cubicBezTo>
                    <a:pt x="585" y="426"/>
                    <a:pt x="584" y="427"/>
                    <a:pt x="584" y="428"/>
                  </a:cubicBezTo>
                  <a:cubicBezTo>
                    <a:pt x="584" y="426"/>
                    <a:pt x="583" y="425"/>
                    <a:pt x="583" y="423"/>
                  </a:cubicBezTo>
                  <a:cubicBezTo>
                    <a:pt x="583" y="424"/>
                    <a:pt x="584" y="425"/>
                    <a:pt x="585" y="426"/>
                  </a:cubicBezTo>
                  <a:close/>
                  <a:moveTo>
                    <a:pt x="579" y="405"/>
                  </a:moveTo>
                  <a:cubicBezTo>
                    <a:pt x="580" y="407"/>
                    <a:pt x="580" y="408"/>
                    <a:pt x="581" y="410"/>
                  </a:cubicBezTo>
                  <a:cubicBezTo>
                    <a:pt x="579" y="407"/>
                    <a:pt x="577" y="405"/>
                    <a:pt x="575" y="403"/>
                  </a:cubicBezTo>
                  <a:cubicBezTo>
                    <a:pt x="577" y="404"/>
                    <a:pt x="578" y="404"/>
                    <a:pt x="579" y="405"/>
                  </a:cubicBezTo>
                  <a:close/>
                  <a:moveTo>
                    <a:pt x="567" y="387"/>
                  </a:moveTo>
                  <a:cubicBezTo>
                    <a:pt x="568" y="388"/>
                    <a:pt x="569" y="390"/>
                    <a:pt x="571" y="392"/>
                  </a:cubicBezTo>
                  <a:cubicBezTo>
                    <a:pt x="567" y="390"/>
                    <a:pt x="564" y="388"/>
                    <a:pt x="560" y="387"/>
                  </a:cubicBezTo>
                  <a:cubicBezTo>
                    <a:pt x="555" y="381"/>
                    <a:pt x="549" y="376"/>
                    <a:pt x="544" y="370"/>
                  </a:cubicBezTo>
                  <a:cubicBezTo>
                    <a:pt x="552" y="375"/>
                    <a:pt x="560" y="381"/>
                    <a:pt x="567" y="387"/>
                  </a:cubicBezTo>
                  <a:close/>
                  <a:moveTo>
                    <a:pt x="534" y="355"/>
                  </a:moveTo>
                  <a:cubicBezTo>
                    <a:pt x="528" y="352"/>
                    <a:pt x="522" y="349"/>
                    <a:pt x="516" y="347"/>
                  </a:cubicBezTo>
                  <a:cubicBezTo>
                    <a:pt x="513" y="345"/>
                    <a:pt x="510" y="342"/>
                    <a:pt x="507" y="340"/>
                  </a:cubicBezTo>
                  <a:cubicBezTo>
                    <a:pt x="516" y="345"/>
                    <a:pt x="526" y="350"/>
                    <a:pt x="534" y="355"/>
                  </a:cubicBezTo>
                  <a:close/>
                  <a:moveTo>
                    <a:pt x="531" y="374"/>
                  </a:moveTo>
                  <a:cubicBezTo>
                    <a:pt x="518" y="368"/>
                    <a:pt x="506" y="361"/>
                    <a:pt x="495" y="353"/>
                  </a:cubicBezTo>
                  <a:cubicBezTo>
                    <a:pt x="508" y="359"/>
                    <a:pt x="520" y="366"/>
                    <a:pt x="531" y="374"/>
                  </a:cubicBezTo>
                  <a:close/>
                  <a:moveTo>
                    <a:pt x="475" y="332"/>
                  </a:moveTo>
                  <a:cubicBezTo>
                    <a:pt x="467" y="330"/>
                    <a:pt x="460" y="328"/>
                    <a:pt x="452" y="326"/>
                  </a:cubicBezTo>
                  <a:cubicBezTo>
                    <a:pt x="451" y="326"/>
                    <a:pt x="451" y="325"/>
                    <a:pt x="450" y="325"/>
                  </a:cubicBezTo>
                  <a:cubicBezTo>
                    <a:pt x="459" y="327"/>
                    <a:pt x="467" y="329"/>
                    <a:pt x="475" y="332"/>
                  </a:cubicBezTo>
                  <a:close/>
                  <a:moveTo>
                    <a:pt x="408" y="324"/>
                  </a:moveTo>
                  <a:cubicBezTo>
                    <a:pt x="410" y="324"/>
                    <a:pt x="412" y="325"/>
                    <a:pt x="414" y="325"/>
                  </a:cubicBezTo>
                  <a:cubicBezTo>
                    <a:pt x="411" y="325"/>
                    <a:pt x="407" y="325"/>
                    <a:pt x="404" y="324"/>
                  </a:cubicBezTo>
                  <a:cubicBezTo>
                    <a:pt x="405" y="324"/>
                    <a:pt x="406" y="324"/>
                    <a:pt x="408" y="324"/>
                  </a:cubicBezTo>
                  <a:close/>
                  <a:moveTo>
                    <a:pt x="328" y="327"/>
                  </a:moveTo>
                  <a:cubicBezTo>
                    <a:pt x="331" y="325"/>
                    <a:pt x="335" y="324"/>
                    <a:pt x="338" y="323"/>
                  </a:cubicBezTo>
                  <a:cubicBezTo>
                    <a:pt x="335" y="324"/>
                    <a:pt x="331" y="326"/>
                    <a:pt x="328" y="327"/>
                  </a:cubicBezTo>
                  <a:cubicBezTo>
                    <a:pt x="328" y="327"/>
                    <a:pt x="328" y="327"/>
                    <a:pt x="328" y="327"/>
                  </a:cubicBezTo>
                  <a:close/>
                  <a:moveTo>
                    <a:pt x="316" y="367"/>
                  </a:moveTo>
                  <a:cubicBezTo>
                    <a:pt x="318" y="367"/>
                    <a:pt x="320" y="366"/>
                    <a:pt x="321" y="365"/>
                  </a:cubicBezTo>
                  <a:cubicBezTo>
                    <a:pt x="318" y="370"/>
                    <a:pt x="316" y="375"/>
                    <a:pt x="313" y="380"/>
                  </a:cubicBezTo>
                  <a:cubicBezTo>
                    <a:pt x="312" y="380"/>
                    <a:pt x="311" y="379"/>
                    <a:pt x="311" y="380"/>
                  </a:cubicBezTo>
                  <a:cubicBezTo>
                    <a:pt x="312" y="376"/>
                    <a:pt x="314" y="371"/>
                    <a:pt x="316" y="367"/>
                  </a:cubicBezTo>
                  <a:close/>
                  <a:moveTo>
                    <a:pt x="309" y="409"/>
                  </a:moveTo>
                  <a:cubicBezTo>
                    <a:pt x="308" y="408"/>
                    <a:pt x="308" y="408"/>
                    <a:pt x="308" y="408"/>
                  </a:cubicBezTo>
                  <a:cubicBezTo>
                    <a:pt x="315" y="392"/>
                    <a:pt x="322" y="377"/>
                    <a:pt x="332" y="364"/>
                  </a:cubicBezTo>
                  <a:cubicBezTo>
                    <a:pt x="333" y="364"/>
                    <a:pt x="333" y="364"/>
                    <a:pt x="334" y="365"/>
                  </a:cubicBezTo>
                  <a:cubicBezTo>
                    <a:pt x="331" y="383"/>
                    <a:pt x="322" y="401"/>
                    <a:pt x="313" y="418"/>
                  </a:cubicBezTo>
                  <a:cubicBezTo>
                    <a:pt x="313" y="417"/>
                    <a:pt x="313" y="416"/>
                    <a:pt x="312" y="415"/>
                  </a:cubicBezTo>
                  <a:cubicBezTo>
                    <a:pt x="312" y="413"/>
                    <a:pt x="312" y="409"/>
                    <a:pt x="309" y="409"/>
                  </a:cubicBezTo>
                  <a:close/>
                  <a:moveTo>
                    <a:pt x="306" y="389"/>
                  </a:moveTo>
                  <a:cubicBezTo>
                    <a:pt x="307" y="388"/>
                    <a:pt x="308" y="388"/>
                    <a:pt x="308" y="388"/>
                  </a:cubicBezTo>
                  <a:cubicBezTo>
                    <a:pt x="306" y="392"/>
                    <a:pt x="304" y="396"/>
                    <a:pt x="302" y="401"/>
                  </a:cubicBezTo>
                  <a:cubicBezTo>
                    <a:pt x="302" y="400"/>
                    <a:pt x="302" y="400"/>
                    <a:pt x="301" y="399"/>
                  </a:cubicBezTo>
                  <a:cubicBezTo>
                    <a:pt x="303" y="396"/>
                    <a:pt x="305" y="392"/>
                    <a:pt x="306" y="389"/>
                  </a:cubicBezTo>
                  <a:close/>
                  <a:moveTo>
                    <a:pt x="308" y="433"/>
                  </a:moveTo>
                  <a:cubicBezTo>
                    <a:pt x="308" y="433"/>
                    <a:pt x="308" y="433"/>
                    <a:pt x="307" y="433"/>
                  </a:cubicBezTo>
                  <a:cubicBezTo>
                    <a:pt x="307" y="433"/>
                    <a:pt x="308" y="433"/>
                    <a:pt x="308" y="433"/>
                  </a:cubicBezTo>
                  <a:cubicBezTo>
                    <a:pt x="308" y="433"/>
                    <a:pt x="308" y="433"/>
                    <a:pt x="308" y="433"/>
                  </a:cubicBezTo>
                  <a:close/>
                  <a:moveTo>
                    <a:pt x="289" y="428"/>
                  </a:moveTo>
                  <a:cubicBezTo>
                    <a:pt x="291" y="421"/>
                    <a:pt x="294" y="414"/>
                    <a:pt x="297" y="407"/>
                  </a:cubicBezTo>
                  <a:cubicBezTo>
                    <a:pt x="298" y="408"/>
                    <a:pt x="298" y="408"/>
                    <a:pt x="299" y="409"/>
                  </a:cubicBezTo>
                  <a:cubicBezTo>
                    <a:pt x="296" y="415"/>
                    <a:pt x="293" y="422"/>
                    <a:pt x="289" y="429"/>
                  </a:cubicBezTo>
                  <a:cubicBezTo>
                    <a:pt x="289" y="429"/>
                    <a:pt x="289" y="429"/>
                    <a:pt x="289" y="429"/>
                  </a:cubicBezTo>
                  <a:cubicBezTo>
                    <a:pt x="289" y="429"/>
                    <a:pt x="289" y="429"/>
                    <a:pt x="289" y="428"/>
                  </a:cubicBezTo>
                  <a:close/>
                  <a:moveTo>
                    <a:pt x="298" y="461"/>
                  </a:move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8" y="461"/>
                  </a:cubicBezTo>
                  <a:close/>
                  <a:moveTo>
                    <a:pt x="289" y="460"/>
                  </a:moveTo>
                  <a:cubicBezTo>
                    <a:pt x="289" y="462"/>
                    <a:pt x="289" y="463"/>
                    <a:pt x="290" y="463"/>
                  </a:cubicBezTo>
                  <a:cubicBezTo>
                    <a:pt x="288" y="464"/>
                    <a:pt x="286" y="465"/>
                    <a:pt x="284" y="465"/>
                  </a:cubicBezTo>
                  <a:cubicBezTo>
                    <a:pt x="286" y="464"/>
                    <a:pt x="287" y="462"/>
                    <a:pt x="289" y="460"/>
                  </a:cubicBezTo>
                  <a:close/>
                  <a:moveTo>
                    <a:pt x="246" y="528"/>
                  </a:moveTo>
                  <a:cubicBezTo>
                    <a:pt x="250" y="523"/>
                    <a:pt x="255" y="520"/>
                    <a:pt x="261" y="518"/>
                  </a:cubicBezTo>
                  <a:cubicBezTo>
                    <a:pt x="266" y="522"/>
                    <a:pt x="272" y="525"/>
                    <a:pt x="279" y="528"/>
                  </a:cubicBezTo>
                  <a:cubicBezTo>
                    <a:pt x="267" y="529"/>
                    <a:pt x="257" y="530"/>
                    <a:pt x="246" y="528"/>
                  </a:cubicBezTo>
                  <a:close/>
                  <a:moveTo>
                    <a:pt x="342" y="537"/>
                  </a:moveTo>
                  <a:cubicBezTo>
                    <a:pt x="333" y="535"/>
                    <a:pt x="324" y="533"/>
                    <a:pt x="315" y="531"/>
                  </a:cubicBezTo>
                  <a:cubicBezTo>
                    <a:pt x="329" y="531"/>
                    <a:pt x="342" y="534"/>
                    <a:pt x="355" y="539"/>
                  </a:cubicBezTo>
                  <a:cubicBezTo>
                    <a:pt x="351" y="538"/>
                    <a:pt x="346" y="538"/>
                    <a:pt x="342" y="537"/>
                  </a:cubicBezTo>
                  <a:close/>
                  <a:moveTo>
                    <a:pt x="388" y="548"/>
                  </a:moveTo>
                  <a:cubicBezTo>
                    <a:pt x="358" y="529"/>
                    <a:pt x="329" y="520"/>
                    <a:pt x="294" y="525"/>
                  </a:cubicBezTo>
                  <a:cubicBezTo>
                    <a:pt x="286" y="522"/>
                    <a:pt x="278" y="519"/>
                    <a:pt x="271" y="515"/>
                  </a:cubicBezTo>
                  <a:cubicBezTo>
                    <a:pt x="311" y="507"/>
                    <a:pt x="356" y="528"/>
                    <a:pt x="390" y="548"/>
                  </a:cubicBezTo>
                  <a:cubicBezTo>
                    <a:pt x="389" y="548"/>
                    <a:pt x="388" y="548"/>
                    <a:pt x="388" y="548"/>
                  </a:cubicBezTo>
                  <a:close/>
                  <a:moveTo>
                    <a:pt x="365" y="526"/>
                  </a:moveTo>
                  <a:cubicBezTo>
                    <a:pt x="346" y="517"/>
                    <a:pt x="324" y="509"/>
                    <a:pt x="303" y="507"/>
                  </a:cubicBezTo>
                  <a:cubicBezTo>
                    <a:pt x="356" y="509"/>
                    <a:pt x="428" y="535"/>
                    <a:pt x="450" y="588"/>
                  </a:cubicBezTo>
                  <a:cubicBezTo>
                    <a:pt x="429" y="564"/>
                    <a:pt x="398" y="541"/>
                    <a:pt x="365" y="526"/>
                  </a:cubicBezTo>
                  <a:close/>
                  <a:moveTo>
                    <a:pt x="445" y="649"/>
                  </a:moveTo>
                  <a:cubicBezTo>
                    <a:pt x="446" y="650"/>
                    <a:pt x="446" y="649"/>
                    <a:pt x="447" y="649"/>
                  </a:cubicBezTo>
                  <a:cubicBezTo>
                    <a:pt x="446" y="651"/>
                    <a:pt x="446" y="652"/>
                    <a:pt x="445" y="653"/>
                  </a:cubicBezTo>
                  <a:cubicBezTo>
                    <a:pt x="445" y="652"/>
                    <a:pt x="445" y="651"/>
                    <a:pt x="445" y="649"/>
                  </a:cubicBezTo>
                  <a:close/>
                  <a:moveTo>
                    <a:pt x="441" y="688"/>
                  </a:moveTo>
                  <a:cubicBezTo>
                    <a:pt x="442" y="688"/>
                    <a:pt x="442" y="688"/>
                    <a:pt x="442" y="687"/>
                  </a:cubicBezTo>
                  <a:cubicBezTo>
                    <a:pt x="442" y="688"/>
                    <a:pt x="442" y="688"/>
                    <a:pt x="442" y="688"/>
                  </a:cubicBezTo>
                  <a:cubicBezTo>
                    <a:pt x="442" y="688"/>
                    <a:pt x="442" y="688"/>
                    <a:pt x="441" y="688"/>
                  </a:cubicBezTo>
                  <a:close/>
                  <a:moveTo>
                    <a:pt x="460" y="653"/>
                  </a:moveTo>
                  <a:cubicBezTo>
                    <a:pt x="453" y="659"/>
                    <a:pt x="447" y="666"/>
                    <a:pt x="442" y="674"/>
                  </a:cubicBezTo>
                  <a:cubicBezTo>
                    <a:pt x="442" y="673"/>
                    <a:pt x="442" y="672"/>
                    <a:pt x="442" y="671"/>
                  </a:cubicBezTo>
                  <a:cubicBezTo>
                    <a:pt x="450" y="661"/>
                    <a:pt x="456" y="651"/>
                    <a:pt x="460" y="640"/>
                  </a:cubicBezTo>
                  <a:cubicBezTo>
                    <a:pt x="461" y="643"/>
                    <a:pt x="461" y="645"/>
                    <a:pt x="462" y="648"/>
                  </a:cubicBezTo>
                  <a:cubicBezTo>
                    <a:pt x="461" y="649"/>
                    <a:pt x="460" y="651"/>
                    <a:pt x="460" y="653"/>
                  </a:cubicBezTo>
                  <a:close/>
                  <a:moveTo>
                    <a:pt x="485" y="620"/>
                  </a:moveTo>
                  <a:cubicBezTo>
                    <a:pt x="481" y="624"/>
                    <a:pt x="477" y="628"/>
                    <a:pt x="473" y="633"/>
                  </a:cubicBezTo>
                  <a:cubicBezTo>
                    <a:pt x="473" y="631"/>
                    <a:pt x="473" y="629"/>
                    <a:pt x="472" y="627"/>
                  </a:cubicBezTo>
                  <a:cubicBezTo>
                    <a:pt x="480" y="619"/>
                    <a:pt x="488" y="611"/>
                    <a:pt x="496" y="603"/>
                  </a:cubicBezTo>
                  <a:cubicBezTo>
                    <a:pt x="493" y="608"/>
                    <a:pt x="489" y="614"/>
                    <a:pt x="485" y="620"/>
                  </a:cubicBezTo>
                  <a:close/>
                  <a:moveTo>
                    <a:pt x="468" y="616"/>
                  </a:moveTo>
                  <a:cubicBezTo>
                    <a:pt x="465" y="609"/>
                    <a:pt x="461" y="602"/>
                    <a:pt x="456" y="596"/>
                  </a:cubicBezTo>
                  <a:cubicBezTo>
                    <a:pt x="458" y="595"/>
                    <a:pt x="460" y="593"/>
                    <a:pt x="459" y="590"/>
                  </a:cubicBezTo>
                  <a:cubicBezTo>
                    <a:pt x="437" y="521"/>
                    <a:pt x="328" y="485"/>
                    <a:pt x="262" y="503"/>
                  </a:cubicBezTo>
                  <a:cubicBezTo>
                    <a:pt x="266" y="496"/>
                    <a:pt x="269" y="490"/>
                    <a:pt x="271" y="482"/>
                  </a:cubicBezTo>
                  <a:cubicBezTo>
                    <a:pt x="276" y="487"/>
                    <a:pt x="279" y="478"/>
                    <a:pt x="279" y="476"/>
                  </a:cubicBezTo>
                  <a:cubicBezTo>
                    <a:pt x="286" y="473"/>
                    <a:pt x="293" y="471"/>
                    <a:pt x="300" y="468"/>
                  </a:cubicBezTo>
                  <a:cubicBezTo>
                    <a:pt x="296" y="476"/>
                    <a:pt x="296" y="480"/>
                    <a:pt x="305" y="484"/>
                  </a:cubicBezTo>
                  <a:cubicBezTo>
                    <a:pt x="305" y="485"/>
                    <a:pt x="305" y="486"/>
                    <a:pt x="305" y="487"/>
                  </a:cubicBezTo>
                  <a:cubicBezTo>
                    <a:pt x="306" y="488"/>
                    <a:pt x="307" y="489"/>
                    <a:pt x="308" y="490"/>
                  </a:cubicBezTo>
                  <a:cubicBezTo>
                    <a:pt x="307" y="494"/>
                    <a:pt x="310" y="499"/>
                    <a:pt x="314" y="496"/>
                  </a:cubicBezTo>
                  <a:cubicBezTo>
                    <a:pt x="325" y="501"/>
                    <a:pt x="326" y="486"/>
                    <a:pt x="326" y="480"/>
                  </a:cubicBezTo>
                  <a:cubicBezTo>
                    <a:pt x="332" y="473"/>
                    <a:pt x="333" y="463"/>
                    <a:pt x="322" y="466"/>
                  </a:cubicBezTo>
                  <a:cubicBezTo>
                    <a:pt x="320" y="461"/>
                    <a:pt x="316" y="455"/>
                    <a:pt x="310" y="457"/>
                  </a:cubicBezTo>
                  <a:cubicBezTo>
                    <a:pt x="307" y="455"/>
                    <a:pt x="304" y="454"/>
                    <a:pt x="301" y="453"/>
                  </a:cubicBezTo>
                  <a:cubicBezTo>
                    <a:pt x="301" y="453"/>
                    <a:pt x="302" y="452"/>
                    <a:pt x="302" y="452"/>
                  </a:cubicBezTo>
                  <a:cubicBezTo>
                    <a:pt x="305" y="452"/>
                    <a:pt x="307" y="452"/>
                    <a:pt x="310" y="452"/>
                  </a:cubicBezTo>
                  <a:cubicBezTo>
                    <a:pt x="310" y="459"/>
                    <a:pt x="317" y="454"/>
                    <a:pt x="319" y="452"/>
                  </a:cubicBezTo>
                  <a:cubicBezTo>
                    <a:pt x="334" y="451"/>
                    <a:pt x="349" y="452"/>
                    <a:pt x="364" y="454"/>
                  </a:cubicBezTo>
                  <a:cubicBezTo>
                    <a:pt x="360" y="464"/>
                    <a:pt x="377" y="456"/>
                    <a:pt x="377" y="456"/>
                  </a:cubicBezTo>
                  <a:cubicBezTo>
                    <a:pt x="386" y="458"/>
                    <a:pt x="395" y="460"/>
                    <a:pt x="404" y="464"/>
                  </a:cubicBezTo>
                  <a:cubicBezTo>
                    <a:pt x="426" y="481"/>
                    <a:pt x="436" y="519"/>
                    <a:pt x="464" y="528"/>
                  </a:cubicBezTo>
                  <a:cubicBezTo>
                    <a:pt x="459" y="529"/>
                    <a:pt x="441" y="542"/>
                    <a:pt x="451" y="547"/>
                  </a:cubicBezTo>
                  <a:cubicBezTo>
                    <a:pt x="463" y="583"/>
                    <a:pt x="513" y="532"/>
                    <a:pt x="469" y="528"/>
                  </a:cubicBezTo>
                  <a:cubicBezTo>
                    <a:pt x="474" y="524"/>
                    <a:pt x="470" y="507"/>
                    <a:pt x="470" y="501"/>
                  </a:cubicBezTo>
                  <a:cubicBezTo>
                    <a:pt x="476" y="512"/>
                    <a:pt x="485" y="522"/>
                    <a:pt x="493" y="532"/>
                  </a:cubicBezTo>
                  <a:cubicBezTo>
                    <a:pt x="502" y="543"/>
                    <a:pt x="508" y="538"/>
                    <a:pt x="499" y="527"/>
                  </a:cubicBezTo>
                  <a:cubicBezTo>
                    <a:pt x="489" y="513"/>
                    <a:pt x="476" y="500"/>
                    <a:pt x="470" y="484"/>
                  </a:cubicBezTo>
                  <a:cubicBezTo>
                    <a:pt x="462" y="463"/>
                    <a:pt x="459" y="475"/>
                    <a:pt x="460" y="490"/>
                  </a:cubicBezTo>
                  <a:cubicBezTo>
                    <a:pt x="445" y="474"/>
                    <a:pt x="427" y="463"/>
                    <a:pt x="408" y="456"/>
                  </a:cubicBezTo>
                  <a:cubicBezTo>
                    <a:pt x="395" y="447"/>
                    <a:pt x="383" y="450"/>
                    <a:pt x="369" y="445"/>
                  </a:cubicBezTo>
                  <a:cubicBezTo>
                    <a:pt x="367" y="441"/>
                    <a:pt x="364" y="438"/>
                    <a:pt x="359" y="438"/>
                  </a:cubicBezTo>
                  <a:cubicBezTo>
                    <a:pt x="361" y="438"/>
                    <a:pt x="363" y="438"/>
                    <a:pt x="366" y="438"/>
                  </a:cubicBezTo>
                  <a:cubicBezTo>
                    <a:pt x="393" y="438"/>
                    <a:pt x="423" y="441"/>
                    <a:pt x="450" y="448"/>
                  </a:cubicBezTo>
                  <a:cubicBezTo>
                    <a:pt x="458" y="451"/>
                    <a:pt x="514" y="489"/>
                    <a:pt x="516" y="487"/>
                  </a:cubicBezTo>
                  <a:cubicBezTo>
                    <a:pt x="530" y="474"/>
                    <a:pt x="495" y="456"/>
                    <a:pt x="485" y="451"/>
                  </a:cubicBezTo>
                  <a:cubicBezTo>
                    <a:pt x="435" y="429"/>
                    <a:pt x="377" y="425"/>
                    <a:pt x="323" y="432"/>
                  </a:cubicBezTo>
                  <a:cubicBezTo>
                    <a:pt x="323" y="429"/>
                    <a:pt x="320" y="428"/>
                    <a:pt x="317" y="428"/>
                  </a:cubicBezTo>
                  <a:cubicBezTo>
                    <a:pt x="326" y="408"/>
                    <a:pt x="338" y="389"/>
                    <a:pt x="342" y="367"/>
                  </a:cubicBezTo>
                  <a:cubicBezTo>
                    <a:pt x="356" y="372"/>
                    <a:pt x="371" y="376"/>
                    <a:pt x="385" y="381"/>
                  </a:cubicBezTo>
                  <a:cubicBezTo>
                    <a:pt x="405" y="393"/>
                    <a:pt x="422" y="408"/>
                    <a:pt x="441" y="420"/>
                  </a:cubicBezTo>
                  <a:cubicBezTo>
                    <a:pt x="470" y="439"/>
                    <a:pt x="463" y="417"/>
                    <a:pt x="445" y="402"/>
                  </a:cubicBezTo>
                  <a:cubicBezTo>
                    <a:pt x="451" y="404"/>
                    <a:pt x="483" y="425"/>
                    <a:pt x="488" y="421"/>
                  </a:cubicBezTo>
                  <a:cubicBezTo>
                    <a:pt x="503" y="436"/>
                    <a:pt x="520" y="452"/>
                    <a:pt x="542" y="458"/>
                  </a:cubicBezTo>
                  <a:cubicBezTo>
                    <a:pt x="545" y="459"/>
                    <a:pt x="549" y="453"/>
                    <a:pt x="545" y="451"/>
                  </a:cubicBezTo>
                  <a:cubicBezTo>
                    <a:pt x="533" y="442"/>
                    <a:pt x="521" y="433"/>
                    <a:pt x="509" y="424"/>
                  </a:cubicBezTo>
                  <a:cubicBezTo>
                    <a:pt x="469" y="392"/>
                    <a:pt x="428" y="365"/>
                    <a:pt x="376" y="358"/>
                  </a:cubicBezTo>
                  <a:cubicBezTo>
                    <a:pt x="365" y="356"/>
                    <a:pt x="353" y="354"/>
                    <a:pt x="343" y="354"/>
                  </a:cubicBezTo>
                  <a:cubicBezTo>
                    <a:pt x="342" y="340"/>
                    <a:pt x="334" y="348"/>
                    <a:pt x="329" y="355"/>
                  </a:cubicBezTo>
                  <a:cubicBezTo>
                    <a:pt x="328" y="355"/>
                    <a:pt x="328" y="355"/>
                    <a:pt x="327" y="356"/>
                  </a:cubicBezTo>
                  <a:cubicBezTo>
                    <a:pt x="325" y="356"/>
                    <a:pt x="323" y="356"/>
                    <a:pt x="320" y="355"/>
                  </a:cubicBezTo>
                  <a:cubicBezTo>
                    <a:pt x="322" y="349"/>
                    <a:pt x="324" y="343"/>
                    <a:pt x="326" y="337"/>
                  </a:cubicBezTo>
                  <a:cubicBezTo>
                    <a:pt x="340" y="331"/>
                    <a:pt x="353" y="324"/>
                    <a:pt x="367" y="320"/>
                  </a:cubicBezTo>
                  <a:cubicBezTo>
                    <a:pt x="372" y="320"/>
                    <a:pt x="376" y="320"/>
                    <a:pt x="380" y="320"/>
                  </a:cubicBezTo>
                  <a:cubicBezTo>
                    <a:pt x="377" y="321"/>
                    <a:pt x="367" y="322"/>
                    <a:pt x="365" y="325"/>
                  </a:cubicBezTo>
                  <a:cubicBezTo>
                    <a:pt x="361" y="327"/>
                    <a:pt x="344" y="331"/>
                    <a:pt x="348" y="337"/>
                  </a:cubicBezTo>
                  <a:cubicBezTo>
                    <a:pt x="351" y="344"/>
                    <a:pt x="367" y="333"/>
                    <a:pt x="371" y="332"/>
                  </a:cubicBezTo>
                  <a:cubicBezTo>
                    <a:pt x="398" y="331"/>
                    <a:pt x="426" y="334"/>
                    <a:pt x="452" y="340"/>
                  </a:cubicBezTo>
                  <a:cubicBezTo>
                    <a:pt x="478" y="359"/>
                    <a:pt x="503" y="384"/>
                    <a:pt x="519" y="412"/>
                  </a:cubicBezTo>
                  <a:cubicBezTo>
                    <a:pt x="523" y="420"/>
                    <a:pt x="526" y="408"/>
                    <a:pt x="521" y="401"/>
                  </a:cubicBezTo>
                  <a:cubicBezTo>
                    <a:pt x="510" y="383"/>
                    <a:pt x="496" y="367"/>
                    <a:pt x="480" y="353"/>
                  </a:cubicBezTo>
                  <a:cubicBezTo>
                    <a:pt x="503" y="369"/>
                    <a:pt x="527" y="380"/>
                    <a:pt x="552" y="392"/>
                  </a:cubicBezTo>
                  <a:cubicBezTo>
                    <a:pt x="556" y="396"/>
                    <a:pt x="563" y="411"/>
                    <a:pt x="571" y="423"/>
                  </a:cubicBezTo>
                  <a:cubicBezTo>
                    <a:pt x="563" y="414"/>
                    <a:pt x="551" y="402"/>
                    <a:pt x="543" y="419"/>
                  </a:cubicBezTo>
                  <a:cubicBezTo>
                    <a:pt x="538" y="430"/>
                    <a:pt x="546" y="437"/>
                    <a:pt x="547" y="430"/>
                  </a:cubicBezTo>
                  <a:cubicBezTo>
                    <a:pt x="547" y="430"/>
                    <a:pt x="550" y="417"/>
                    <a:pt x="554" y="418"/>
                  </a:cubicBezTo>
                  <a:cubicBezTo>
                    <a:pt x="537" y="432"/>
                    <a:pt x="579" y="440"/>
                    <a:pt x="573" y="426"/>
                  </a:cubicBezTo>
                  <a:cubicBezTo>
                    <a:pt x="580" y="437"/>
                    <a:pt x="587" y="443"/>
                    <a:pt x="591" y="433"/>
                  </a:cubicBezTo>
                  <a:cubicBezTo>
                    <a:pt x="592" y="434"/>
                    <a:pt x="593" y="435"/>
                    <a:pt x="594" y="436"/>
                  </a:cubicBezTo>
                  <a:cubicBezTo>
                    <a:pt x="588" y="446"/>
                    <a:pt x="582" y="455"/>
                    <a:pt x="577" y="465"/>
                  </a:cubicBezTo>
                  <a:cubicBezTo>
                    <a:pt x="569" y="467"/>
                    <a:pt x="557" y="493"/>
                    <a:pt x="553" y="500"/>
                  </a:cubicBezTo>
                  <a:cubicBezTo>
                    <a:pt x="541" y="513"/>
                    <a:pt x="530" y="527"/>
                    <a:pt x="518" y="541"/>
                  </a:cubicBezTo>
                  <a:cubicBezTo>
                    <a:pt x="515" y="545"/>
                    <a:pt x="486" y="570"/>
                    <a:pt x="493" y="575"/>
                  </a:cubicBezTo>
                  <a:cubicBezTo>
                    <a:pt x="500" y="581"/>
                    <a:pt x="520" y="550"/>
                    <a:pt x="524" y="546"/>
                  </a:cubicBezTo>
                  <a:cubicBezTo>
                    <a:pt x="508" y="572"/>
                    <a:pt x="490" y="595"/>
                    <a:pt x="468" y="616"/>
                  </a:cubicBezTo>
                  <a:close/>
                  <a:moveTo>
                    <a:pt x="306" y="476"/>
                  </a:moveTo>
                  <a:cubicBezTo>
                    <a:pt x="309" y="466"/>
                    <a:pt x="312" y="465"/>
                    <a:pt x="312" y="465"/>
                  </a:cubicBezTo>
                  <a:cubicBezTo>
                    <a:pt x="312" y="465"/>
                    <a:pt x="314" y="466"/>
                    <a:pt x="315" y="470"/>
                  </a:cubicBezTo>
                  <a:cubicBezTo>
                    <a:pt x="313" y="472"/>
                    <a:pt x="311" y="474"/>
                    <a:pt x="309" y="477"/>
                  </a:cubicBezTo>
                  <a:cubicBezTo>
                    <a:pt x="308" y="477"/>
                    <a:pt x="307" y="476"/>
                    <a:pt x="306" y="476"/>
                  </a:cubicBezTo>
                  <a:close/>
                  <a:moveTo>
                    <a:pt x="317" y="488"/>
                  </a:moveTo>
                  <a:cubicBezTo>
                    <a:pt x="317" y="487"/>
                    <a:pt x="318" y="486"/>
                    <a:pt x="318" y="484"/>
                  </a:cubicBezTo>
                  <a:cubicBezTo>
                    <a:pt x="318" y="484"/>
                    <a:pt x="318" y="484"/>
                    <a:pt x="318" y="484"/>
                  </a:cubicBezTo>
                  <a:cubicBezTo>
                    <a:pt x="318" y="486"/>
                    <a:pt x="318" y="488"/>
                    <a:pt x="317" y="488"/>
                  </a:cubicBezTo>
                  <a:cubicBezTo>
                    <a:pt x="317" y="488"/>
                    <a:pt x="317" y="488"/>
                    <a:pt x="317" y="488"/>
                  </a:cubicBezTo>
                  <a:close/>
                  <a:moveTo>
                    <a:pt x="423" y="472"/>
                  </a:moveTo>
                  <a:cubicBezTo>
                    <a:pt x="438" y="480"/>
                    <a:pt x="451" y="490"/>
                    <a:pt x="462" y="505"/>
                  </a:cubicBezTo>
                  <a:cubicBezTo>
                    <a:pt x="462" y="510"/>
                    <a:pt x="463" y="515"/>
                    <a:pt x="463" y="519"/>
                  </a:cubicBezTo>
                  <a:cubicBezTo>
                    <a:pt x="445" y="509"/>
                    <a:pt x="435" y="487"/>
                    <a:pt x="423" y="472"/>
                  </a:cubicBezTo>
                  <a:close/>
                  <a:moveTo>
                    <a:pt x="468" y="539"/>
                  </a:moveTo>
                  <a:cubicBezTo>
                    <a:pt x="470" y="540"/>
                    <a:pt x="472" y="539"/>
                    <a:pt x="472" y="537"/>
                  </a:cubicBezTo>
                  <a:cubicBezTo>
                    <a:pt x="484" y="544"/>
                    <a:pt x="474" y="553"/>
                    <a:pt x="465" y="550"/>
                  </a:cubicBezTo>
                  <a:cubicBezTo>
                    <a:pt x="466" y="550"/>
                    <a:pt x="467" y="550"/>
                    <a:pt x="469" y="550"/>
                  </a:cubicBezTo>
                  <a:cubicBezTo>
                    <a:pt x="477" y="549"/>
                    <a:pt x="469" y="541"/>
                    <a:pt x="468" y="539"/>
                  </a:cubicBezTo>
                  <a:close/>
                  <a:moveTo>
                    <a:pt x="379" y="367"/>
                  </a:moveTo>
                  <a:cubicBezTo>
                    <a:pt x="409" y="374"/>
                    <a:pt x="440" y="385"/>
                    <a:pt x="466" y="403"/>
                  </a:cubicBezTo>
                  <a:cubicBezTo>
                    <a:pt x="439" y="389"/>
                    <a:pt x="408" y="377"/>
                    <a:pt x="379" y="367"/>
                  </a:cubicBezTo>
                  <a:close/>
                  <a:moveTo>
                    <a:pt x="414" y="391"/>
                  </a:moveTo>
                  <a:cubicBezTo>
                    <a:pt x="427" y="398"/>
                    <a:pt x="438" y="405"/>
                    <a:pt x="446" y="414"/>
                  </a:cubicBezTo>
                  <a:cubicBezTo>
                    <a:pt x="435" y="407"/>
                    <a:pt x="425" y="399"/>
                    <a:pt x="414" y="391"/>
                  </a:cubicBezTo>
                  <a:close/>
                  <a:moveTo>
                    <a:pt x="562" y="425"/>
                  </a:moveTo>
                  <a:cubicBezTo>
                    <a:pt x="561" y="425"/>
                    <a:pt x="560" y="424"/>
                    <a:pt x="559" y="424"/>
                  </a:cubicBezTo>
                  <a:cubicBezTo>
                    <a:pt x="559" y="424"/>
                    <a:pt x="559" y="424"/>
                    <a:pt x="559" y="424"/>
                  </a:cubicBezTo>
                  <a:cubicBezTo>
                    <a:pt x="560" y="424"/>
                    <a:pt x="560" y="423"/>
                    <a:pt x="560" y="423"/>
                  </a:cubicBezTo>
                  <a:cubicBezTo>
                    <a:pt x="561" y="423"/>
                    <a:pt x="561" y="424"/>
                    <a:pt x="562" y="425"/>
                  </a:cubicBezTo>
                  <a:close/>
                  <a:moveTo>
                    <a:pt x="574" y="502"/>
                  </a:moveTo>
                  <a:cubicBezTo>
                    <a:pt x="564" y="513"/>
                    <a:pt x="554" y="526"/>
                    <a:pt x="545" y="538"/>
                  </a:cubicBezTo>
                  <a:cubicBezTo>
                    <a:pt x="548" y="533"/>
                    <a:pt x="551" y="527"/>
                    <a:pt x="554" y="522"/>
                  </a:cubicBezTo>
                  <a:cubicBezTo>
                    <a:pt x="557" y="519"/>
                    <a:pt x="559" y="516"/>
                    <a:pt x="561" y="513"/>
                  </a:cubicBezTo>
                  <a:cubicBezTo>
                    <a:pt x="566" y="509"/>
                    <a:pt x="570" y="506"/>
                    <a:pt x="574" y="502"/>
                  </a:cubicBezTo>
                  <a:close/>
                  <a:moveTo>
                    <a:pt x="596" y="505"/>
                  </a:moveTo>
                  <a:cubicBezTo>
                    <a:pt x="577" y="530"/>
                    <a:pt x="555" y="554"/>
                    <a:pt x="534" y="578"/>
                  </a:cubicBezTo>
                  <a:cubicBezTo>
                    <a:pt x="525" y="585"/>
                    <a:pt x="516" y="592"/>
                    <a:pt x="508" y="600"/>
                  </a:cubicBezTo>
                  <a:cubicBezTo>
                    <a:pt x="513" y="590"/>
                    <a:pt x="519" y="581"/>
                    <a:pt x="524" y="572"/>
                  </a:cubicBezTo>
                  <a:cubicBezTo>
                    <a:pt x="549" y="545"/>
                    <a:pt x="571" y="507"/>
                    <a:pt x="602" y="487"/>
                  </a:cubicBezTo>
                  <a:cubicBezTo>
                    <a:pt x="601" y="493"/>
                    <a:pt x="599" y="500"/>
                    <a:pt x="596" y="505"/>
                  </a:cubicBezTo>
                  <a:close/>
                  <a:moveTo>
                    <a:pt x="625" y="465"/>
                  </a:moveTo>
                  <a:cubicBezTo>
                    <a:pt x="620" y="473"/>
                    <a:pt x="615" y="480"/>
                    <a:pt x="610" y="487"/>
                  </a:cubicBezTo>
                  <a:cubicBezTo>
                    <a:pt x="612" y="483"/>
                    <a:pt x="612" y="480"/>
                    <a:pt x="610" y="476"/>
                  </a:cubicBezTo>
                  <a:cubicBezTo>
                    <a:pt x="605" y="473"/>
                    <a:pt x="597" y="480"/>
                    <a:pt x="595" y="482"/>
                  </a:cubicBezTo>
                  <a:cubicBezTo>
                    <a:pt x="597" y="480"/>
                    <a:pt x="618" y="450"/>
                    <a:pt x="604" y="461"/>
                  </a:cubicBezTo>
                  <a:cubicBezTo>
                    <a:pt x="606" y="458"/>
                    <a:pt x="608" y="456"/>
                    <a:pt x="610" y="453"/>
                  </a:cubicBezTo>
                  <a:cubicBezTo>
                    <a:pt x="615" y="454"/>
                    <a:pt x="616" y="445"/>
                    <a:pt x="613" y="442"/>
                  </a:cubicBezTo>
                  <a:cubicBezTo>
                    <a:pt x="611" y="435"/>
                    <a:pt x="609" y="428"/>
                    <a:pt x="605" y="421"/>
                  </a:cubicBezTo>
                  <a:cubicBezTo>
                    <a:pt x="620" y="431"/>
                    <a:pt x="631" y="443"/>
                    <a:pt x="631" y="453"/>
                  </a:cubicBezTo>
                  <a:cubicBezTo>
                    <a:pt x="627" y="457"/>
                    <a:pt x="625" y="461"/>
                    <a:pt x="625" y="465"/>
                  </a:cubicBezTo>
                  <a:close/>
                  <a:moveTo>
                    <a:pt x="709" y="356"/>
                  </a:moveTo>
                  <a:cubicBezTo>
                    <a:pt x="703" y="361"/>
                    <a:pt x="697" y="367"/>
                    <a:pt x="691" y="373"/>
                  </a:cubicBezTo>
                  <a:cubicBezTo>
                    <a:pt x="706" y="353"/>
                    <a:pt x="721" y="335"/>
                    <a:pt x="738" y="318"/>
                  </a:cubicBezTo>
                  <a:cubicBezTo>
                    <a:pt x="729" y="331"/>
                    <a:pt x="719" y="343"/>
                    <a:pt x="709" y="356"/>
                  </a:cubicBezTo>
                  <a:close/>
                  <a:moveTo>
                    <a:pt x="751" y="313"/>
                  </a:moveTo>
                  <a:cubicBezTo>
                    <a:pt x="754" y="308"/>
                    <a:pt x="757" y="303"/>
                    <a:pt x="760" y="299"/>
                  </a:cubicBezTo>
                  <a:cubicBezTo>
                    <a:pt x="762" y="297"/>
                    <a:pt x="765" y="295"/>
                    <a:pt x="767" y="293"/>
                  </a:cubicBezTo>
                  <a:cubicBezTo>
                    <a:pt x="762" y="299"/>
                    <a:pt x="757" y="306"/>
                    <a:pt x="751" y="313"/>
                  </a:cubicBezTo>
                  <a:close/>
                  <a:moveTo>
                    <a:pt x="810" y="221"/>
                  </a:moveTo>
                  <a:cubicBezTo>
                    <a:pt x="811" y="222"/>
                    <a:pt x="812" y="222"/>
                    <a:pt x="814" y="222"/>
                  </a:cubicBezTo>
                  <a:cubicBezTo>
                    <a:pt x="809" y="225"/>
                    <a:pt x="804" y="229"/>
                    <a:pt x="801" y="233"/>
                  </a:cubicBezTo>
                  <a:cubicBezTo>
                    <a:pt x="801" y="226"/>
                    <a:pt x="801" y="219"/>
                    <a:pt x="800" y="211"/>
                  </a:cubicBezTo>
                  <a:cubicBezTo>
                    <a:pt x="803" y="215"/>
                    <a:pt x="806" y="218"/>
                    <a:pt x="810" y="221"/>
                  </a:cubicBezTo>
                  <a:close/>
                  <a:moveTo>
                    <a:pt x="798" y="248"/>
                  </a:moveTo>
                  <a:cubicBezTo>
                    <a:pt x="804" y="241"/>
                    <a:pt x="809" y="235"/>
                    <a:pt x="816" y="230"/>
                  </a:cubicBezTo>
                  <a:cubicBezTo>
                    <a:pt x="811" y="239"/>
                    <a:pt x="804" y="248"/>
                    <a:pt x="795" y="257"/>
                  </a:cubicBezTo>
                  <a:cubicBezTo>
                    <a:pt x="796" y="254"/>
                    <a:pt x="797" y="251"/>
                    <a:pt x="798" y="248"/>
                  </a:cubicBezTo>
                  <a:close/>
                  <a:moveTo>
                    <a:pt x="790" y="245"/>
                  </a:moveTo>
                  <a:cubicBezTo>
                    <a:pt x="789" y="246"/>
                    <a:pt x="781" y="253"/>
                    <a:pt x="787" y="256"/>
                  </a:cubicBezTo>
                  <a:cubicBezTo>
                    <a:pt x="785" y="261"/>
                    <a:pt x="783" y="266"/>
                    <a:pt x="781" y="271"/>
                  </a:cubicBezTo>
                  <a:cubicBezTo>
                    <a:pt x="773" y="277"/>
                    <a:pt x="766" y="283"/>
                    <a:pt x="759" y="289"/>
                  </a:cubicBezTo>
                  <a:cubicBezTo>
                    <a:pt x="751" y="288"/>
                    <a:pt x="733" y="311"/>
                    <a:pt x="726" y="316"/>
                  </a:cubicBezTo>
                  <a:cubicBezTo>
                    <a:pt x="750" y="289"/>
                    <a:pt x="774" y="261"/>
                    <a:pt x="792" y="231"/>
                  </a:cubicBezTo>
                  <a:cubicBezTo>
                    <a:pt x="792" y="236"/>
                    <a:pt x="791" y="240"/>
                    <a:pt x="790" y="245"/>
                  </a:cubicBezTo>
                  <a:close/>
                  <a:moveTo>
                    <a:pt x="789" y="218"/>
                  </a:moveTo>
                  <a:cubicBezTo>
                    <a:pt x="788" y="210"/>
                    <a:pt x="788" y="202"/>
                    <a:pt x="787" y="194"/>
                  </a:cubicBezTo>
                  <a:cubicBezTo>
                    <a:pt x="790" y="201"/>
                    <a:pt x="792" y="208"/>
                    <a:pt x="792" y="215"/>
                  </a:cubicBezTo>
                  <a:cubicBezTo>
                    <a:pt x="791" y="216"/>
                    <a:pt x="790" y="217"/>
                    <a:pt x="789" y="218"/>
                  </a:cubicBezTo>
                  <a:close/>
                  <a:moveTo>
                    <a:pt x="791" y="180"/>
                  </a:moveTo>
                  <a:cubicBezTo>
                    <a:pt x="791" y="180"/>
                    <a:pt x="791" y="180"/>
                    <a:pt x="790" y="180"/>
                  </a:cubicBezTo>
                  <a:cubicBezTo>
                    <a:pt x="789" y="178"/>
                    <a:pt x="788" y="176"/>
                    <a:pt x="787" y="174"/>
                  </a:cubicBezTo>
                  <a:cubicBezTo>
                    <a:pt x="789" y="176"/>
                    <a:pt x="790" y="178"/>
                    <a:pt x="791" y="180"/>
                  </a:cubicBezTo>
                  <a:close/>
                  <a:moveTo>
                    <a:pt x="485" y="34"/>
                  </a:moveTo>
                  <a:cubicBezTo>
                    <a:pt x="487" y="33"/>
                    <a:pt x="489" y="31"/>
                    <a:pt x="491" y="30"/>
                  </a:cubicBezTo>
                  <a:cubicBezTo>
                    <a:pt x="494" y="30"/>
                    <a:pt x="498" y="31"/>
                    <a:pt x="500" y="32"/>
                  </a:cubicBezTo>
                  <a:cubicBezTo>
                    <a:pt x="495" y="33"/>
                    <a:pt x="490" y="34"/>
                    <a:pt x="485" y="35"/>
                  </a:cubicBezTo>
                  <a:cubicBezTo>
                    <a:pt x="485" y="35"/>
                    <a:pt x="485" y="34"/>
                    <a:pt x="485" y="34"/>
                  </a:cubicBezTo>
                  <a:close/>
                  <a:moveTo>
                    <a:pt x="485" y="43"/>
                  </a:moveTo>
                  <a:cubicBezTo>
                    <a:pt x="500" y="40"/>
                    <a:pt x="517" y="37"/>
                    <a:pt x="533" y="36"/>
                  </a:cubicBezTo>
                  <a:cubicBezTo>
                    <a:pt x="542" y="36"/>
                    <a:pt x="551" y="36"/>
                    <a:pt x="561" y="36"/>
                  </a:cubicBezTo>
                  <a:cubicBezTo>
                    <a:pt x="548" y="37"/>
                    <a:pt x="535" y="40"/>
                    <a:pt x="522" y="43"/>
                  </a:cubicBezTo>
                  <a:cubicBezTo>
                    <a:pt x="511" y="42"/>
                    <a:pt x="498" y="42"/>
                    <a:pt x="485" y="43"/>
                  </a:cubicBezTo>
                  <a:close/>
                  <a:moveTo>
                    <a:pt x="483" y="69"/>
                  </a:moveTo>
                  <a:cubicBezTo>
                    <a:pt x="486" y="68"/>
                    <a:pt x="489" y="66"/>
                    <a:pt x="492" y="64"/>
                  </a:cubicBezTo>
                  <a:cubicBezTo>
                    <a:pt x="494" y="67"/>
                    <a:pt x="496" y="68"/>
                    <a:pt x="499" y="69"/>
                  </a:cubicBezTo>
                  <a:cubicBezTo>
                    <a:pt x="493" y="69"/>
                    <a:pt x="488" y="69"/>
                    <a:pt x="483" y="69"/>
                  </a:cubicBezTo>
                  <a:close/>
                  <a:moveTo>
                    <a:pt x="523" y="51"/>
                  </a:moveTo>
                  <a:cubicBezTo>
                    <a:pt x="529" y="51"/>
                    <a:pt x="535" y="52"/>
                    <a:pt x="540" y="52"/>
                  </a:cubicBezTo>
                  <a:cubicBezTo>
                    <a:pt x="530" y="53"/>
                    <a:pt x="520" y="55"/>
                    <a:pt x="510" y="56"/>
                  </a:cubicBezTo>
                  <a:cubicBezTo>
                    <a:pt x="514" y="54"/>
                    <a:pt x="519" y="52"/>
                    <a:pt x="523" y="51"/>
                  </a:cubicBezTo>
                  <a:close/>
                  <a:moveTo>
                    <a:pt x="577" y="68"/>
                  </a:moveTo>
                  <a:cubicBezTo>
                    <a:pt x="558" y="66"/>
                    <a:pt x="539" y="65"/>
                    <a:pt x="520" y="63"/>
                  </a:cubicBezTo>
                  <a:cubicBezTo>
                    <a:pt x="538" y="61"/>
                    <a:pt x="557" y="58"/>
                    <a:pt x="575" y="58"/>
                  </a:cubicBezTo>
                  <a:cubicBezTo>
                    <a:pt x="583" y="61"/>
                    <a:pt x="589" y="63"/>
                    <a:pt x="595" y="68"/>
                  </a:cubicBezTo>
                  <a:cubicBezTo>
                    <a:pt x="589" y="68"/>
                    <a:pt x="583" y="68"/>
                    <a:pt x="577" y="68"/>
                  </a:cubicBezTo>
                  <a:close/>
                  <a:moveTo>
                    <a:pt x="609" y="72"/>
                  </a:moveTo>
                  <a:cubicBezTo>
                    <a:pt x="609" y="71"/>
                    <a:pt x="608" y="69"/>
                    <a:pt x="608" y="68"/>
                  </a:cubicBezTo>
                  <a:cubicBezTo>
                    <a:pt x="607" y="67"/>
                    <a:pt x="606" y="67"/>
                    <a:pt x="605" y="66"/>
                  </a:cubicBezTo>
                  <a:cubicBezTo>
                    <a:pt x="619" y="69"/>
                    <a:pt x="632" y="73"/>
                    <a:pt x="645" y="77"/>
                  </a:cubicBezTo>
                  <a:cubicBezTo>
                    <a:pt x="633" y="75"/>
                    <a:pt x="621" y="73"/>
                    <a:pt x="609" y="72"/>
                  </a:cubicBezTo>
                  <a:close/>
                  <a:moveTo>
                    <a:pt x="713" y="111"/>
                  </a:moveTo>
                  <a:cubicBezTo>
                    <a:pt x="708" y="107"/>
                    <a:pt x="704" y="103"/>
                    <a:pt x="699" y="99"/>
                  </a:cubicBezTo>
                  <a:cubicBezTo>
                    <a:pt x="699" y="99"/>
                    <a:pt x="699" y="99"/>
                    <a:pt x="699" y="99"/>
                  </a:cubicBezTo>
                  <a:cubicBezTo>
                    <a:pt x="713" y="104"/>
                    <a:pt x="726" y="110"/>
                    <a:pt x="738" y="117"/>
                  </a:cubicBezTo>
                  <a:cubicBezTo>
                    <a:pt x="741" y="120"/>
                    <a:pt x="744" y="124"/>
                    <a:pt x="747" y="127"/>
                  </a:cubicBezTo>
                  <a:cubicBezTo>
                    <a:pt x="736" y="121"/>
                    <a:pt x="725" y="115"/>
                    <a:pt x="713" y="111"/>
                  </a:cubicBezTo>
                  <a:close/>
                  <a:moveTo>
                    <a:pt x="777" y="172"/>
                  </a:moveTo>
                  <a:cubicBezTo>
                    <a:pt x="780" y="187"/>
                    <a:pt x="780" y="203"/>
                    <a:pt x="781" y="218"/>
                  </a:cubicBezTo>
                  <a:cubicBezTo>
                    <a:pt x="771" y="185"/>
                    <a:pt x="753" y="154"/>
                    <a:pt x="728" y="127"/>
                  </a:cubicBezTo>
                  <a:cubicBezTo>
                    <a:pt x="741" y="133"/>
                    <a:pt x="753" y="141"/>
                    <a:pt x="764" y="150"/>
                  </a:cubicBezTo>
                  <a:cubicBezTo>
                    <a:pt x="769" y="157"/>
                    <a:pt x="773" y="165"/>
                    <a:pt x="777" y="172"/>
                  </a:cubicBezTo>
                  <a:close/>
                  <a:moveTo>
                    <a:pt x="797" y="149"/>
                  </a:moveTo>
                  <a:cubicBezTo>
                    <a:pt x="783" y="136"/>
                    <a:pt x="768" y="125"/>
                    <a:pt x="752" y="115"/>
                  </a:cubicBezTo>
                  <a:cubicBezTo>
                    <a:pt x="732" y="103"/>
                    <a:pt x="718" y="85"/>
                    <a:pt x="699" y="71"/>
                  </a:cubicBezTo>
                  <a:cubicBezTo>
                    <a:pt x="743" y="91"/>
                    <a:pt x="774" y="115"/>
                    <a:pt x="797" y="149"/>
                  </a:cubicBezTo>
                  <a:close/>
                  <a:moveTo>
                    <a:pt x="689" y="74"/>
                  </a:moveTo>
                  <a:cubicBezTo>
                    <a:pt x="699" y="81"/>
                    <a:pt x="709" y="89"/>
                    <a:pt x="717" y="97"/>
                  </a:cubicBezTo>
                  <a:cubicBezTo>
                    <a:pt x="710" y="93"/>
                    <a:pt x="702" y="89"/>
                    <a:pt x="693" y="86"/>
                  </a:cubicBezTo>
                  <a:cubicBezTo>
                    <a:pt x="691" y="82"/>
                    <a:pt x="688" y="78"/>
                    <a:pt x="686" y="75"/>
                  </a:cubicBezTo>
                  <a:cubicBezTo>
                    <a:pt x="687" y="75"/>
                    <a:pt x="688" y="75"/>
                    <a:pt x="689" y="74"/>
                  </a:cubicBezTo>
                  <a:close/>
                  <a:moveTo>
                    <a:pt x="637" y="50"/>
                  </a:moveTo>
                  <a:cubicBezTo>
                    <a:pt x="653" y="57"/>
                    <a:pt x="668" y="67"/>
                    <a:pt x="680" y="81"/>
                  </a:cubicBezTo>
                  <a:cubicBezTo>
                    <a:pt x="636" y="64"/>
                    <a:pt x="597" y="51"/>
                    <a:pt x="550" y="45"/>
                  </a:cubicBezTo>
                  <a:cubicBezTo>
                    <a:pt x="578" y="41"/>
                    <a:pt x="607" y="43"/>
                    <a:pt x="637" y="50"/>
                  </a:cubicBezTo>
                  <a:close/>
                  <a:moveTo>
                    <a:pt x="513" y="30"/>
                  </a:moveTo>
                  <a:cubicBezTo>
                    <a:pt x="511" y="30"/>
                    <a:pt x="509" y="31"/>
                    <a:pt x="507" y="31"/>
                  </a:cubicBezTo>
                  <a:cubicBezTo>
                    <a:pt x="509" y="28"/>
                    <a:pt x="506" y="26"/>
                    <a:pt x="503" y="25"/>
                  </a:cubicBezTo>
                  <a:cubicBezTo>
                    <a:pt x="524" y="18"/>
                    <a:pt x="551" y="20"/>
                    <a:pt x="578" y="26"/>
                  </a:cubicBezTo>
                  <a:cubicBezTo>
                    <a:pt x="569" y="26"/>
                    <a:pt x="517" y="21"/>
                    <a:pt x="513" y="30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6" name="Freeform 24"/>
            <p:cNvSpPr/>
            <p:nvPr/>
          </p:nvSpPr>
          <p:spPr bwMode="auto">
            <a:xfrm>
              <a:off x="2269622" y="4730543"/>
              <a:ext cx="216685" cy="195210"/>
            </a:xfrm>
            <a:custGeom>
              <a:cxnLst>
                <a:cxn ang="0">
                  <a:pos x="73" y="14"/>
                </a:cxn>
                <a:cxn ang="0">
                  <a:pos x="69" y="15"/>
                </a:cxn>
                <a:cxn ang="0">
                  <a:pos x="59" y="12"/>
                </a:cxn>
                <a:cxn ang="0">
                  <a:pos x="21" y="48"/>
                </a:cxn>
                <a:cxn ang="0">
                  <a:pos x="5" y="71"/>
                </a:cxn>
                <a:cxn ang="0">
                  <a:pos x="27" y="57"/>
                </a:cxn>
                <a:cxn ang="0">
                  <a:pos x="32" y="63"/>
                </a:cxn>
                <a:cxn ang="0">
                  <a:pos x="56" y="35"/>
                </a:cxn>
                <a:cxn ang="0">
                  <a:pos x="73" y="14"/>
                </a:cxn>
              </a:cxnLst>
              <a:rect l="0" t="0" r="r" b="b"/>
              <a:pathLst>
                <a:path w="87" h="78">
                  <a:moveTo>
                    <a:pt x="73" y="14"/>
                  </a:moveTo>
                  <a:cubicBezTo>
                    <a:pt x="72" y="14"/>
                    <a:pt x="70" y="14"/>
                    <a:pt x="69" y="15"/>
                  </a:cubicBezTo>
                  <a:cubicBezTo>
                    <a:pt x="75" y="6"/>
                    <a:pt x="61" y="11"/>
                    <a:pt x="59" y="12"/>
                  </a:cubicBezTo>
                  <a:cubicBezTo>
                    <a:pt x="59" y="0"/>
                    <a:pt x="24" y="44"/>
                    <a:pt x="21" y="48"/>
                  </a:cubicBezTo>
                  <a:cubicBezTo>
                    <a:pt x="18" y="51"/>
                    <a:pt x="0" y="66"/>
                    <a:pt x="5" y="71"/>
                  </a:cubicBezTo>
                  <a:cubicBezTo>
                    <a:pt x="11" y="78"/>
                    <a:pt x="24" y="60"/>
                    <a:pt x="27" y="57"/>
                  </a:cubicBezTo>
                  <a:cubicBezTo>
                    <a:pt x="25" y="60"/>
                    <a:pt x="27" y="68"/>
                    <a:pt x="32" y="63"/>
                  </a:cubicBezTo>
                  <a:cubicBezTo>
                    <a:pt x="41" y="54"/>
                    <a:pt x="48" y="44"/>
                    <a:pt x="56" y="35"/>
                  </a:cubicBezTo>
                  <a:cubicBezTo>
                    <a:pt x="57" y="35"/>
                    <a:pt x="87" y="12"/>
                    <a:pt x="73" y="1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7" name="Freeform 25"/>
            <p:cNvSpPr/>
            <p:nvPr/>
          </p:nvSpPr>
          <p:spPr bwMode="auto">
            <a:xfrm>
              <a:off x="2033417" y="5076072"/>
              <a:ext cx="1417233" cy="562207"/>
            </a:xfrm>
            <a:custGeom>
              <a:cxnLst>
                <a:cxn ang="0">
                  <a:pos x="555" y="219"/>
                </a:cxn>
                <a:cxn ang="0">
                  <a:pos x="565" y="182"/>
                </a:cxn>
                <a:cxn ang="0">
                  <a:pos x="536" y="156"/>
                </a:cxn>
                <a:cxn ang="0">
                  <a:pos x="428" y="146"/>
                </a:cxn>
                <a:cxn ang="0">
                  <a:pos x="279" y="149"/>
                </a:cxn>
                <a:cxn ang="0">
                  <a:pos x="148" y="147"/>
                </a:cxn>
                <a:cxn ang="0">
                  <a:pos x="300" y="87"/>
                </a:cxn>
                <a:cxn ang="0">
                  <a:pos x="488" y="41"/>
                </a:cxn>
                <a:cxn ang="0">
                  <a:pos x="539" y="9"/>
                </a:cxn>
                <a:cxn ang="0">
                  <a:pos x="440" y="1"/>
                </a:cxn>
                <a:cxn ang="0">
                  <a:pos x="240" y="33"/>
                </a:cxn>
                <a:cxn ang="0">
                  <a:pos x="46" y="74"/>
                </a:cxn>
                <a:cxn ang="0">
                  <a:pos x="7" y="83"/>
                </a:cxn>
                <a:cxn ang="0">
                  <a:pos x="23" y="87"/>
                </a:cxn>
                <a:cxn ang="0">
                  <a:pos x="132" y="63"/>
                </a:cxn>
                <a:cxn ang="0">
                  <a:pos x="335" y="22"/>
                </a:cxn>
                <a:cxn ang="0">
                  <a:pos x="528" y="15"/>
                </a:cxn>
                <a:cxn ang="0">
                  <a:pos x="411" y="49"/>
                </a:cxn>
                <a:cxn ang="0">
                  <a:pos x="277" y="86"/>
                </a:cxn>
                <a:cxn ang="0">
                  <a:pos x="175" y="120"/>
                </a:cxn>
                <a:cxn ang="0">
                  <a:pos x="137" y="149"/>
                </a:cxn>
                <a:cxn ang="0">
                  <a:pos x="190" y="159"/>
                </a:cxn>
                <a:cxn ang="0">
                  <a:pos x="428" y="154"/>
                </a:cxn>
                <a:cxn ang="0">
                  <a:pos x="522" y="160"/>
                </a:cxn>
                <a:cxn ang="0">
                  <a:pos x="555" y="179"/>
                </a:cxn>
                <a:cxn ang="0">
                  <a:pos x="555" y="219"/>
                </a:cxn>
              </a:cxnLst>
              <a:rect l="0" t="0" r="r" b="b"/>
              <a:pathLst>
                <a:path w="567" h="225">
                  <a:moveTo>
                    <a:pt x="555" y="219"/>
                  </a:moveTo>
                  <a:cubicBezTo>
                    <a:pt x="567" y="225"/>
                    <a:pt x="567" y="187"/>
                    <a:pt x="565" y="182"/>
                  </a:cubicBezTo>
                  <a:cubicBezTo>
                    <a:pt x="561" y="168"/>
                    <a:pt x="548" y="161"/>
                    <a:pt x="536" y="156"/>
                  </a:cubicBezTo>
                  <a:cubicBezTo>
                    <a:pt x="502" y="143"/>
                    <a:pt x="463" y="145"/>
                    <a:pt x="428" y="146"/>
                  </a:cubicBezTo>
                  <a:cubicBezTo>
                    <a:pt x="378" y="148"/>
                    <a:pt x="329" y="148"/>
                    <a:pt x="279" y="149"/>
                  </a:cubicBezTo>
                  <a:cubicBezTo>
                    <a:pt x="239" y="150"/>
                    <a:pt x="188" y="158"/>
                    <a:pt x="148" y="147"/>
                  </a:cubicBezTo>
                  <a:cubicBezTo>
                    <a:pt x="185" y="113"/>
                    <a:pt x="253" y="101"/>
                    <a:pt x="300" y="87"/>
                  </a:cubicBezTo>
                  <a:cubicBezTo>
                    <a:pt x="362" y="68"/>
                    <a:pt x="426" y="59"/>
                    <a:pt x="488" y="41"/>
                  </a:cubicBezTo>
                  <a:cubicBezTo>
                    <a:pt x="494" y="39"/>
                    <a:pt x="552" y="12"/>
                    <a:pt x="539" y="9"/>
                  </a:cubicBezTo>
                  <a:cubicBezTo>
                    <a:pt x="507" y="1"/>
                    <a:pt x="473" y="0"/>
                    <a:pt x="440" y="1"/>
                  </a:cubicBezTo>
                  <a:cubicBezTo>
                    <a:pt x="372" y="4"/>
                    <a:pt x="306" y="20"/>
                    <a:pt x="240" y="33"/>
                  </a:cubicBezTo>
                  <a:cubicBezTo>
                    <a:pt x="175" y="46"/>
                    <a:pt x="111" y="61"/>
                    <a:pt x="46" y="74"/>
                  </a:cubicBezTo>
                  <a:cubicBezTo>
                    <a:pt x="39" y="76"/>
                    <a:pt x="11" y="77"/>
                    <a:pt x="7" y="83"/>
                  </a:cubicBezTo>
                  <a:cubicBezTo>
                    <a:pt x="0" y="93"/>
                    <a:pt x="26" y="86"/>
                    <a:pt x="23" y="87"/>
                  </a:cubicBezTo>
                  <a:cubicBezTo>
                    <a:pt x="60" y="80"/>
                    <a:pt x="96" y="71"/>
                    <a:pt x="132" y="63"/>
                  </a:cubicBezTo>
                  <a:cubicBezTo>
                    <a:pt x="199" y="47"/>
                    <a:pt x="267" y="34"/>
                    <a:pt x="335" y="22"/>
                  </a:cubicBezTo>
                  <a:cubicBezTo>
                    <a:pt x="398" y="11"/>
                    <a:pt x="465" y="2"/>
                    <a:pt x="528" y="15"/>
                  </a:cubicBezTo>
                  <a:cubicBezTo>
                    <a:pt x="494" y="37"/>
                    <a:pt x="450" y="42"/>
                    <a:pt x="411" y="49"/>
                  </a:cubicBezTo>
                  <a:cubicBezTo>
                    <a:pt x="366" y="58"/>
                    <a:pt x="321" y="72"/>
                    <a:pt x="277" y="86"/>
                  </a:cubicBezTo>
                  <a:cubicBezTo>
                    <a:pt x="243" y="96"/>
                    <a:pt x="207" y="106"/>
                    <a:pt x="175" y="120"/>
                  </a:cubicBezTo>
                  <a:cubicBezTo>
                    <a:pt x="168" y="124"/>
                    <a:pt x="135" y="139"/>
                    <a:pt x="137" y="149"/>
                  </a:cubicBezTo>
                  <a:cubicBezTo>
                    <a:pt x="140" y="161"/>
                    <a:pt x="181" y="159"/>
                    <a:pt x="190" y="159"/>
                  </a:cubicBezTo>
                  <a:cubicBezTo>
                    <a:pt x="269" y="158"/>
                    <a:pt x="349" y="157"/>
                    <a:pt x="428" y="154"/>
                  </a:cubicBezTo>
                  <a:cubicBezTo>
                    <a:pt x="459" y="153"/>
                    <a:pt x="491" y="152"/>
                    <a:pt x="522" y="160"/>
                  </a:cubicBezTo>
                  <a:cubicBezTo>
                    <a:pt x="534" y="163"/>
                    <a:pt x="548" y="168"/>
                    <a:pt x="555" y="179"/>
                  </a:cubicBezTo>
                  <a:cubicBezTo>
                    <a:pt x="561" y="188"/>
                    <a:pt x="551" y="217"/>
                    <a:pt x="555" y="21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</p:grpSp>
      <p:cxnSp>
        <p:nvCxnSpPr>
          <p:cNvPr id="19" name="直接连接符 12"/>
          <p:cNvCxnSpPr/>
          <p:nvPr/>
        </p:nvCxnSpPr>
        <p:spPr>
          <a:xfrm>
            <a:off x="-26988" y="4377930"/>
            <a:ext cx="904876" cy="350044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直接连接符 19"/>
          <p:cNvCxnSpPr/>
          <p:nvPr/>
        </p:nvCxnSpPr>
        <p:spPr>
          <a:xfrm>
            <a:off x="863600" y="4727972"/>
            <a:ext cx="7372350" cy="0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78" name="AutoShape 2"/>
          <p:cNvSpPr>
            <a:spLocks noChangeArrowheads="1"/>
          </p:cNvSpPr>
          <p:nvPr/>
        </p:nvSpPr>
        <p:spPr bwMode="gray">
          <a:xfrm>
            <a:off x="1212853" y="1695450"/>
            <a:ext cx="2017713" cy="330994"/>
          </a:xfrm>
          <a:prstGeom prst="roundRect">
            <a:avLst>
              <a:gd name="adj" fmla="val 47681"/>
            </a:avLst>
          </a:prstGeom>
          <a:gradFill rotWithShape="1">
            <a:gsLst>
              <a:gs pos="0">
                <a:srgbClr val="FF0000"/>
              </a:gs>
              <a:gs pos="100000">
                <a:srgbClr val="FF6600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79" name="AutoShape 11"/>
          <p:cNvSpPr>
            <a:spLocks noChangeArrowheads="1"/>
          </p:cNvSpPr>
          <p:nvPr/>
        </p:nvSpPr>
        <p:spPr bwMode="gray">
          <a:xfrm>
            <a:off x="863603" y="1556149"/>
            <a:ext cx="777875" cy="583406"/>
          </a:xfrm>
          <a:prstGeom prst="diamond">
            <a:avLst/>
          </a:prstGeom>
          <a:solidFill>
            <a:srgbClr val="FF6600"/>
          </a:solidFill>
          <a:ln w="38100">
            <a:solidFill>
              <a:schemeClr val="bg1"/>
            </a:solidFill>
            <a:miter lim="800000"/>
          </a:ln>
          <a:effectLst>
            <a:outerShdw sy="50000" rotWithShape="0">
              <a:srgbClr val="808080">
                <a:alpha val="50000"/>
              </a:srgb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0" hangingPunct="0"/>
            <a:r>
              <a:rPr lang="en-US" altLang="ko-KR" sz="2800" b="1">
                <a:solidFill>
                  <a:srgbClr val="FFFFFF"/>
                </a:solidFill>
                <a:latin typeface="Calibri" pitchFamily="34" charset="0"/>
                <a:ea typeface="Gulim" pitchFamily="34" charset="-127"/>
              </a:rPr>
              <a:t>1</a:t>
            </a:r>
          </a:p>
        </p:txBody>
      </p:sp>
      <p:sp>
        <p:nvSpPr>
          <p:cNvPr id="3080" name="文本框 27"/>
          <p:cNvSpPr txBox="1">
            <a:spLocks noChangeArrowheads="1"/>
          </p:cNvSpPr>
          <p:nvPr/>
        </p:nvSpPr>
        <p:spPr bwMode="auto">
          <a:xfrm>
            <a:off x="1646238" y="1676401"/>
            <a:ext cx="1518364" cy="492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2600" b="1">
                <a:solidFill>
                  <a:schemeClr val="bg1"/>
                </a:solidFill>
                <a:latin typeface="Adobe 黑体 Std R" pitchFamily="34" charset="-122"/>
                <a:ea typeface="Adobe 黑体 Std R" pitchFamily="34" charset="-122"/>
              </a:rPr>
              <a:t>课堂讲解</a:t>
            </a:r>
          </a:p>
        </p:txBody>
      </p:sp>
      <p:sp>
        <p:nvSpPr>
          <p:cNvPr id="29" name="文本框 28"/>
          <p:cNvSpPr txBox="1">
            <a:spLocks noChangeArrowheads="1"/>
          </p:cNvSpPr>
          <p:nvPr/>
        </p:nvSpPr>
        <p:spPr bwMode="auto">
          <a:xfrm>
            <a:off x="3371850" y="1618061"/>
            <a:ext cx="5187950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342900" indent="-342900">
              <a:lnSpc>
                <a:spcPct val="150000"/>
              </a:lnSpc>
              <a:buClr>
                <a:srgbClr val="00B050"/>
              </a:buClr>
              <a:buFont typeface="Wingdings" pitchFamily="2" charset="2"/>
              <a:buChar char="u"/>
            </a:pPr>
            <a:r>
              <a:rPr lang="zh-CN" altLang="en-US" sz="2400" b="1"/>
              <a:t>一次函数的实际应用  </a:t>
            </a:r>
            <a:endParaRPr lang="en-US" altLang="zh-CN" sz="2400" b="1"/>
          </a:p>
          <a:p>
            <a:pPr marL="342900" indent="-342900">
              <a:lnSpc>
                <a:spcPct val="150000"/>
              </a:lnSpc>
              <a:buClr>
                <a:srgbClr val="00B050"/>
              </a:buClr>
              <a:buFont typeface="Wingdings" pitchFamily="2" charset="2"/>
              <a:buChar char="u"/>
            </a:pPr>
            <a:r>
              <a:rPr lang="zh-CN" altLang="en-US" sz="2400" b="1"/>
              <a:t>一次函数与一元一次方程的关系</a:t>
            </a:r>
            <a:endParaRPr lang="en-US" altLang="zh-CN" sz="2400" b="1"/>
          </a:p>
        </p:txBody>
      </p:sp>
      <p:sp>
        <p:nvSpPr>
          <p:cNvPr id="3082" name="AutoShape 2"/>
          <p:cNvSpPr>
            <a:spLocks noChangeArrowheads="1"/>
          </p:cNvSpPr>
          <p:nvPr/>
        </p:nvSpPr>
        <p:spPr bwMode="gray">
          <a:xfrm>
            <a:off x="1212853" y="2600325"/>
            <a:ext cx="2017713" cy="330994"/>
          </a:xfrm>
          <a:prstGeom prst="roundRect">
            <a:avLst>
              <a:gd name="adj" fmla="val 47681"/>
            </a:avLst>
          </a:prstGeom>
          <a:gradFill rotWithShape="1">
            <a:gsLst>
              <a:gs pos="0">
                <a:srgbClr val="FF0000"/>
              </a:gs>
              <a:gs pos="100000">
                <a:srgbClr val="FF6600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83" name="AutoShape 11"/>
          <p:cNvSpPr>
            <a:spLocks noChangeArrowheads="1"/>
          </p:cNvSpPr>
          <p:nvPr/>
        </p:nvSpPr>
        <p:spPr bwMode="gray">
          <a:xfrm>
            <a:off x="863603" y="2461024"/>
            <a:ext cx="777875" cy="583406"/>
          </a:xfrm>
          <a:prstGeom prst="diamond">
            <a:avLst/>
          </a:prstGeom>
          <a:solidFill>
            <a:srgbClr val="FF6600"/>
          </a:solidFill>
          <a:ln w="38100">
            <a:solidFill>
              <a:schemeClr val="bg1"/>
            </a:solidFill>
            <a:miter lim="800000"/>
          </a:ln>
          <a:effectLst>
            <a:outerShdw sy="50000" rotWithShape="0">
              <a:srgbClr val="808080">
                <a:alpha val="50000"/>
              </a:srgb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0" hangingPunct="0"/>
            <a:r>
              <a:rPr lang="en-US" altLang="ko-KR" sz="2800" b="1">
                <a:solidFill>
                  <a:srgbClr val="FFFFFF"/>
                </a:solidFill>
                <a:latin typeface="Calibri" pitchFamily="34" charset="0"/>
                <a:ea typeface="Gulim" pitchFamily="34" charset="-127"/>
              </a:rPr>
              <a:t>2</a:t>
            </a:r>
          </a:p>
        </p:txBody>
      </p:sp>
      <p:sp>
        <p:nvSpPr>
          <p:cNvPr id="3084" name="文本框 36"/>
          <p:cNvSpPr txBox="1">
            <a:spLocks noChangeArrowheads="1"/>
          </p:cNvSpPr>
          <p:nvPr/>
        </p:nvSpPr>
        <p:spPr bwMode="auto">
          <a:xfrm>
            <a:off x="1646238" y="2578895"/>
            <a:ext cx="1518364" cy="492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2600" b="1">
                <a:solidFill>
                  <a:schemeClr val="bg1"/>
                </a:solidFill>
                <a:latin typeface="Adobe 黑体 Std R" pitchFamily="34" charset="-122"/>
                <a:ea typeface="Adobe 黑体 Std R" pitchFamily="34" charset="-122"/>
              </a:rPr>
              <a:t>课时流程</a:t>
            </a:r>
          </a:p>
        </p:txBody>
      </p:sp>
      <p:pic>
        <p:nvPicPr>
          <p:cNvPr id="3086" name="图片 21" descr="学习目标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3284541" y="404814"/>
            <a:ext cx="2574925" cy="450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7" name="图片 2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018088" y="4748212"/>
            <a:ext cx="3090862" cy="185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8" name="Picture 2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932738" y="4645820"/>
            <a:ext cx="1219200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4" name="Oval 4"/>
          <p:cNvSpPr>
            <a:spLocks noChangeArrowheads="1"/>
          </p:cNvSpPr>
          <p:nvPr/>
        </p:nvSpPr>
        <p:spPr bwMode="auto">
          <a:xfrm>
            <a:off x="2187578" y="3238500"/>
            <a:ext cx="1235075" cy="925116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100000">
                <a:schemeClr val="bg1">
                  <a:lumMod val="85000"/>
                </a:schemeClr>
              </a:gs>
            </a:gsLst>
            <a:lin ang="5400000" scaled="0"/>
          </a:gradFill>
          <a:ln w="9525">
            <a:solidFill>
              <a:schemeClr val="bg1">
                <a:lumMod val="85000"/>
              </a:schemeClr>
            </a:solidFill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defTabSz="914400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kern="0">
              <a:solidFill>
                <a:sysClr val="windowText" lastClr="000000"/>
              </a:solidFill>
              <a:latin typeface="+mn-lt"/>
              <a:ea typeface="+mn-ea"/>
            </a:endParaRPr>
          </a:p>
        </p:txBody>
      </p:sp>
      <p:sp>
        <p:nvSpPr>
          <p:cNvPr id="39" name="Rectangle 2"/>
          <p:cNvSpPr txBox="1">
            <a:spLocks noChangeArrowheads="1"/>
          </p:cNvSpPr>
          <p:nvPr/>
        </p:nvSpPr>
        <p:spPr bwMode="auto">
          <a:xfrm>
            <a:off x="2273300" y="3411141"/>
            <a:ext cx="1041400" cy="5715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200" b="1" ker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逐点</a:t>
            </a:r>
            <a:endParaRPr lang="en-US" altLang="zh-CN" sz="2200" b="1" kern="0">
              <a:solidFill>
                <a:schemeClr val="tx1">
                  <a:lumMod val="75000"/>
                  <a:lumOff val="25000"/>
                </a:schemeClr>
              </a:solidFill>
              <a:latin typeface="+mj-lt"/>
              <a:ea typeface="+mj-ea"/>
              <a:cs typeface="+mj-cs"/>
            </a:endParaRPr>
          </a:p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200" b="1" ker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导讲练</a:t>
            </a:r>
            <a:endParaRPr lang="en-US" altLang="zh-CN" sz="2200" b="1" kern="0">
              <a:solidFill>
                <a:schemeClr val="tx1">
                  <a:lumMod val="75000"/>
                  <a:lumOff val="25000"/>
                </a:schemeClr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6" name="Oval 4"/>
          <p:cNvSpPr>
            <a:spLocks noChangeArrowheads="1"/>
          </p:cNvSpPr>
          <p:nvPr/>
        </p:nvSpPr>
        <p:spPr bwMode="auto">
          <a:xfrm>
            <a:off x="4016378" y="3238500"/>
            <a:ext cx="1235075" cy="925116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100000">
                <a:schemeClr val="bg1">
                  <a:lumMod val="85000"/>
                </a:schemeClr>
              </a:gs>
            </a:gsLst>
            <a:lin ang="5400000" scaled="0"/>
          </a:gradFill>
          <a:ln w="9525">
            <a:solidFill>
              <a:schemeClr val="bg1">
                <a:lumMod val="85000"/>
              </a:schemeClr>
            </a:solidFill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defTabSz="914400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kern="0">
              <a:solidFill>
                <a:sysClr val="windowText" lastClr="000000"/>
              </a:solidFill>
              <a:latin typeface="+mn-lt"/>
              <a:ea typeface="+mn-ea"/>
            </a:endParaRPr>
          </a:p>
        </p:txBody>
      </p:sp>
      <p:sp>
        <p:nvSpPr>
          <p:cNvPr id="40" name="Rectangle 2"/>
          <p:cNvSpPr txBox="1">
            <a:spLocks noChangeArrowheads="1"/>
          </p:cNvSpPr>
          <p:nvPr/>
        </p:nvSpPr>
        <p:spPr bwMode="auto">
          <a:xfrm>
            <a:off x="4168775" y="3411141"/>
            <a:ext cx="914400" cy="5715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/>
                <a:cs typeface="宋体" charset="0"/>
              </a:defRPr>
            </a:lvl1pPr>
            <a:lvl2pPr marL="742950" indent="-28575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200" b="1">
                <a:solidFill>
                  <a:schemeClr val="tx1">
                    <a:lumMod val="75000"/>
                    <a:lumOff val="25000"/>
                  </a:schemeClr>
                </a:solidFill>
                <a:latin typeface="Comic Sans MS" charset="0"/>
              </a:rPr>
              <a:t>课堂小结</a:t>
            </a:r>
            <a:endParaRPr lang="en-US" altLang="zh-CN" sz="2200" b="1">
              <a:solidFill>
                <a:schemeClr val="tx1">
                  <a:lumMod val="75000"/>
                  <a:lumOff val="25000"/>
                </a:schemeClr>
              </a:solidFill>
              <a:latin typeface="Comic Sans MS" charset="0"/>
            </a:endParaRPr>
          </a:p>
        </p:txBody>
      </p:sp>
      <p:sp>
        <p:nvSpPr>
          <p:cNvPr id="47" name="Oval 4"/>
          <p:cNvSpPr>
            <a:spLocks noChangeArrowheads="1"/>
          </p:cNvSpPr>
          <p:nvPr/>
        </p:nvSpPr>
        <p:spPr bwMode="auto">
          <a:xfrm>
            <a:off x="5845178" y="3238500"/>
            <a:ext cx="1236663" cy="925116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100000">
                <a:schemeClr val="bg1">
                  <a:lumMod val="85000"/>
                </a:schemeClr>
              </a:gs>
            </a:gsLst>
            <a:lin ang="5400000" scaled="0"/>
          </a:gradFill>
          <a:ln w="9525">
            <a:solidFill>
              <a:schemeClr val="bg1">
                <a:lumMod val="85000"/>
              </a:schemeClr>
            </a:solidFill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defTabSz="914400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kern="0">
              <a:solidFill>
                <a:sysClr val="windowText" lastClr="000000"/>
              </a:solidFill>
              <a:latin typeface="+mn-lt"/>
              <a:ea typeface="+mn-ea"/>
            </a:endParaRPr>
          </a:p>
        </p:txBody>
      </p:sp>
      <p:sp>
        <p:nvSpPr>
          <p:cNvPr id="41" name="Rectangle 2"/>
          <p:cNvSpPr txBox="1">
            <a:spLocks noChangeArrowheads="1"/>
          </p:cNvSpPr>
          <p:nvPr/>
        </p:nvSpPr>
        <p:spPr bwMode="auto">
          <a:xfrm>
            <a:off x="5956300" y="3411141"/>
            <a:ext cx="990600" cy="5715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/>
                <a:cs typeface="宋体" charset="0"/>
              </a:defRPr>
            </a:lvl1pPr>
            <a:lvl2pPr marL="742950" indent="-28575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2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charset="0"/>
              </a:rPr>
              <a:t>作业提升</a:t>
            </a:r>
            <a:endParaRPr lang="en-US" altLang="zh-CN" sz="2200" b="1">
              <a:solidFill>
                <a:schemeClr val="tx1">
                  <a:lumMod val="75000"/>
                  <a:lumOff val="25000"/>
                </a:schemeClr>
              </a:solidFill>
              <a:latin typeface="Comic Sans MS" charset="0"/>
            </a:endParaRPr>
          </a:p>
        </p:txBody>
      </p:sp>
      <p:sp>
        <p:nvSpPr>
          <p:cNvPr id="55" name="上箭头 54"/>
          <p:cNvSpPr/>
          <p:nvPr/>
        </p:nvSpPr>
        <p:spPr bwMode="auto">
          <a:xfrm rot="5400000">
            <a:off x="3630019" y="3549453"/>
            <a:ext cx="186929" cy="303213"/>
          </a:xfrm>
          <a:prstGeom prst="upArrow">
            <a:avLst/>
          </a:prstGeom>
          <a:gradFill>
            <a:gsLst>
              <a:gs pos="0">
                <a:srgbClr val="0000FF"/>
              </a:gs>
              <a:gs pos="100000">
                <a:srgbClr val="00B1F9"/>
              </a:gs>
            </a:gsLst>
          </a:gradFill>
          <a:ln>
            <a:solidFill>
              <a:srgbClr val="0000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/>
          </a:p>
        </p:txBody>
      </p:sp>
      <p:sp>
        <p:nvSpPr>
          <p:cNvPr id="56" name="上箭头 55"/>
          <p:cNvSpPr/>
          <p:nvPr/>
        </p:nvSpPr>
        <p:spPr bwMode="auto">
          <a:xfrm rot="5400000">
            <a:off x="5455642" y="3549453"/>
            <a:ext cx="186929" cy="303213"/>
          </a:xfrm>
          <a:prstGeom prst="upArrow">
            <a:avLst/>
          </a:prstGeom>
          <a:gradFill>
            <a:gsLst>
              <a:gs pos="0">
                <a:srgbClr val="0000FF"/>
              </a:gs>
              <a:gs pos="100000">
                <a:srgbClr val="00B1F9"/>
              </a:gs>
            </a:gsLst>
          </a:gradFill>
          <a:ln>
            <a:solidFill>
              <a:srgbClr val="0000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dur="3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3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3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3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300"/>
                            </p:stCondLst>
                            <p:childTnLst>
                              <p:par>
                                <p:cTn id="18" presetID="22" presetClass="entr" presetSubtype="8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3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600"/>
                            </p:stCondLst>
                            <p:childTnLst>
                              <p:par>
                                <p:cTn id="22" presetID="22" presetClass="entr" presetSubtype="8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3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900"/>
                            </p:stCondLst>
                            <p:childTnLst>
                              <p:par>
                                <p:cTn id="26" presetID="22" presetClass="entr" presetSubtype="8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3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1200"/>
                            </p:stCondLst>
                            <p:childTnLst>
                              <p:par>
                                <p:cTn id="30" presetID="22" presetClass="entr" presetSubtype="8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3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4" presetID="22" presetClass="entr" presetSubtype="8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3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1800"/>
                            </p:stCondLst>
                            <p:childTnLst>
                              <p:par>
                                <p:cTn id="38" presetID="22" presetClass="entr" presetSubtype="8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3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44" grpId="0"/>
      <p:bldP spid="39" grpId="0"/>
      <p:bldP spid="46" grpId="0"/>
      <p:bldP spid="40" grpId="0"/>
      <p:bldP spid="47" grpId="0"/>
      <p:bldP spid="41" grpId="0"/>
      <p:bldP spid="55" grpId="0"/>
      <p:bldP spid="5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98" name="图片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1"/>
            <a:ext cx="9144000" cy="1223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" name="组合 3"/>
          <p:cNvGrpSpPr/>
          <p:nvPr/>
        </p:nvGrpSpPr>
        <p:grpSpPr>
          <a:xfrm>
            <a:off x="8235754" y="3844390"/>
            <a:ext cx="799329" cy="994571"/>
            <a:chOff x="2000231" y="2114716"/>
            <a:chExt cx="2123898" cy="3523563"/>
          </a:xfrm>
          <a:solidFill>
            <a:srgbClr val="0070C0"/>
          </a:solidFill>
        </p:grpSpPr>
        <p:sp>
          <p:nvSpPr>
            <p:cNvPr id="11" name="Freeform 19"/>
            <p:cNvSpPr>
              <a:spLocks noEditPoints="1"/>
            </p:cNvSpPr>
            <p:nvPr/>
          </p:nvSpPr>
          <p:spPr bwMode="auto">
            <a:xfrm>
              <a:off x="3054372" y="2961932"/>
              <a:ext cx="181546" cy="140551"/>
            </a:xfrm>
            <a:custGeom>
              <a:cxnLst>
                <a:cxn ang="0">
                  <a:pos x="28" y="8"/>
                </a:cxn>
                <a:cxn ang="0">
                  <a:pos x="26" y="8"/>
                </a:cxn>
                <a:cxn ang="0">
                  <a:pos x="13" y="13"/>
                </a:cxn>
                <a:cxn ang="0">
                  <a:pos x="11" y="24"/>
                </a:cxn>
                <a:cxn ang="0">
                  <a:pos x="12" y="24"/>
                </a:cxn>
                <a:cxn ang="0">
                  <a:pos x="28" y="8"/>
                </a:cxn>
                <a:cxn ang="0">
                  <a:pos x="26" y="27"/>
                </a:cxn>
                <a:cxn ang="0">
                  <a:pos x="24" y="26"/>
                </a:cxn>
                <a:cxn ang="0">
                  <a:pos x="27" y="27"/>
                </a:cxn>
                <a:cxn ang="0">
                  <a:pos x="26" y="27"/>
                </a:cxn>
                <a:cxn ang="0">
                  <a:pos x="33" y="24"/>
                </a:cxn>
                <a:cxn ang="0">
                  <a:pos x="21" y="18"/>
                </a:cxn>
                <a:cxn ang="0">
                  <a:pos x="38" y="19"/>
                </a:cxn>
                <a:cxn ang="0">
                  <a:pos x="33" y="24"/>
                </a:cxn>
              </a:cxnLst>
              <a:rect l="0" t="0" r="r" b="b"/>
              <a:pathLst>
                <a:path w="73" h="56">
                  <a:moveTo>
                    <a:pt x="28" y="8"/>
                  </a:moveTo>
                  <a:cubicBezTo>
                    <a:pt x="27" y="8"/>
                    <a:pt x="26" y="8"/>
                    <a:pt x="26" y="8"/>
                  </a:cubicBezTo>
                  <a:cubicBezTo>
                    <a:pt x="33" y="0"/>
                    <a:pt x="18" y="2"/>
                    <a:pt x="13" y="13"/>
                  </a:cubicBezTo>
                  <a:cubicBezTo>
                    <a:pt x="12" y="13"/>
                    <a:pt x="0" y="24"/>
                    <a:pt x="11" y="24"/>
                  </a:cubicBezTo>
                  <a:cubicBezTo>
                    <a:pt x="11" y="24"/>
                    <a:pt x="12" y="24"/>
                    <a:pt x="12" y="24"/>
                  </a:cubicBezTo>
                  <a:cubicBezTo>
                    <a:pt x="20" y="56"/>
                    <a:pt x="73" y="7"/>
                    <a:pt x="28" y="8"/>
                  </a:cubicBezTo>
                  <a:close/>
                  <a:moveTo>
                    <a:pt x="26" y="27"/>
                  </a:moveTo>
                  <a:cubicBezTo>
                    <a:pt x="25" y="27"/>
                    <a:pt x="24" y="27"/>
                    <a:pt x="24" y="26"/>
                  </a:cubicBezTo>
                  <a:cubicBezTo>
                    <a:pt x="25" y="27"/>
                    <a:pt x="26" y="27"/>
                    <a:pt x="27" y="27"/>
                  </a:cubicBezTo>
                  <a:cubicBezTo>
                    <a:pt x="26" y="27"/>
                    <a:pt x="26" y="27"/>
                    <a:pt x="26" y="27"/>
                  </a:cubicBezTo>
                  <a:close/>
                  <a:moveTo>
                    <a:pt x="33" y="24"/>
                  </a:moveTo>
                  <a:cubicBezTo>
                    <a:pt x="35" y="18"/>
                    <a:pt x="24" y="18"/>
                    <a:pt x="21" y="18"/>
                  </a:cubicBezTo>
                  <a:cubicBezTo>
                    <a:pt x="27" y="15"/>
                    <a:pt x="32" y="16"/>
                    <a:pt x="38" y="19"/>
                  </a:cubicBezTo>
                  <a:cubicBezTo>
                    <a:pt x="36" y="21"/>
                    <a:pt x="35" y="23"/>
                    <a:pt x="33" y="2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2" name="Freeform 20"/>
            <p:cNvSpPr>
              <a:spLocks noEditPoints="1"/>
            </p:cNvSpPr>
            <p:nvPr/>
          </p:nvSpPr>
          <p:spPr bwMode="auto">
            <a:xfrm>
              <a:off x="2843543" y="2290406"/>
              <a:ext cx="370901" cy="579776"/>
            </a:xfrm>
            <a:custGeom>
              <a:cxnLst>
                <a:cxn ang="0">
                  <a:pos x="76" y="1"/>
                </a:cxn>
                <a:cxn ang="0">
                  <a:pos x="31" y="121"/>
                </a:cxn>
                <a:cxn ang="0">
                  <a:pos x="6" y="190"/>
                </a:cxn>
                <a:cxn ang="0">
                  <a:pos x="8" y="215"/>
                </a:cxn>
                <a:cxn ang="0">
                  <a:pos x="27" y="200"/>
                </a:cxn>
                <a:cxn ang="0">
                  <a:pos x="142" y="232"/>
                </a:cxn>
                <a:cxn ang="0">
                  <a:pos x="143" y="224"/>
                </a:cxn>
                <a:cxn ang="0">
                  <a:pos x="110" y="217"/>
                </a:cxn>
                <a:cxn ang="0">
                  <a:pos x="42" y="199"/>
                </a:cxn>
                <a:cxn ang="0">
                  <a:pos x="38" y="195"/>
                </a:cxn>
                <a:cxn ang="0">
                  <a:pos x="31" y="195"/>
                </a:cxn>
                <a:cxn ang="0">
                  <a:pos x="57" y="151"/>
                </a:cxn>
                <a:cxn ang="0">
                  <a:pos x="60" y="181"/>
                </a:cxn>
                <a:cxn ang="0">
                  <a:pos x="73" y="117"/>
                </a:cxn>
                <a:cxn ang="0">
                  <a:pos x="97" y="47"/>
                </a:cxn>
                <a:cxn ang="0">
                  <a:pos x="66" y="114"/>
                </a:cxn>
                <a:cxn ang="0">
                  <a:pos x="29" y="182"/>
                </a:cxn>
                <a:cxn ang="0">
                  <a:pos x="76" y="1"/>
                </a:cxn>
                <a:cxn ang="0">
                  <a:pos x="26" y="156"/>
                </a:cxn>
                <a:cxn ang="0">
                  <a:pos x="25" y="159"/>
                </a:cxn>
                <a:cxn ang="0">
                  <a:pos x="26" y="156"/>
                </a:cxn>
                <a:cxn ang="0">
                  <a:pos x="46" y="118"/>
                </a:cxn>
                <a:cxn ang="0">
                  <a:pos x="38" y="127"/>
                </a:cxn>
                <a:cxn ang="0">
                  <a:pos x="59" y="75"/>
                </a:cxn>
                <a:cxn ang="0">
                  <a:pos x="46" y="118"/>
                </a:cxn>
              </a:cxnLst>
              <a:rect l="0" t="0" r="r" b="b"/>
              <a:pathLst>
                <a:path w="148" h="231">
                  <a:moveTo>
                    <a:pt x="76" y="1"/>
                  </a:moveTo>
                  <a:cubicBezTo>
                    <a:pt x="74" y="0"/>
                    <a:pt x="36" y="109"/>
                    <a:pt x="31" y="121"/>
                  </a:cubicBezTo>
                  <a:cubicBezTo>
                    <a:pt x="22" y="143"/>
                    <a:pt x="13" y="166"/>
                    <a:pt x="6" y="190"/>
                  </a:cubicBezTo>
                  <a:cubicBezTo>
                    <a:pt x="5" y="192"/>
                    <a:pt x="0" y="230"/>
                    <a:pt x="8" y="215"/>
                  </a:cubicBezTo>
                  <a:cubicBezTo>
                    <a:pt x="12" y="225"/>
                    <a:pt x="26" y="202"/>
                    <a:pt x="27" y="200"/>
                  </a:cubicBezTo>
                  <a:cubicBezTo>
                    <a:pt x="32" y="217"/>
                    <a:pt x="126" y="232"/>
                    <a:pt x="142" y="232"/>
                  </a:cubicBezTo>
                  <a:cubicBezTo>
                    <a:pt x="148" y="232"/>
                    <a:pt x="147" y="225"/>
                    <a:pt x="143" y="224"/>
                  </a:cubicBezTo>
                  <a:cubicBezTo>
                    <a:pt x="132" y="222"/>
                    <a:pt x="121" y="219"/>
                    <a:pt x="110" y="217"/>
                  </a:cubicBezTo>
                  <a:cubicBezTo>
                    <a:pt x="87" y="213"/>
                    <a:pt x="64" y="208"/>
                    <a:pt x="42" y="199"/>
                  </a:cubicBezTo>
                  <a:cubicBezTo>
                    <a:pt x="43" y="197"/>
                    <a:pt x="41" y="195"/>
                    <a:pt x="38" y="195"/>
                  </a:cubicBezTo>
                  <a:cubicBezTo>
                    <a:pt x="36" y="195"/>
                    <a:pt x="33" y="195"/>
                    <a:pt x="31" y="195"/>
                  </a:cubicBezTo>
                  <a:cubicBezTo>
                    <a:pt x="40" y="180"/>
                    <a:pt x="49" y="166"/>
                    <a:pt x="57" y="151"/>
                  </a:cubicBezTo>
                  <a:cubicBezTo>
                    <a:pt x="57" y="152"/>
                    <a:pt x="49" y="190"/>
                    <a:pt x="60" y="181"/>
                  </a:cubicBezTo>
                  <a:cubicBezTo>
                    <a:pt x="68" y="174"/>
                    <a:pt x="70" y="129"/>
                    <a:pt x="73" y="117"/>
                  </a:cubicBezTo>
                  <a:cubicBezTo>
                    <a:pt x="78" y="105"/>
                    <a:pt x="103" y="59"/>
                    <a:pt x="97" y="47"/>
                  </a:cubicBezTo>
                  <a:cubicBezTo>
                    <a:pt x="93" y="40"/>
                    <a:pt x="68" y="106"/>
                    <a:pt x="66" y="114"/>
                  </a:cubicBezTo>
                  <a:cubicBezTo>
                    <a:pt x="56" y="136"/>
                    <a:pt x="44" y="159"/>
                    <a:pt x="29" y="182"/>
                  </a:cubicBezTo>
                  <a:cubicBezTo>
                    <a:pt x="36" y="166"/>
                    <a:pt x="96" y="3"/>
                    <a:pt x="76" y="1"/>
                  </a:cubicBezTo>
                  <a:close/>
                  <a:moveTo>
                    <a:pt x="26" y="156"/>
                  </a:moveTo>
                  <a:cubicBezTo>
                    <a:pt x="25" y="157"/>
                    <a:pt x="25" y="158"/>
                    <a:pt x="25" y="159"/>
                  </a:cubicBezTo>
                  <a:cubicBezTo>
                    <a:pt x="25" y="158"/>
                    <a:pt x="26" y="157"/>
                    <a:pt x="26" y="156"/>
                  </a:cubicBezTo>
                  <a:close/>
                  <a:moveTo>
                    <a:pt x="46" y="118"/>
                  </a:moveTo>
                  <a:cubicBezTo>
                    <a:pt x="43" y="118"/>
                    <a:pt x="40" y="122"/>
                    <a:pt x="38" y="127"/>
                  </a:cubicBezTo>
                  <a:cubicBezTo>
                    <a:pt x="45" y="110"/>
                    <a:pt x="52" y="92"/>
                    <a:pt x="59" y="75"/>
                  </a:cubicBezTo>
                  <a:cubicBezTo>
                    <a:pt x="55" y="89"/>
                    <a:pt x="51" y="103"/>
                    <a:pt x="46" y="118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3" name="Freeform 21"/>
            <p:cNvSpPr>
              <a:spLocks noEditPoints="1"/>
            </p:cNvSpPr>
            <p:nvPr/>
          </p:nvSpPr>
          <p:spPr bwMode="auto">
            <a:xfrm>
              <a:off x="3444794" y="2427054"/>
              <a:ext cx="374805" cy="542687"/>
            </a:xfrm>
            <a:custGeom>
              <a:cxnLst>
                <a:cxn ang="0">
                  <a:pos x="94" y="46"/>
                </a:cxn>
                <a:cxn ang="0">
                  <a:pos x="55" y="95"/>
                </a:cxn>
                <a:cxn ang="0">
                  <a:pos x="8" y="158"/>
                </a:cxn>
                <a:cxn ang="0">
                  <a:pos x="11" y="170"/>
                </a:cxn>
                <a:cxn ang="0">
                  <a:pos x="35" y="158"/>
                </a:cxn>
                <a:cxn ang="0">
                  <a:pos x="7" y="210"/>
                </a:cxn>
                <a:cxn ang="0">
                  <a:pos x="10" y="217"/>
                </a:cxn>
                <a:cxn ang="0">
                  <a:pos x="25" y="204"/>
                </a:cxn>
                <a:cxn ang="0">
                  <a:pos x="70" y="152"/>
                </a:cxn>
                <a:cxn ang="0">
                  <a:pos x="146" y="50"/>
                </a:cxn>
                <a:cxn ang="0">
                  <a:pos x="148" y="42"/>
                </a:cxn>
                <a:cxn ang="0">
                  <a:pos x="130" y="56"/>
                </a:cxn>
                <a:cxn ang="0">
                  <a:pos x="119" y="58"/>
                </a:cxn>
                <a:cxn ang="0">
                  <a:pos x="113" y="48"/>
                </a:cxn>
                <a:cxn ang="0">
                  <a:pos x="122" y="39"/>
                </a:cxn>
                <a:cxn ang="0">
                  <a:pos x="88" y="16"/>
                </a:cxn>
                <a:cxn ang="0">
                  <a:pos x="60" y="5"/>
                </a:cxn>
                <a:cxn ang="0">
                  <a:pos x="80" y="32"/>
                </a:cxn>
                <a:cxn ang="0">
                  <a:pos x="98" y="46"/>
                </a:cxn>
                <a:cxn ang="0">
                  <a:pos x="99" y="57"/>
                </a:cxn>
                <a:cxn ang="0">
                  <a:pos x="88" y="64"/>
                </a:cxn>
                <a:cxn ang="0">
                  <a:pos x="94" y="46"/>
                </a:cxn>
                <a:cxn ang="0">
                  <a:pos x="76" y="20"/>
                </a:cxn>
                <a:cxn ang="0">
                  <a:pos x="71" y="15"/>
                </a:cxn>
                <a:cxn ang="0">
                  <a:pos x="78" y="19"/>
                </a:cxn>
                <a:cxn ang="0">
                  <a:pos x="76" y="20"/>
                </a:cxn>
                <a:cxn ang="0">
                  <a:pos x="85" y="26"/>
                </a:cxn>
                <a:cxn ang="0">
                  <a:pos x="84" y="25"/>
                </a:cxn>
                <a:cxn ang="0">
                  <a:pos x="86" y="24"/>
                </a:cxn>
                <a:cxn ang="0">
                  <a:pos x="90" y="28"/>
                </a:cxn>
                <a:cxn ang="0">
                  <a:pos x="85" y="26"/>
                </a:cxn>
                <a:cxn ang="0">
                  <a:pos x="42" y="170"/>
                </a:cxn>
                <a:cxn ang="0">
                  <a:pos x="20" y="196"/>
                </a:cxn>
                <a:cxn ang="0">
                  <a:pos x="49" y="160"/>
                </a:cxn>
                <a:cxn ang="0">
                  <a:pos x="42" y="170"/>
                </a:cxn>
                <a:cxn ang="0">
                  <a:pos x="116" y="62"/>
                </a:cxn>
                <a:cxn ang="0">
                  <a:pos x="116" y="62"/>
                </a:cxn>
                <a:cxn ang="0">
                  <a:pos x="102" y="77"/>
                </a:cxn>
                <a:cxn ang="0">
                  <a:pos x="106" y="63"/>
                </a:cxn>
                <a:cxn ang="0">
                  <a:pos x="116" y="62"/>
                </a:cxn>
                <a:cxn ang="0">
                  <a:pos x="107" y="55"/>
                </a:cxn>
                <a:cxn ang="0">
                  <a:pos x="107" y="53"/>
                </a:cxn>
                <a:cxn ang="0">
                  <a:pos x="108" y="55"/>
                </a:cxn>
                <a:cxn ang="0">
                  <a:pos x="107" y="55"/>
                </a:cxn>
                <a:cxn ang="0">
                  <a:pos x="112" y="39"/>
                </a:cxn>
                <a:cxn ang="0">
                  <a:pos x="103" y="34"/>
                </a:cxn>
                <a:cxn ang="0">
                  <a:pos x="99" y="27"/>
                </a:cxn>
                <a:cxn ang="0">
                  <a:pos x="112" y="39"/>
                </a:cxn>
                <a:cxn ang="0">
                  <a:pos x="104" y="87"/>
                </a:cxn>
                <a:cxn ang="0">
                  <a:pos x="95" y="101"/>
                </a:cxn>
                <a:cxn ang="0">
                  <a:pos x="72" y="123"/>
                </a:cxn>
                <a:cxn ang="0">
                  <a:pos x="104" y="87"/>
                </a:cxn>
                <a:cxn ang="0">
                  <a:pos x="97" y="67"/>
                </a:cxn>
                <a:cxn ang="0">
                  <a:pos x="72" y="111"/>
                </a:cxn>
                <a:cxn ang="0">
                  <a:pos x="22" y="157"/>
                </a:cxn>
                <a:cxn ang="0">
                  <a:pos x="85" y="69"/>
                </a:cxn>
                <a:cxn ang="0">
                  <a:pos x="87" y="73"/>
                </a:cxn>
                <a:cxn ang="0">
                  <a:pos x="97" y="67"/>
                </a:cxn>
              </a:cxnLst>
              <a:rect l="0" t="0" r="r" b="b"/>
              <a:pathLst>
                <a:path w="150" h="216">
                  <a:moveTo>
                    <a:pt x="94" y="46"/>
                  </a:moveTo>
                  <a:cubicBezTo>
                    <a:pt x="84" y="38"/>
                    <a:pt x="59" y="88"/>
                    <a:pt x="55" y="95"/>
                  </a:cubicBezTo>
                  <a:cubicBezTo>
                    <a:pt x="39" y="115"/>
                    <a:pt x="20" y="134"/>
                    <a:pt x="8" y="158"/>
                  </a:cubicBezTo>
                  <a:cubicBezTo>
                    <a:pt x="0" y="172"/>
                    <a:pt x="0" y="196"/>
                    <a:pt x="11" y="170"/>
                  </a:cubicBezTo>
                  <a:cubicBezTo>
                    <a:pt x="14" y="174"/>
                    <a:pt x="24" y="168"/>
                    <a:pt x="35" y="158"/>
                  </a:cubicBezTo>
                  <a:cubicBezTo>
                    <a:pt x="19" y="175"/>
                    <a:pt x="7" y="194"/>
                    <a:pt x="7" y="210"/>
                  </a:cubicBezTo>
                  <a:cubicBezTo>
                    <a:pt x="5" y="212"/>
                    <a:pt x="6" y="217"/>
                    <a:pt x="10" y="217"/>
                  </a:cubicBezTo>
                  <a:cubicBezTo>
                    <a:pt x="15" y="217"/>
                    <a:pt x="22" y="207"/>
                    <a:pt x="25" y="204"/>
                  </a:cubicBezTo>
                  <a:cubicBezTo>
                    <a:pt x="42" y="189"/>
                    <a:pt x="57" y="171"/>
                    <a:pt x="70" y="152"/>
                  </a:cubicBezTo>
                  <a:cubicBezTo>
                    <a:pt x="79" y="141"/>
                    <a:pt x="150" y="51"/>
                    <a:pt x="146" y="50"/>
                  </a:cubicBezTo>
                  <a:cubicBezTo>
                    <a:pt x="149" y="48"/>
                    <a:pt x="149" y="46"/>
                    <a:pt x="148" y="42"/>
                  </a:cubicBezTo>
                  <a:cubicBezTo>
                    <a:pt x="143" y="37"/>
                    <a:pt x="133" y="53"/>
                    <a:pt x="130" y="56"/>
                  </a:cubicBezTo>
                  <a:cubicBezTo>
                    <a:pt x="129" y="48"/>
                    <a:pt x="121" y="56"/>
                    <a:pt x="119" y="58"/>
                  </a:cubicBezTo>
                  <a:cubicBezTo>
                    <a:pt x="119" y="54"/>
                    <a:pt x="116" y="50"/>
                    <a:pt x="113" y="48"/>
                  </a:cubicBezTo>
                  <a:cubicBezTo>
                    <a:pt x="122" y="52"/>
                    <a:pt x="128" y="52"/>
                    <a:pt x="122" y="39"/>
                  </a:cubicBezTo>
                  <a:cubicBezTo>
                    <a:pt x="116" y="27"/>
                    <a:pt x="102" y="16"/>
                    <a:pt x="88" y="16"/>
                  </a:cubicBezTo>
                  <a:cubicBezTo>
                    <a:pt x="84" y="12"/>
                    <a:pt x="65" y="0"/>
                    <a:pt x="60" y="5"/>
                  </a:cubicBezTo>
                  <a:cubicBezTo>
                    <a:pt x="52" y="14"/>
                    <a:pt x="76" y="29"/>
                    <a:pt x="80" y="32"/>
                  </a:cubicBezTo>
                  <a:cubicBezTo>
                    <a:pt x="86" y="37"/>
                    <a:pt x="92" y="41"/>
                    <a:pt x="98" y="46"/>
                  </a:cubicBezTo>
                  <a:cubicBezTo>
                    <a:pt x="99" y="49"/>
                    <a:pt x="99" y="53"/>
                    <a:pt x="99" y="57"/>
                  </a:cubicBezTo>
                  <a:cubicBezTo>
                    <a:pt x="94" y="59"/>
                    <a:pt x="91" y="61"/>
                    <a:pt x="88" y="64"/>
                  </a:cubicBezTo>
                  <a:cubicBezTo>
                    <a:pt x="90" y="61"/>
                    <a:pt x="99" y="50"/>
                    <a:pt x="94" y="46"/>
                  </a:cubicBezTo>
                  <a:close/>
                  <a:moveTo>
                    <a:pt x="76" y="20"/>
                  </a:moveTo>
                  <a:cubicBezTo>
                    <a:pt x="75" y="18"/>
                    <a:pt x="73" y="17"/>
                    <a:pt x="71" y="15"/>
                  </a:cubicBezTo>
                  <a:cubicBezTo>
                    <a:pt x="74" y="16"/>
                    <a:pt x="76" y="17"/>
                    <a:pt x="78" y="19"/>
                  </a:cubicBezTo>
                  <a:cubicBezTo>
                    <a:pt x="78" y="19"/>
                    <a:pt x="77" y="19"/>
                    <a:pt x="76" y="20"/>
                  </a:cubicBezTo>
                  <a:close/>
                  <a:moveTo>
                    <a:pt x="85" y="26"/>
                  </a:moveTo>
                  <a:cubicBezTo>
                    <a:pt x="85" y="25"/>
                    <a:pt x="84" y="25"/>
                    <a:pt x="84" y="25"/>
                  </a:cubicBezTo>
                  <a:cubicBezTo>
                    <a:pt x="85" y="24"/>
                    <a:pt x="85" y="24"/>
                    <a:pt x="86" y="24"/>
                  </a:cubicBezTo>
                  <a:cubicBezTo>
                    <a:pt x="87" y="25"/>
                    <a:pt x="89" y="27"/>
                    <a:pt x="90" y="28"/>
                  </a:cubicBezTo>
                  <a:cubicBezTo>
                    <a:pt x="88" y="27"/>
                    <a:pt x="87" y="26"/>
                    <a:pt x="85" y="26"/>
                  </a:cubicBezTo>
                  <a:close/>
                  <a:moveTo>
                    <a:pt x="42" y="170"/>
                  </a:moveTo>
                  <a:cubicBezTo>
                    <a:pt x="35" y="179"/>
                    <a:pt x="28" y="188"/>
                    <a:pt x="20" y="196"/>
                  </a:cubicBezTo>
                  <a:cubicBezTo>
                    <a:pt x="27" y="184"/>
                    <a:pt x="38" y="171"/>
                    <a:pt x="49" y="160"/>
                  </a:cubicBezTo>
                  <a:cubicBezTo>
                    <a:pt x="47" y="163"/>
                    <a:pt x="44" y="167"/>
                    <a:pt x="42" y="170"/>
                  </a:cubicBezTo>
                  <a:close/>
                  <a:moveTo>
                    <a:pt x="116" y="62"/>
                  </a:moveTo>
                  <a:cubicBezTo>
                    <a:pt x="116" y="62"/>
                    <a:pt x="116" y="62"/>
                    <a:pt x="116" y="62"/>
                  </a:cubicBezTo>
                  <a:cubicBezTo>
                    <a:pt x="111" y="67"/>
                    <a:pt x="107" y="72"/>
                    <a:pt x="102" y="77"/>
                  </a:cubicBezTo>
                  <a:cubicBezTo>
                    <a:pt x="104" y="73"/>
                    <a:pt x="105" y="68"/>
                    <a:pt x="106" y="63"/>
                  </a:cubicBezTo>
                  <a:cubicBezTo>
                    <a:pt x="109" y="62"/>
                    <a:pt x="113" y="62"/>
                    <a:pt x="116" y="62"/>
                  </a:cubicBezTo>
                  <a:close/>
                  <a:moveTo>
                    <a:pt x="107" y="55"/>
                  </a:moveTo>
                  <a:cubicBezTo>
                    <a:pt x="107" y="54"/>
                    <a:pt x="107" y="54"/>
                    <a:pt x="107" y="53"/>
                  </a:cubicBezTo>
                  <a:cubicBezTo>
                    <a:pt x="107" y="54"/>
                    <a:pt x="108" y="54"/>
                    <a:pt x="108" y="55"/>
                  </a:cubicBezTo>
                  <a:cubicBezTo>
                    <a:pt x="108" y="55"/>
                    <a:pt x="107" y="55"/>
                    <a:pt x="107" y="55"/>
                  </a:cubicBezTo>
                  <a:close/>
                  <a:moveTo>
                    <a:pt x="112" y="39"/>
                  </a:moveTo>
                  <a:cubicBezTo>
                    <a:pt x="109" y="37"/>
                    <a:pt x="106" y="36"/>
                    <a:pt x="103" y="34"/>
                  </a:cubicBezTo>
                  <a:cubicBezTo>
                    <a:pt x="102" y="32"/>
                    <a:pt x="101" y="29"/>
                    <a:pt x="99" y="27"/>
                  </a:cubicBezTo>
                  <a:cubicBezTo>
                    <a:pt x="104" y="30"/>
                    <a:pt x="109" y="34"/>
                    <a:pt x="112" y="39"/>
                  </a:cubicBezTo>
                  <a:close/>
                  <a:moveTo>
                    <a:pt x="104" y="87"/>
                  </a:moveTo>
                  <a:cubicBezTo>
                    <a:pt x="101" y="92"/>
                    <a:pt x="98" y="96"/>
                    <a:pt x="95" y="101"/>
                  </a:cubicBezTo>
                  <a:cubicBezTo>
                    <a:pt x="89" y="107"/>
                    <a:pt x="81" y="114"/>
                    <a:pt x="72" y="123"/>
                  </a:cubicBezTo>
                  <a:cubicBezTo>
                    <a:pt x="87" y="106"/>
                    <a:pt x="101" y="91"/>
                    <a:pt x="104" y="87"/>
                  </a:cubicBezTo>
                  <a:close/>
                  <a:moveTo>
                    <a:pt x="97" y="67"/>
                  </a:moveTo>
                  <a:cubicBezTo>
                    <a:pt x="95" y="75"/>
                    <a:pt x="70" y="107"/>
                    <a:pt x="72" y="111"/>
                  </a:cubicBezTo>
                  <a:cubicBezTo>
                    <a:pt x="57" y="128"/>
                    <a:pt x="40" y="144"/>
                    <a:pt x="22" y="157"/>
                  </a:cubicBezTo>
                  <a:cubicBezTo>
                    <a:pt x="37" y="125"/>
                    <a:pt x="66" y="98"/>
                    <a:pt x="85" y="69"/>
                  </a:cubicBezTo>
                  <a:cubicBezTo>
                    <a:pt x="85" y="70"/>
                    <a:pt x="86" y="72"/>
                    <a:pt x="87" y="73"/>
                  </a:cubicBezTo>
                  <a:cubicBezTo>
                    <a:pt x="91" y="73"/>
                    <a:pt x="95" y="71"/>
                    <a:pt x="97" y="67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4" name="Freeform 22"/>
            <p:cNvSpPr>
              <a:spLocks noEditPoints="1"/>
            </p:cNvSpPr>
            <p:nvPr/>
          </p:nvSpPr>
          <p:spPr bwMode="auto">
            <a:xfrm>
              <a:off x="2417983" y="3512428"/>
              <a:ext cx="443129" cy="694951"/>
            </a:xfrm>
            <a:custGeom>
              <a:cxnLst>
                <a:cxn ang="0">
                  <a:pos x="108" y="80"/>
                </a:cxn>
                <a:cxn ang="0">
                  <a:pos x="85" y="118"/>
                </a:cxn>
                <a:cxn ang="0">
                  <a:pos x="54" y="175"/>
                </a:cxn>
                <a:cxn ang="0">
                  <a:pos x="15" y="248"/>
                </a:cxn>
                <a:cxn ang="0">
                  <a:pos x="24" y="251"/>
                </a:cxn>
                <a:cxn ang="0">
                  <a:pos x="70" y="189"/>
                </a:cxn>
                <a:cxn ang="0">
                  <a:pos x="110" y="97"/>
                </a:cxn>
                <a:cxn ang="0">
                  <a:pos x="132" y="63"/>
                </a:cxn>
                <a:cxn ang="0">
                  <a:pos x="160" y="97"/>
                </a:cxn>
                <a:cxn ang="0">
                  <a:pos x="132" y="52"/>
                </a:cxn>
                <a:cxn ang="0">
                  <a:pos x="175" y="41"/>
                </a:cxn>
                <a:cxn ang="0">
                  <a:pos x="119" y="18"/>
                </a:cxn>
                <a:cxn ang="0">
                  <a:pos x="88" y="5"/>
                </a:cxn>
                <a:cxn ang="0">
                  <a:pos x="91" y="16"/>
                </a:cxn>
                <a:cxn ang="0">
                  <a:pos x="159" y="38"/>
                </a:cxn>
                <a:cxn ang="0">
                  <a:pos x="123" y="44"/>
                </a:cxn>
                <a:cxn ang="0">
                  <a:pos x="121" y="53"/>
                </a:cxn>
                <a:cxn ang="0">
                  <a:pos x="126" y="56"/>
                </a:cxn>
                <a:cxn ang="0">
                  <a:pos x="114" y="72"/>
                </a:cxn>
                <a:cxn ang="0">
                  <a:pos x="108" y="80"/>
                </a:cxn>
                <a:cxn ang="0">
                  <a:pos x="34" y="233"/>
                </a:cxn>
                <a:cxn ang="0">
                  <a:pos x="91" y="126"/>
                </a:cxn>
                <a:cxn ang="0">
                  <a:pos x="34" y="233"/>
                </a:cxn>
              </a:cxnLst>
              <a:rect l="0" t="0" r="r" b="b"/>
              <a:pathLst>
                <a:path w="177" h="278">
                  <a:moveTo>
                    <a:pt x="108" y="80"/>
                  </a:moveTo>
                  <a:cubicBezTo>
                    <a:pt x="99" y="92"/>
                    <a:pt x="92" y="105"/>
                    <a:pt x="85" y="118"/>
                  </a:cubicBezTo>
                  <a:cubicBezTo>
                    <a:pt x="81" y="126"/>
                    <a:pt x="48" y="171"/>
                    <a:pt x="54" y="175"/>
                  </a:cubicBezTo>
                  <a:cubicBezTo>
                    <a:pt x="41" y="199"/>
                    <a:pt x="28" y="224"/>
                    <a:pt x="15" y="248"/>
                  </a:cubicBezTo>
                  <a:cubicBezTo>
                    <a:pt x="0" y="277"/>
                    <a:pt x="8" y="278"/>
                    <a:pt x="24" y="251"/>
                  </a:cubicBezTo>
                  <a:cubicBezTo>
                    <a:pt x="31" y="260"/>
                    <a:pt x="67" y="196"/>
                    <a:pt x="70" y="189"/>
                  </a:cubicBezTo>
                  <a:cubicBezTo>
                    <a:pt x="76" y="177"/>
                    <a:pt x="118" y="107"/>
                    <a:pt x="110" y="97"/>
                  </a:cubicBezTo>
                  <a:cubicBezTo>
                    <a:pt x="118" y="86"/>
                    <a:pt x="125" y="74"/>
                    <a:pt x="132" y="63"/>
                  </a:cubicBezTo>
                  <a:cubicBezTo>
                    <a:pt x="135" y="67"/>
                    <a:pt x="154" y="102"/>
                    <a:pt x="160" y="97"/>
                  </a:cubicBezTo>
                  <a:cubicBezTo>
                    <a:pt x="167" y="92"/>
                    <a:pt x="136" y="56"/>
                    <a:pt x="132" y="52"/>
                  </a:cubicBezTo>
                  <a:cubicBezTo>
                    <a:pt x="138" y="51"/>
                    <a:pt x="174" y="48"/>
                    <a:pt x="175" y="41"/>
                  </a:cubicBezTo>
                  <a:cubicBezTo>
                    <a:pt x="177" y="30"/>
                    <a:pt x="126" y="20"/>
                    <a:pt x="119" y="18"/>
                  </a:cubicBezTo>
                  <a:cubicBezTo>
                    <a:pt x="108" y="15"/>
                    <a:pt x="97" y="11"/>
                    <a:pt x="88" y="5"/>
                  </a:cubicBezTo>
                  <a:cubicBezTo>
                    <a:pt x="80" y="0"/>
                    <a:pt x="85" y="13"/>
                    <a:pt x="91" y="16"/>
                  </a:cubicBezTo>
                  <a:cubicBezTo>
                    <a:pt x="113" y="27"/>
                    <a:pt x="137" y="29"/>
                    <a:pt x="159" y="38"/>
                  </a:cubicBezTo>
                  <a:cubicBezTo>
                    <a:pt x="147" y="41"/>
                    <a:pt x="135" y="44"/>
                    <a:pt x="123" y="44"/>
                  </a:cubicBezTo>
                  <a:cubicBezTo>
                    <a:pt x="97" y="29"/>
                    <a:pt x="86" y="53"/>
                    <a:pt x="121" y="53"/>
                  </a:cubicBezTo>
                  <a:cubicBezTo>
                    <a:pt x="123" y="54"/>
                    <a:pt x="124" y="55"/>
                    <a:pt x="126" y="56"/>
                  </a:cubicBezTo>
                  <a:cubicBezTo>
                    <a:pt x="122" y="62"/>
                    <a:pt x="118" y="67"/>
                    <a:pt x="114" y="72"/>
                  </a:cubicBezTo>
                  <a:cubicBezTo>
                    <a:pt x="109" y="73"/>
                    <a:pt x="107" y="75"/>
                    <a:pt x="108" y="80"/>
                  </a:cubicBezTo>
                  <a:close/>
                  <a:moveTo>
                    <a:pt x="34" y="233"/>
                  </a:moveTo>
                  <a:cubicBezTo>
                    <a:pt x="53" y="198"/>
                    <a:pt x="69" y="159"/>
                    <a:pt x="91" y="126"/>
                  </a:cubicBezTo>
                  <a:cubicBezTo>
                    <a:pt x="75" y="163"/>
                    <a:pt x="57" y="202"/>
                    <a:pt x="34" y="233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5" name="Freeform 23"/>
            <p:cNvSpPr>
              <a:spLocks noEditPoints="1"/>
            </p:cNvSpPr>
            <p:nvPr/>
          </p:nvSpPr>
          <p:spPr bwMode="auto">
            <a:xfrm>
              <a:off x="2000231" y="2114716"/>
              <a:ext cx="2123898" cy="3170227"/>
            </a:xfrm>
            <a:custGeom>
              <a:cxnLst>
                <a:cxn ang="0">
                  <a:pos x="467" y="52"/>
                </a:cxn>
                <a:cxn ang="0">
                  <a:pos x="692" y="104"/>
                </a:cxn>
                <a:cxn ang="0">
                  <a:pos x="777" y="241"/>
                </a:cxn>
                <a:cxn ang="0">
                  <a:pos x="605" y="411"/>
                </a:cxn>
                <a:cxn ang="0">
                  <a:pos x="269" y="446"/>
                </a:cxn>
                <a:cxn ang="0">
                  <a:pos x="456" y="626"/>
                </a:cxn>
                <a:cxn ang="0">
                  <a:pos x="427" y="694"/>
                </a:cxn>
                <a:cxn ang="0">
                  <a:pos x="219" y="1035"/>
                </a:cxn>
                <a:cxn ang="0">
                  <a:pos x="133" y="740"/>
                </a:cxn>
                <a:cxn ang="0">
                  <a:pos x="30" y="996"/>
                </a:cxn>
                <a:cxn ang="0">
                  <a:pos x="230" y="1073"/>
                </a:cxn>
                <a:cxn ang="0">
                  <a:pos x="474" y="651"/>
                </a:cxn>
                <a:cxn ang="0">
                  <a:pos x="812" y="175"/>
                </a:cxn>
                <a:cxn ang="0">
                  <a:pos x="233" y="557"/>
                </a:cxn>
                <a:cxn ang="0">
                  <a:pos x="84" y="960"/>
                </a:cxn>
                <a:cxn ang="0">
                  <a:pos x="125" y="777"/>
                </a:cxn>
                <a:cxn ang="0">
                  <a:pos x="80" y="960"/>
                </a:cxn>
                <a:cxn ang="0">
                  <a:pos x="44" y="972"/>
                </a:cxn>
                <a:cxn ang="0">
                  <a:pos x="25" y="1224"/>
                </a:cxn>
                <a:cxn ang="0">
                  <a:pos x="43" y="1158"/>
                </a:cxn>
                <a:cxn ang="0">
                  <a:pos x="41" y="1230"/>
                </a:cxn>
                <a:cxn ang="0">
                  <a:pos x="56" y="1194"/>
                </a:cxn>
                <a:cxn ang="0">
                  <a:pos x="70" y="1184"/>
                </a:cxn>
                <a:cxn ang="0">
                  <a:pos x="26" y="1151"/>
                </a:cxn>
                <a:cxn ang="0">
                  <a:pos x="130" y="993"/>
                </a:cxn>
                <a:cxn ang="0">
                  <a:pos x="176" y="1009"/>
                </a:cxn>
                <a:cxn ang="0">
                  <a:pos x="264" y="992"/>
                </a:cxn>
                <a:cxn ang="0">
                  <a:pos x="604" y="448"/>
                </a:cxn>
                <a:cxn ang="0">
                  <a:pos x="575" y="403"/>
                </a:cxn>
                <a:cxn ang="0">
                  <a:pos x="534" y="355"/>
                </a:cxn>
                <a:cxn ang="0">
                  <a:pos x="404" y="324"/>
                </a:cxn>
                <a:cxn ang="0">
                  <a:pos x="316" y="367"/>
                </a:cxn>
                <a:cxn ang="0">
                  <a:pos x="302" y="401"/>
                </a:cxn>
                <a:cxn ang="0">
                  <a:pos x="289" y="429"/>
                </a:cxn>
                <a:cxn ang="0">
                  <a:pos x="289" y="460"/>
                </a:cxn>
                <a:cxn ang="0">
                  <a:pos x="294" y="525"/>
                </a:cxn>
                <a:cxn ang="0">
                  <a:pos x="445" y="653"/>
                </a:cxn>
                <a:cxn ang="0">
                  <a:pos x="462" y="648"/>
                </a:cxn>
                <a:cxn ang="0">
                  <a:pos x="262" y="503"/>
                </a:cxn>
                <a:cxn ang="0">
                  <a:pos x="310" y="457"/>
                </a:cxn>
                <a:cxn ang="0">
                  <a:pos x="469" y="528"/>
                </a:cxn>
                <a:cxn ang="0">
                  <a:pos x="450" y="448"/>
                </a:cxn>
                <a:cxn ang="0">
                  <a:pos x="542" y="458"/>
                </a:cxn>
                <a:cxn ang="0">
                  <a:pos x="380" y="320"/>
                </a:cxn>
                <a:cxn ang="0">
                  <a:pos x="543" y="419"/>
                </a:cxn>
                <a:cxn ang="0">
                  <a:pos x="524" y="546"/>
                </a:cxn>
                <a:cxn ang="0">
                  <a:pos x="317" y="488"/>
                </a:cxn>
                <a:cxn ang="0">
                  <a:pos x="468" y="539"/>
                </a:cxn>
                <a:cxn ang="0">
                  <a:pos x="560" y="423"/>
                </a:cxn>
                <a:cxn ang="0">
                  <a:pos x="524" y="572"/>
                </a:cxn>
                <a:cxn ang="0">
                  <a:pos x="605" y="421"/>
                </a:cxn>
                <a:cxn ang="0">
                  <a:pos x="751" y="313"/>
                </a:cxn>
                <a:cxn ang="0">
                  <a:pos x="790" y="245"/>
                </a:cxn>
                <a:cxn ang="0">
                  <a:pos x="789" y="218"/>
                </a:cxn>
                <a:cxn ang="0">
                  <a:pos x="485" y="43"/>
                </a:cxn>
                <a:cxn ang="0">
                  <a:pos x="540" y="52"/>
                </a:cxn>
                <a:cxn ang="0">
                  <a:pos x="605" y="66"/>
                </a:cxn>
                <a:cxn ang="0">
                  <a:pos x="781" y="218"/>
                </a:cxn>
                <a:cxn ang="0">
                  <a:pos x="693" y="86"/>
                </a:cxn>
                <a:cxn ang="0">
                  <a:pos x="578" y="26"/>
                </a:cxn>
              </a:cxnLst>
              <a:rect l="0" t="0" r="r" b="b"/>
              <a:pathLst>
                <a:path w="849" h="1268">
                  <a:moveTo>
                    <a:pt x="488" y="22"/>
                  </a:moveTo>
                  <a:cubicBezTo>
                    <a:pt x="485" y="22"/>
                    <a:pt x="458" y="23"/>
                    <a:pt x="460" y="31"/>
                  </a:cubicBezTo>
                  <a:cubicBezTo>
                    <a:pt x="443" y="32"/>
                    <a:pt x="427" y="39"/>
                    <a:pt x="413" y="48"/>
                  </a:cubicBezTo>
                  <a:cubicBezTo>
                    <a:pt x="412" y="49"/>
                    <a:pt x="400" y="60"/>
                    <a:pt x="410" y="60"/>
                  </a:cubicBezTo>
                  <a:cubicBezTo>
                    <a:pt x="415" y="60"/>
                    <a:pt x="426" y="50"/>
                    <a:pt x="430" y="48"/>
                  </a:cubicBezTo>
                  <a:cubicBezTo>
                    <a:pt x="428" y="50"/>
                    <a:pt x="428" y="52"/>
                    <a:pt x="429" y="54"/>
                  </a:cubicBezTo>
                  <a:cubicBezTo>
                    <a:pt x="424" y="56"/>
                    <a:pt x="419" y="59"/>
                    <a:pt x="415" y="63"/>
                  </a:cubicBezTo>
                  <a:cubicBezTo>
                    <a:pt x="413" y="69"/>
                    <a:pt x="415" y="71"/>
                    <a:pt x="421" y="69"/>
                  </a:cubicBezTo>
                  <a:cubicBezTo>
                    <a:pt x="430" y="60"/>
                    <a:pt x="443" y="56"/>
                    <a:pt x="455" y="54"/>
                  </a:cubicBezTo>
                  <a:cubicBezTo>
                    <a:pt x="438" y="75"/>
                    <a:pt x="460" y="60"/>
                    <a:pt x="467" y="52"/>
                  </a:cubicBezTo>
                  <a:cubicBezTo>
                    <a:pt x="467" y="52"/>
                    <a:pt x="468" y="52"/>
                    <a:pt x="468" y="52"/>
                  </a:cubicBezTo>
                  <a:cubicBezTo>
                    <a:pt x="471" y="54"/>
                    <a:pt x="482" y="57"/>
                    <a:pt x="483" y="51"/>
                  </a:cubicBezTo>
                  <a:cubicBezTo>
                    <a:pt x="489" y="51"/>
                    <a:pt x="495" y="50"/>
                    <a:pt x="501" y="50"/>
                  </a:cubicBezTo>
                  <a:cubicBezTo>
                    <a:pt x="484" y="58"/>
                    <a:pt x="468" y="69"/>
                    <a:pt x="451" y="78"/>
                  </a:cubicBezTo>
                  <a:cubicBezTo>
                    <a:pt x="428" y="90"/>
                    <a:pt x="452" y="88"/>
                    <a:pt x="464" y="81"/>
                  </a:cubicBezTo>
                  <a:cubicBezTo>
                    <a:pt x="505" y="68"/>
                    <a:pt x="555" y="86"/>
                    <a:pt x="593" y="101"/>
                  </a:cubicBezTo>
                  <a:cubicBezTo>
                    <a:pt x="608" y="108"/>
                    <a:pt x="609" y="99"/>
                    <a:pt x="596" y="94"/>
                  </a:cubicBezTo>
                  <a:cubicBezTo>
                    <a:pt x="576" y="85"/>
                    <a:pt x="554" y="78"/>
                    <a:pt x="532" y="74"/>
                  </a:cubicBezTo>
                  <a:cubicBezTo>
                    <a:pt x="580" y="79"/>
                    <a:pt x="628" y="79"/>
                    <a:pt x="676" y="92"/>
                  </a:cubicBezTo>
                  <a:cubicBezTo>
                    <a:pt x="681" y="96"/>
                    <a:pt x="687" y="100"/>
                    <a:pt x="692" y="104"/>
                  </a:cubicBezTo>
                  <a:cubicBezTo>
                    <a:pt x="692" y="104"/>
                    <a:pt x="692" y="104"/>
                    <a:pt x="692" y="104"/>
                  </a:cubicBezTo>
                  <a:cubicBezTo>
                    <a:pt x="680" y="101"/>
                    <a:pt x="628" y="85"/>
                    <a:pt x="618" y="95"/>
                  </a:cubicBezTo>
                  <a:cubicBezTo>
                    <a:pt x="610" y="104"/>
                    <a:pt x="634" y="103"/>
                    <a:pt x="632" y="103"/>
                  </a:cubicBezTo>
                  <a:cubicBezTo>
                    <a:pt x="651" y="103"/>
                    <a:pt x="670" y="107"/>
                    <a:pt x="689" y="112"/>
                  </a:cubicBezTo>
                  <a:cubicBezTo>
                    <a:pt x="678" y="119"/>
                    <a:pt x="690" y="124"/>
                    <a:pt x="697" y="114"/>
                  </a:cubicBezTo>
                  <a:cubicBezTo>
                    <a:pt x="701" y="116"/>
                    <a:pt x="705" y="117"/>
                    <a:pt x="709" y="119"/>
                  </a:cubicBezTo>
                  <a:cubicBezTo>
                    <a:pt x="728" y="137"/>
                    <a:pt x="745" y="158"/>
                    <a:pt x="757" y="181"/>
                  </a:cubicBezTo>
                  <a:cubicBezTo>
                    <a:pt x="760" y="186"/>
                    <a:pt x="779" y="233"/>
                    <a:pt x="782" y="222"/>
                  </a:cubicBezTo>
                  <a:cubicBezTo>
                    <a:pt x="782" y="223"/>
                    <a:pt x="782" y="224"/>
                    <a:pt x="782" y="225"/>
                  </a:cubicBezTo>
                  <a:cubicBezTo>
                    <a:pt x="780" y="227"/>
                    <a:pt x="769" y="238"/>
                    <a:pt x="777" y="241"/>
                  </a:cubicBezTo>
                  <a:cubicBezTo>
                    <a:pt x="748" y="283"/>
                    <a:pt x="712" y="324"/>
                    <a:pt x="675" y="359"/>
                  </a:cubicBezTo>
                  <a:cubicBezTo>
                    <a:pt x="678" y="354"/>
                    <a:pt x="702" y="326"/>
                    <a:pt x="698" y="322"/>
                  </a:cubicBezTo>
                  <a:cubicBezTo>
                    <a:pt x="691" y="314"/>
                    <a:pt x="672" y="349"/>
                    <a:pt x="669" y="353"/>
                  </a:cubicBezTo>
                  <a:cubicBezTo>
                    <a:pt x="659" y="371"/>
                    <a:pt x="630" y="418"/>
                    <a:pt x="664" y="382"/>
                  </a:cubicBezTo>
                  <a:cubicBezTo>
                    <a:pt x="670" y="386"/>
                    <a:pt x="687" y="360"/>
                    <a:pt x="690" y="356"/>
                  </a:cubicBezTo>
                  <a:cubicBezTo>
                    <a:pt x="694" y="353"/>
                    <a:pt x="698" y="349"/>
                    <a:pt x="702" y="346"/>
                  </a:cubicBezTo>
                  <a:cubicBezTo>
                    <a:pt x="689" y="361"/>
                    <a:pt x="677" y="377"/>
                    <a:pt x="666" y="392"/>
                  </a:cubicBezTo>
                  <a:cubicBezTo>
                    <a:pt x="664" y="395"/>
                    <a:pt x="637" y="433"/>
                    <a:pt x="650" y="427"/>
                  </a:cubicBezTo>
                  <a:cubicBezTo>
                    <a:pt x="645" y="433"/>
                    <a:pt x="641" y="439"/>
                    <a:pt x="637" y="444"/>
                  </a:cubicBezTo>
                  <a:cubicBezTo>
                    <a:pt x="632" y="430"/>
                    <a:pt x="618" y="419"/>
                    <a:pt x="605" y="411"/>
                  </a:cubicBezTo>
                  <a:cubicBezTo>
                    <a:pt x="588" y="400"/>
                    <a:pt x="574" y="381"/>
                    <a:pt x="559" y="366"/>
                  </a:cubicBezTo>
                  <a:cubicBezTo>
                    <a:pt x="531" y="337"/>
                    <a:pt x="490" y="322"/>
                    <a:pt x="451" y="317"/>
                  </a:cubicBezTo>
                  <a:cubicBezTo>
                    <a:pt x="442" y="315"/>
                    <a:pt x="433" y="314"/>
                    <a:pt x="424" y="314"/>
                  </a:cubicBezTo>
                  <a:cubicBezTo>
                    <a:pt x="397" y="302"/>
                    <a:pt x="355" y="307"/>
                    <a:pt x="328" y="318"/>
                  </a:cubicBezTo>
                  <a:cubicBezTo>
                    <a:pt x="325" y="314"/>
                    <a:pt x="321" y="318"/>
                    <a:pt x="320" y="321"/>
                  </a:cubicBezTo>
                  <a:cubicBezTo>
                    <a:pt x="313" y="325"/>
                    <a:pt x="291" y="349"/>
                    <a:pt x="312" y="342"/>
                  </a:cubicBezTo>
                  <a:cubicBezTo>
                    <a:pt x="307" y="356"/>
                    <a:pt x="302" y="370"/>
                    <a:pt x="297" y="384"/>
                  </a:cubicBezTo>
                  <a:cubicBezTo>
                    <a:pt x="294" y="386"/>
                    <a:pt x="288" y="390"/>
                    <a:pt x="287" y="394"/>
                  </a:cubicBezTo>
                  <a:cubicBezTo>
                    <a:pt x="280" y="395"/>
                    <a:pt x="278" y="424"/>
                    <a:pt x="277" y="430"/>
                  </a:cubicBezTo>
                  <a:cubicBezTo>
                    <a:pt x="274" y="435"/>
                    <a:pt x="271" y="440"/>
                    <a:pt x="269" y="446"/>
                  </a:cubicBezTo>
                  <a:cubicBezTo>
                    <a:pt x="267" y="446"/>
                    <a:pt x="251" y="456"/>
                    <a:pt x="264" y="456"/>
                  </a:cubicBezTo>
                  <a:cubicBezTo>
                    <a:pt x="261" y="464"/>
                    <a:pt x="258" y="471"/>
                    <a:pt x="255" y="478"/>
                  </a:cubicBezTo>
                  <a:cubicBezTo>
                    <a:pt x="248" y="484"/>
                    <a:pt x="245" y="491"/>
                    <a:pt x="249" y="500"/>
                  </a:cubicBezTo>
                  <a:cubicBezTo>
                    <a:pt x="248" y="503"/>
                    <a:pt x="245" y="512"/>
                    <a:pt x="247" y="516"/>
                  </a:cubicBezTo>
                  <a:cubicBezTo>
                    <a:pt x="209" y="543"/>
                    <a:pt x="280" y="536"/>
                    <a:pt x="294" y="533"/>
                  </a:cubicBezTo>
                  <a:cubicBezTo>
                    <a:pt x="323" y="543"/>
                    <a:pt x="354" y="545"/>
                    <a:pt x="384" y="555"/>
                  </a:cubicBezTo>
                  <a:cubicBezTo>
                    <a:pt x="400" y="565"/>
                    <a:pt x="415" y="578"/>
                    <a:pt x="425" y="594"/>
                  </a:cubicBezTo>
                  <a:cubicBezTo>
                    <a:pt x="431" y="597"/>
                    <a:pt x="433" y="595"/>
                    <a:pt x="432" y="589"/>
                  </a:cubicBezTo>
                  <a:cubicBezTo>
                    <a:pt x="428" y="582"/>
                    <a:pt x="422" y="576"/>
                    <a:pt x="416" y="570"/>
                  </a:cubicBezTo>
                  <a:cubicBezTo>
                    <a:pt x="437" y="584"/>
                    <a:pt x="448" y="603"/>
                    <a:pt x="456" y="626"/>
                  </a:cubicBezTo>
                  <a:cubicBezTo>
                    <a:pt x="456" y="627"/>
                    <a:pt x="456" y="628"/>
                    <a:pt x="455" y="628"/>
                  </a:cubicBezTo>
                  <a:cubicBezTo>
                    <a:pt x="452" y="632"/>
                    <a:pt x="448" y="636"/>
                    <a:pt x="445" y="640"/>
                  </a:cubicBezTo>
                  <a:cubicBezTo>
                    <a:pt x="444" y="637"/>
                    <a:pt x="433" y="592"/>
                    <a:pt x="428" y="606"/>
                  </a:cubicBezTo>
                  <a:cubicBezTo>
                    <a:pt x="426" y="611"/>
                    <a:pt x="435" y="627"/>
                    <a:pt x="436" y="633"/>
                  </a:cubicBezTo>
                  <a:cubicBezTo>
                    <a:pt x="438" y="644"/>
                    <a:pt x="437" y="656"/>
                    <a:pt x="435" y="668"/>
                  </a:cubicBezTo>
                  <a:cubicBezTo>
                    <a:pt x="416" y="692"/>
                    <a:pt x="392" y="712"/>
                    <a:pt x="372" y="736"/>
                  </a:cubicBezTo>
                  <a:cubicBezTo>
                    <a:pt x="371" y="740"/>
                    <a:pt x="372" y="742"/>
                    <a:pt x="375" y="742"/>
                  </a:cubicBezTo>
                  <a:cubicBezTo>
                    <a:pt x="380" y="742"/>
                    <a:pt x="388" y="730"/>
                    <a:pt x="391" y="727"/>
                  </a:cubicBezTo>
                  <a:cubicBezTo>
                    <a:pt x="404" y="714"/>
                    <a:pt x="417" y="701"/>
                    <a:pt x="430" y="686"/>
                  </a:cubicBezTo>
                  <a:cubicBezTo>
                    <a:pt x="429" y="689"/>
                    <a:pt x="428" y="691"/>
                    <a:pt x="427" y="694"/>
                  </a:cubicBezTo>
                  <a:cubicBezTo>
                    <a:pt x="423" y="700"/>
                    <a:pt x="400" y="721"/>
                    <a:pt x="401" y="728"/>
                  </a:cubicBezTo>
                  <a:cubicBezTo>
                    <a:pt x="400" y="729"/>
                    <a:pt x="399" y="731"/>
                    <a:pt x="398" y="732"/>
                  </a:cubicBezTo>
                  <a:cubicBezTo>
                    <a:pt x="396" y="733"/>
                    <a:pt x="396" y="734"/>
                    <a:pt x="395" y="735"/>
                  </a:cubicBezTo>
                  <a:cubicBezTo>
                    <a:pt x="354" y="789"/>
                    <a:pt x="315" y="845"/>
                    <a:pt x="277" y="900"/>
                  </a:cubicBezTo>
                  <a:cubicBezTo>
                    <a:pt x="267" y="915"/>
                    <a:pt x="274" y="919"/>
                    <a:pt x="284" y="905"/>
                  </a:cubicBezTo>
                  <a:cubicBezTo>
                    <a:pt x="292" y="892"/>
                    <a:pt x="301" y="879"/>
                    <a:pt x="310" y="866"/>
                  </a:cubicBezTo>
                  <a:cubicBezTo>
                    <a:pt x="331" y="836"/>
                    <a:pt x="353" y="805"/>
                    <a:pt x="375" y="775"/>
                  </a:cubicBezTo>
                  <a:cubicBezTo>
                    <a:pt x="363" y="798"/>
                    <a:pt x="220" y="1010"/>
                    <a:pt x="236" y="1019"/>
                  </a:cubicBezTo>
                  <a:cubicBezTo>
                    <a:pt x="231" y="1027"/>
                    <a:pt x="227" y="1035"/>
                    <a:pt x="224" y="1043"/>
                  </a:cubicBezTo>
                  <a:cubicBezTo>
                    <a:pt x="223" y="1040"/>
                    <a:pt x="221" y="1038"/>
                    <a:pt x="219" y="1035"/>
                  </a:cubicBezTo>
                  <a:cubicBezTo>
                    <a:pt x="214" y="1003"/>
                    <a:pt x="176" y="983"/>
                    <a:pt x="138" y="972"/>
                  </a:cubicBezTo>
                  <a:cubicBezTo>
                    <a:pt x="125" y="967"/>
                    <a:pt x="113" y="966"/>
                    <a:pt x="100" y="963"/>
                  </a:cubicBezTo>
                  <a:cubicBezTo>
                    <a:pt x="109" y="959"/>
                    <a:pt x="91" y="950"/>
                    <a:pt x="89" y="949"/>
                  </a:cubicBezTo>
                  <a:cubicBezTo>
                    <a:pt x="103" y="903"/>
                    <a:pt x="120" y="858"/>
                    <a:pt x="137" y="813"/>
                  </a:cubicBezTo>
                  <a:cubicBezTo>
                    <a:pt x="147" y="789"/>
                    <a:pt x="156" y="765"/>
                    <a:pt x="165" y="741"/>
                  </a:cubicBezTo>
                  <a:cubicBezTo>
                    <a:pt x="167" y="737"/>
                    <a:pt x="186" y="696"/>
                    <a:pt x="174" y="700"/>
                  </a:cubicBezTo>
                  <a:cubicBezTo>
                    <a:pt x="191" y="666"/>
                    <a:pt x="207" y="631"/>
                    <a:pt x="225" y="598"/>
                  </a:cubicBezTo>
                  <a:cubicBezTo>
                    <a:pt x="235" y="580"/>
                    <a:pt x="251" y="519"/>
                    <a:pt x="218" y="561"/>
                  </a:cubicBezTo>
                  <a:cubicBezTo>
                    <a:pt x="201" y="583"/>
                    <a:pt x="191" y="612"/>
                    <a:pt x="182" y="638"/>
                  </a:cubicBezTo>
                  <a:cubicBezTo>
                    <a:pt x="169" y="673"/>
                    <a:pt x="148" y="706"/>
                    <a:pt x="133" y="740"/>
                  </a:cubicBezTo>
                  <a:cubicBezTo>
                    <a:pt x="124" y="740"/>
                    <a:pt x="110" y="776"/>
                    <a:pt x="107" y="784"/>
                  </a:cubicBezTo>
                  <a:cubicBezTo>
                    <a:pt x="95" y="806"/>
                    <a:pt x="86" y="829"/>
                    <a:pt x="75" y="852"/>
                  </a:cubicBezTo>
                  <a:cubicBezTo>
                    <a:pt x="65" y="874"/>
                    <a:pt x="55" y="897"/>
                    <a:pt x="47" y="920"/>
                  </a:cubicBezTo>
                  <a:cubicBezTo>
                    <a:pt x="47" y="922"/>
                    <a:pt x="35" y="952"/>
                    <a:pt x="46" y="947"/>
                  </a:cubicBezTo>
                  <a:cubicBezTo>
                    <a:pt x="50" y="948"/>
                    <a:pt x="53" y="949"/>
                    <a:pt x="57" y="948"/>
                  </a:cubicBezTo>
                  <a:cubicBezTo>
                    <a:pt x="56" y="949"/>
                    <a:pt x="55" y="950"/>
                    <a:pt x="53" y="951"/>
                  </a:cubicBezTo>
                  <a:cubicBezTo>
                    <a:pt x="49" y="939"/>
                    <a:pt x="35" y="974"/>
                    <a:pt x="35" y="977"/>
                  </a:cubicBezTo>
                  <a:cubicBezTo>
                    <a:pt x="30" y="978"/>
                    <a:pt x="29" y="981"/>
                    <a:pt x="30" y="986"/>
                  </a:cubicBezTo>
                  <a:cubicBezTo>
                    <a:pt x="28" y="988"/>
                    <a:pt x="28" y="991"/>
                    <a:pt x="31" y="992"/>
                  </a:cubicBezTo>
                  <a:cubicBezTo>
                    <a:pt x="31" y="993"/>
                    <a:pt x="31" y="995"/>
                    <a:pt x="30" y="996"/>
                  </a:cubicBezTo>
                  <a:cubicBezTo>
                    <a:pt x="20" y="992"/>
                    <a:pt x="17" y="1046"/>
                    <a:pt x="17" y="1052"/>
                  </a:cubicBezTo>
                  <a:cubicBezTo>
                    <a:pt x="11" y="1076"/>
                    <a:pt x="12" y="1103"/>
                    <a:pt x="13" y="1127"/>
                  </a:cubicBezTo>
                  <a:cubicBezTo>
                    <a:pt x="14" y="1139"/>
                    <a:pt x="12" y="1228"/>
                    <a:pt x="20" y="1230"/>
                  </a:cubicBezTo>
                  <a:cubicBezTo>
                    <a:pt x="11" y="1241"/>
                    <a:pt x="0" y="1268"/>
                    <a:pt x="23" y="1253"/>
                  </a:cubicBezTo>
                  <a:cubicBezTo>
                    <a:pt x="49" y="1236"/>
                    <a:pt x="72" y="1216"/>
                    <a:pt x="94" y="1195"/>
                  </a:cubicBezTo>
                  <a:cubicBezTo>
                    <a:pt x="111" y="1178"/>
                    <a:pt x="128" y="1160"/>
                    <a:pt x="146" y="1145"/>
                  </a:cubicBezTo>
                  <a:cubicBezTo>
                    <a:pt x="161" y="1135"/>
                    <a:pt x="201" y="1111"/>
                    <a:pt x="206" y="1094"/>
                  </a:cubicBezTo>
                  <a:cubicBezTo>
                    <a:pt x="209" y="1093"/>
                    <a:pt x="216" y="1091"/>
                    <a:pt x="214" y="1086"/>
                  </a:cubicBezTo>
                  <a:cubicBezTo>
                    <a:pt x="217" y="1088"/>
                    <a:pt x="219" y="1084"/>
                    <a:pt x="220" y="1081"/>
                  </a:cubicBezTo>
                  <a:cubicBezTo>
                    <a:pt x="224" y="1079"/>
                    <a:pt x="228" y="1076"/>
                    <a:pt x="230" y="1073"/>
                  </a:cubicBezTo>
                  <a:cubicBezTo>
                    <a:pt x="236" y="1071"/>
                    <a:pt x="235" y="1054"/>
                    <a:pt x="234" y="1049"/>
                  </a:cubicBezTo>
                  <a:cubicBezTo>
                    <a:pt x="242" y="1036"/>
                    <a:pt x="322" y="930"/>
                    <a:pt x="316" y="927"/>
                  </a:cubicBezTo>
                  <a:cubicBezTo>
                    <a:pt x="311" y="923"/>
                    <a:pt x="290" y="958"/>
                    <a:pt x="286" y="963"/>
                  </a:cubicBezTo>
                  <a:cubicBezTo>
                    <a:pt x="288" y="959"/>
                    <a:pt x="289" y="955"/>
                    <a:pt x="291" y="951"/>
                  </a:cubicBezTo>
                  <a:cubicBezTo>
                    <a:pt x="314" y="917"/>
                    <a:pt x="335" y="880"/>
                    <a:pt x="357" y="845"/>
                  </a:cubicBezTo>
                  <a:cubicBezTo>
                    <a:pt x="370" y="826"/>
                    <a:pt x="382" y="807"/>
                    <a:pt x="394" y="788"/>
                  </a:cubicBezTo>
                  <a:cubicBezTo>
                    <a:pt x="401" y="778"/>
                    <a:pt x="408" y="767"/>
                    <a:pt x="415" y="757"/>
                  </a:cubicBezTo>
                  <a:cubicBezTo>
                    <a:pt x="415" y="756"/>
                    <a:pt x="437" y="722"/>
                    <a:pt x="424" y="729"/>
                  </a:cubicBezTo>
                  <a:cubicBezTo>
                    <a:pt x="426" y="725"/>
                    <a:pt x="428" y="721"/>
                    <a:pt x="430" y="717"/>
                  </a:cubicBezTo>
                  <a:cubicBezTo>
                    <a:pt x="444" y="697"/>
                    <a:pt x="470" y="676"/>
                    <a:pt x="474" y="651"/>
                  </a:cubicBezTo>
                  <a:cubicBezTo>
                    <a:pt x="477" y="646"/>
                    <a:pt x="481" y="641"/>
                    <a:pt x="484" y="636"/>
                  </a:cubicBezTo>
                  <a:cubicBezTo>
                    <a:pt x="489" y="645"/>
                    <a:pt x="511" y="615"/>
                    <a:pt x="514" y="611"/>
                  </a:cubicBezTo>
                  <a:cubicBezTo>
                    <a:pt x="530" y="594"/>
                    <a:pt x="547" y="578"/>
                    <a:pt x="565" y="561"/>
                  </a:cubicBezTo>
                  <a:cubicBezTo>
                    <a:pt x="580" y="546"/>
                    <a:pt x="594" y="529"/>
                    <a:pt x="603" y="510"/>
                  </a:cubicBezTo>
                  <a:cubicBezTo>
                    <a:pt x="611" y="499"/>
                    <a:pt x="646" y="463"/>
                    <a:pt x="643" y="449"/>
                  </a:cubicBezTo>
                  <a:cubicBezTo>
                    <a:pt x="675" y="406"/>
                    <a:pt x="711" y="367"/>
                    <a:pt x="748" y="328"/>
                  </a:cubicBezTo>
                  <a:cubicBezTo>
                    <a:pt x="766" y="309"/>
                    <a:pt x="778" y="285"/>
                    <a:pt x="796" y="267"/>
                  </a:cubicBezTo>
                  <a:cubicBezTo>
                    <a:pt x="802" y="261"/>
                    <a:pt x="842" y="204"/>
                    <a:pt x="815" y="221"/>
                  </a:cubicBezTo>
                  <a:cubicBezTo>
                    <a:pt x="828" y="208"/>
                    <a:pt x="781" y="151"/>
                    <a:pt x="774" y="140"/>
                  </a:cubicBezTo>
                  <a:cubicBezTo>
                    <a:pt x="788" y="150"/>
                    <a:pt x="801" y="162"/>
                    <a:pt x="812" y="175"/>
                  </a:cubicBezTo>
                  <a:cubicBezTo>
                    <a:pt x="817" y="180"/>
                    <a:pt x="832" y="209"/>
                    <a:pt x="838" y="209"/>
                  </a:cubicBezTo>
                  <a:cubicBezTo>
                    <a:pt x="849" y="209"/>
                    <a:pt x="803" y="142"/>
                    <a:pt x="797" y="134"/>
                  </a:cubicBezTo>
                  <a:cubicBezTo>
                    <a:pt x="777" y="110"/>
                    <a:pt x="752" y="90"/>
                    <a:pt x="725" y="75"/>
                  </a:cubicBezTo>
                  <a:cubicBezTo>
                    <a:pt x="694" y="59"/>
                    <a:pt x="659" y="39"/>
                    <a:pt x="626" y="31"/>
                  </a:cubicBezTo>
                  <a:cubicBezTo>
                    <a:pt x="586" y="17"/>
                    <a:pt x="529" y="0"/>
                    <a:pt x="488" y="22"/>
                  </a:cubicBezTo>
                  <a:close/>
                  <a:moveTo>
                    <a:pt x="233" y="557"/>
                  </a:moveTo>
                  <a:cubicBezTo>
                    <a:pt x="231" y="575"/>
                    <a:pt x="220" y="591"/>
                    <a:pt x="212" y="607"/>
                  </a:cubicBezTo>
                  <a:cubicBezTo>
                    <a:pt x="210" y="607"/>
                    <a:pt x="208" y="607"/>
                    <a:pt x="207" y="608"/>
                  </a:cubicBezTo>
                  <a:cubicBezTo>
                    <a:pt x="209" y="604"/>
                    <a:pt x="210" y="600"/>
                    <a:pt x="206" y="598"/>
                  </a:cubicBezTo>
                  <a:cubicBezTo>
                    <a:pt x="214" y="581"/>
                    <a:pt x="223" y="565"/>
                    <a:pt x="233" y="557"/>
                  </a:cubicBezTo>
                  <a:close/>
                  <a:moveTo>
                    <a:pt x="206" y="1022"/>
                  </a:moveTo>
                  <a:cubicBezTo>
                    <a:pt x="205" y="1022"/>
                    <a:pt x="205" y="1022"/>
                    <a:pt x="204" y="1022"/>
                  </a:cubicBezTo>
                  <a:cubicBezTo>
                    <a:pt x="201" y="1019"/>
                    <a:pt x="197" y="1015"/>
                    <a:pt x="192" y="1015"/>
                  </a:cubicBezTo>
                  <a:cubicBezTo>
                    <a:pt x="189" y="1010"/>
                    <a:pt x="186" y="1006"/>
                    <a:pt x="182" y="1003"/>
                  </a:cubicBezTo>
                  <a:cubicBezTo>
                    <a:pt x="182" y="1001"/>
                    <a:pt x="181" y="1000"/>
                    <a:pt x="180" y="999"/>
                  </a:cubicBezTo>
                  <a:cubicBezTo>
                    <a:pt x="176" y="997"/>
                    <a:pt x="176" y="997"/>
                    <a:pt x="176" y="997"/>
                  </a:cubicBezTo>
                  <a:cubicBezTo>
                    <a:pt x="176" y="996"/>
                    <a:pt x="175" y="995"/>
                    <a:pt x="174" y="995"/>
                  </a:cubicBezTo>
                  <a:cubicBezTo>
                    <a:pt x="188" y="1002"/>
                    <a:pt x="199" y="1011"/>
                    <a:pt x="206" y="1022"/>
                  </a:cubicBezTo>
                  <a:close/>
                  <a:moveTo>
                    <a:pt x="95" y="962"/>
                  </a:moveTo>
                  <a:cubicBezTo>
                    <a:pt x="91" y="961"/>
                    <a:pt x="87" y="961"/>
                    <a:pt x="84" y="960"/>
                  </a:cubicBezTo>
                  <a:cubicBezTo>
                    <a:pt x="85" y="959"/>
                    <a:pt x="86" y="958"/>
                    <a:pt x="86" y="957"/>
                  </a:cubicBezTo>
                  <a:cubicBezTo>
                    <a:pt x="89" y="958"/>
                    <a:pt x="92" y="960"/>
                    <a:pt x="95" y="962"/>
                  </a:cubicBezTo>
                  <a:close/>
                  <a:moveTo>
                    <a:pt x="167" y="715"/>
                  </a:moveTo>
                  <a:cubicBezTo>
                    <a:pt x="159" y="735"/>
                    <a:pt x="152" y="755"/>
                    <a:pt x="144" y="774"/>
                  </a:cubicBezTo>
                  <a:cubicBezTo>
                    <a:pt x="137" y="791"/>
                    <a:pt x="130" y="809"/>
                    <a:pt x="124" y="827"/>
                  </a:cubicBezTo>
                  <a:cubicBezTo>
                    <a:pt x="136" y="789"/>
                    <a:pt x="149" y="751"/>
                    <a:pt x="167" y="715"/>
                  </a:cubicBezTo>
                  <a:close/>
                  <a:moveTo>
                    <a:pt x="125" y="777"/>
                  </a:moveTo>
                  <a:cubicBezTo>
                    <a:pt x="120" y="790"/>
                    <a:pt x="115" y="803"/>
                    <a:pt x="110" y="815"/>
                  </a:cubicBezTo>
                  <a:cubicBezTo>
                    <a:pt x="110" y="814"/>
                    <a:pt x="109" y="813"/>
                    <a:pt x="109" y="812"/>
                  </a:cubicBezTo>
                  <a:cubicBezTo>
                    <a:pt x="114" y="800"/>
                    <a:pt x="119" y="788"/>
                    <a:pt x="125" y="777"/>
                  </a:cubicBezTo>
                  <a:close/>
                  <a:moveTo>
                    <a:pt x="112" y="837"/>
                  </a:moveTo>
                  <a:cubicBezTo>
                    <a:pt x="101" y="873"/>
                    <a:pt x="90" y="909"/>
                    <a:pt x="74" y="944"/>
                  </a:cubicBezTo>
                  <a:cubicBezTo>
                    <a:pt x="74" y="943"/>
                    <a:pt x="74" y="943"/>
                    <a:pt x="73" y="943"/>
                  </a:cubicBezTo>
                  <a:cubicBezTo>
                    <a:pt x="76" y="934"/>
                    <a:pt x="79" y="925"/>
                    <a:pt x="83" y="915"/>
                  </a:cubicBezTo>
                  <a:cubicBezTo>
                    <a:pt x="89" y="915"/>
                    <a:pt x="108" y="846"/>
                    <a:pt x="112" y="837"/>
                  </a:cubicBezTo>
                  <a:close/>
                  <a:moveTo>
                    <a:pt x="80" y="960"/>
                  </a:moveTo>
                  <a:cubicBezTo>
                    <a:pt x="78" y="960"/>
                    <a:pt x="77" y="960"/>
                    <a:pt x="75" y="960"/>
                  </a:cubicBezTo>
                  <a:cubicBezTo>
                    <a:pt x="76" y="958"/>
                    <a:pt x="78" y="956"/>
                    <a:pt x="79" y="953"/>
                  </a:cubicBezTo>
                  <a:cubicBezTo>
                    <a:pt x="79" y="953"/>
                    <a:pt x="79" y="953"/>
                    <a:pt x="79" y="953"/>
                  </a:cubicBezTo>
                  <a:cubicBezTo>
                    <a:pt x="78" y="956"/>
                    <a:pt x="78" y="958"/>
                    <a:pt x="80" y="960"/>
                  </a:cubicBezTo>
                  <a:close/>
                  <a:moveTo>
                    <a:pt x="95" y="845"/>
                  </a:moveTo>
                  <a:cubicBezTo>
                    <a:pt x="92" y="856"/>
                    <a:pt x="75" y="895"/>
                    <a:pt x="79" y="903"/>
                  </a:cubicBezTo>
                  <a:cubicBezTo>
                    <a:pt x="74" y="916"/>
                    <a:pt x="69" y="929"/>
                    <a:pt x="65" y="941"/>
                  </a:cubicBezTo>
                  <a:cubicBezTo>
                    <a:pt x="63" y="941"/>
                    <a:pt x="60" y="941"/>
                    <a:pt x="57" y="940"/>
                  </a:cubicBezTo>
                  <a:cubicBezTo>
                    <a:pt x="69" y="909"/>
                    <a:pt x="81" y="878"/>
                    <a:pt x="95" y="845"/>
                  </a:cubicBezTo>
                  <a:close/>
                  <a:moveTo>
                    <a:pt x="54" y="927"/>
                  </a:moveTo>
                  <a:cubicBezTo>
                    <a:pt x="57" y="917"/>
                    <a:pt x="60" y="907"/>
                    <a:pt x="64" y="896"/>
                  </a:cubicBezTo>
                  <a:cubicBezTo>
                    <a:pt x="65" y="897"/>
                    <a:pt x="65" y="897"/>
                    <a:pt x="65" y="897"/>
                  </a:cubicBezTo>
                  <a:cubicBezTo>
                    <a:pt x="61" y="907"/>
                    <a:pt x="57" y="917"/>
                    <a:pt x="54" y="927"/>
                  </a:cubicBezTo>
                  <a:close/>
                  <a:moveTo>
                    <a:pt x="44" y="972"/>
                  </a:moveTo>
                  <a:cubicBezTo>
                    <a:pt x="45" y="972"/>
                    <a:pt x="45" y="972"/>
                    <a:pt x="45" y="972"/>
                  </a:cubicBezTo>
                  <a:cubicBezTo>
                    <a:pt x="48" y="966"/>
                    <a:pt x="54" y="960"/>
                    <a:pt x="61" y="956"/>
                  </a:cubicBezTo>
                  <a:cubicBezTo>
                    <a:pt x="60" y="957"/>
                    <a:pt x="58" y="965"/>
                    <a:pt x="58" y="966"/>
                  </a:cubicBezTo>
                  <a:cubicBezTo>
                    <a:pt x="57" y="967"/>
                    <a:pt x="57" y="968"/>
                    <a:pt x="56" y="969"/>
                  </a:cubicBezTo>
                  <a:cubicBezTo>
                    <a:pt x="53" y="973"/>
                    <a:pt x="46" y="977"/>
                    <a:pt x="52" y="983"/>
                  </a:cubicBezTo>
                  <a:cubicBezTo>
                    <a:pt x="52" y="983"/>
                    <a:pt x="52" y="983"/>
                    <a:pt x="52" y="983"/>
                  </a:cubicBezTo>
                  <a:cubicBezTo>
                    <a:pt x="52" y="983"/>
                    <a:pt x="52" y="983"/>
                    <a:pt x="51" y="983"/>
                  </a:cubicBezTo>
                  <a:cubicBezTo>
                    <a:pt x="51" y="978"/>
                    <a:pt x="45" y="980"/>
                    <a:pt x="42" y="981"/>
                  </a:cubicBezTo>
                  <a:cubicBezTo>
                    <a:pt x="43" y="978"/>
                    <a:pt x="43" y="975"/>
                    <a:pt x="44" y="972"/>
                  </a:cubicBezTo>
                  <a:close/>
                  <a:moveTo>
                    <a:pt x="25" y="1224"/>
                  </a:moveTo>
                  <a:cubicBezTo>
                    <a:pt x="24" y="1216"/>
                    <a:pt x="24" y="1209"/>
                    <a:pt x="24" y="1201"/>
                  </a:cubicBezTo>
                  <a:cubicBezTo>
                    <a:pt x="27" y="1195"/>
                    <a:pt x="25" y="1181"/>
                    <a:pt x="25" y="1174"/>
                  </a:cubicBezTo>
                  <a:cubicBezTo>
                    <a:pt x="32" y="1176"/>
                    <a:pt x="32" y="1161"/>
                    <a:pt x="33" y="1158"/>
                  </a:cubicBezTo>
                  <a:cubicBezTo>
                    <a:pt x="35" y="1161"/>
                    <a:pt x="38" y="1164"/>
                    <a:pt x="41" y="1167"/>
                  </a:cubicBezTo>
                  <a:cubicBezTo>
                    <a:pt x="34" y="1174"/>
                    <a:pt x="34" y="1183"/>
                    <a:pt x="45" y="1182"/>
                  </a:cubicBezTo>
                  <a:cubicBezTo>
                    <a:pt x="45" y="1184"/>
                    <a:pt x="46" y="1186"/>
                    <a:pt x="46" y="1188"/>
                  </a:cubicBezTo>
                  <a:cubicBezTo>
                    <a:pt x="43" y="1192"/>
                    <a:pt x="27" y="1211"/>
                    <a:pt x="32" y="1215"/>
                  </a:cubicBezTo>
                  <a:cubicBezTo>
                    <a:pt x="30" y="1218"/>
                    <a:pt x="27" y="1221"/>
                    <a:pt x="25" y="1224"/>
                  </a:cubicBezTo>
                  <a:close/>
                  <a:moveTo>
                    <a:pt x="48" y="1162"/>
                  </a:moveTo>
                  <a:cubicBezTo>
                    <a:pt x="47" y="1161"/>
                    <a:pt x="45" y="1159"/>
                    <a:pt x="43" y="1158"/>
                  </a:cubicBezTo>
                  <a:cubicBezTo>
                    <a:pt x="47" y="1159"/>
                    <a:pt x="51" y="1160"/>
                    <a:pt x="55" y="1161"/>
                  </a:cubicBezTo>
                  <a:cubicBezTo>
                    <a:pt x="54" y="1161"/>
                    <a:pt x="53" y="1161"/>
                    <a:pt x="53" y="1162"/>
                  </a:cubicBezTo>
                  <a:cubicBezTo>
                    <a:pt x="52" y="1161"/>
                    <a:pt x="51" y="1161"/>
                    <a:pt x="51" y="1161"/>
                  </a:cubicBezTo>
                  <a:cubicBezTo>
                    <a:pt x="50" y="1161"/>
                    <a:pt x="49" y="1162"/>
                    <a:pt x="48" y="1162"/>
                  </a:cubicBezTo>
                  <a:close/>
                  <a:moveTo>
                    <a:pt x="49" y="1200"/>
                  </a:moveTo>
                  <a:cubicBezTo>
                    <a:pt x="48" y="1201"/>
                    <a:pt x="48" y="1201"/>
                    <a:pt x="47" y="1202"/>
                  </a:cubicBezTo>
                  <a:cubicBezTo>
                    <a:pt x="47" y="1202"/>
                    <a:pt x="47" y="1201"/>
                    <a:pt x="47" y="1201"/>
                  </a:cubicBezTo>
                  <a:cubicBezTo>
                    <a:pt x="47" y="1201"/>
                    <a:pt x="48" y="1200"/>
                    <a:pt x="48" y="1199"/>
                  </a:cubicBezTo>
                  <a:cubicBezTo>
                    <a:pt x="48" y="1200"/>
                    <a:pt x="49" y="1200"/>
                    <a:pt x="49" y="1200"/>
                  </a:cubicBezTo>
                  <a:close/>
                  <a:moveTo>
                    <a:pt x="41" y="1230"/>
                  </a:moveTo>
                  <a:cubicBezTo>
                    <a:pt x="41" y="1230"/>
                    <a:pt x="41" y="1230"/>
                    <a:pt x="41" y="1230"/>
                  </a:cubicBezTo>
                  <a:cubicBezTo>
                    <a:pt x="45" y="1225"/>
                    <a:pt x="50" y="1221"/>
                    <a:pt x="54" y="1216"/>
                  </a:cubicBezTo>
                  <a:cubicBezTo>
                    <a:pt x="54" y="1215"/>
                    <a:pt x="55" y="1215"/>
                    <a:pt x="55" y="1214"/>
                  </a:cubicBezTo>
                  <a:cubicBezTo>
                    <a:pt x="58" y="1214"/>
                    <a:pt x="59" y="1212"/>
                    <a:pt x="60" y="1210"/>
                  </a:cubicBezTo>
                  <a:cubicBezTo>
                    <a:pt x="62" y="1209"/>
                    <a:pt x="63" y="1207"/>
                    <a:pt x="65" y="1206"/>
                  </a:cubicBezTo>
                  <a:cubicBezTo>
                    <a:pt x="65" y="1207"/>
                    <a:pt x="66" y="1208"/>
                    <a:pt x="67" y="1208"/>
                  </a:cubicBezTo>
                  <a:cubicBezTo>
                    <a:pt x="58" y="1216"/>
                    <a:pt x="49" y="1223"/>
                    <a:pt x="41" y="1230"/>
                  </a:cubicBezTo>
                  <a:close/>
                  <a:moveTo>
                    <a:pt x="59" y="1187"/>
                  </a:moveTo>
                  <a:cubicBezTo>
                    <a:pt x="59" y="1189"/>
                    <a:pt x="59" y="1190"/>
                    <a:pt x="59" y="1192"/>
                  </a:cubicBezTo>
                  <a:cubicBezTo>
                    <a:pt x="58" y="1192"/>
                    <a:pt x="57" y="1193"/>
                    <a:pt x="56" y="1194"/>
                  </a:cubicBezTo>
                  <a:cubicBezTo>
                    <a:pt x="57" y="1192"/>
                    <a:pt x="58" y="1189"/>
                    <a:pt x="59" y="1187"/>
                  </a:cubicBezTo>
                  <a:close/>
                  <a:moveTo>
                    <a:pt x="58" y="1162"/>
                  </a:moveTo>
                  <a:cubicBezTo>
                    <a:pt x="58" y="1163"/>
                    <a:pt x="59" y="1163"/>
                    <a:pt x="60" y="1163"/>
                  </a:cubicBezTo>
                  <a:cubicBezTo>
                    <a:pt x="60" y="1164"/>
                    <a:pt x="60" y="1164"/>
                    <a:pt x="59" y="1165"/>
                  </a:cubicBezTo>
                  <a:cubicBezTo>
                    <a:pt x="59" y="1164"/>
                    <a:pt x="58" y="1163"/>
                    <a:pt x="58" y="1162"/>
                  </a:cubicBezTo>
                  <a:close/>
                  <a:moveTo>
                    <a:pt x="70" y="1184"/>
                  </a:moveTo>
                  <a:cubicBezTo>
                    <a:pt x="69" y="1181"/>
                    <a:pt x="68" y="1179"/>
                    <a:pt x="65" y="1177"/>
                  </a:cubicBezTo>
                  <a:cubicBezTo>
                    <a:pt x="67" y="1176"/>
                    <a:pt x="69" y="1175"/>
                    <a:pt x="71" y="1173"/>
                  </a:cubicBezTo>
                  <a:cubicBezTo>
                    <a:pt x="73" y="1175"/>
                    <a:pt x="75" y="1177"/>
                    <a:pt x="77" y="1179"/>
                  </a:cubicBezTo>
                  <a:cubicBezTo>
                    <a:pt x="75" y="1180"/>
                    <a:pt x="72" y="1182"/>
                    <a:pt x="70" y="1184"/>
                  </a:cubicBezTo>
                  <a:close/>
                  <a:moveTo>
                    <a:pt x="212" y="1077"/>
                  </a:moveTo>
                  <a:cubicBezTo>
                    <a:pt x="207" y="1080"/>
                    <a:pt x="202" y="1084"/>
                    <a:pt x="198" y="1089"/>
                  </a:cubicBezTo>
                  <a:cubicBezTo>
                    <a:pt x="156" y="1111"/>
                    <a:pt x="124" y="1147"/>
                    <a:pt x="86" y="1173"/>
                  </a:cubicBezTo>
                  <a:cubicBezTo>
                    <a:pt x="83" y="1169"/>
                    <a:pt x="81" y="1167"/>
                    <a:pt x="78" y="1164"/>
                  </a:cubicBezTo>
                  <a:cubicBezTo>
                    <a:pt x="77" y="1162"/>
                    <a:pt x="71" y="1160"/>
                    <a:pt x="69" y="1159"/>
                  </a:cubicBezTo>
                  <a:cubicBezTo>
                    <a:pt x="60" y="1148"/>
                    <a:pt x="46" y="1143"/>
                    <a:pt x="34" y="1146"/>
                  </a:cubicBezTo>
                  <a:cubicBezTo>
                    <a:pt x="35" y="1142"/>
                    <a:pt x="35" y="1138"/>
                    <a:pt x="35" y="1134"/>
                  </a:cubicBezTo>
                  <a:cubicBezTo>
                    <a:pt x="37" y="1134"/>
                    <a:pt x="38" y="1132"/>
                    <a:pt x="38" y="1130"/>
                  </a:cubicBezTo>
                  <a:cubicBezTo>
                    <a:pt x="38" y="1120"/>
                    <a:pt x="42" y="1074"/>
                    <a:pt x="35" y="1073"/>
                  </a:cubicBezTo>
                  <a:cubicBezTo>
                    <a:pt x="25" y="1073"/>
                    <a:pt x="27" y="1142"/>
                    <a:pt x="26" y="1151"/>
                  </a:cubicBezTo>
                  <a:cubicBezTo>
                    <a:pt x="26" y="1124"/>
                    <a:pt x="21" y="1096"/>
                    <a:pt x="23" y="1070"/>
                  </a:cubicBezTo>
                  <a:cubicBezTo>
                    <a:pt x="27" y="1067"/>
                    <a:pt x="25" y="1055"/>
                    <a:pt x="25" y="1051"/>
                  </a:cubicBezTo>
                  <a:cubicBezTo>
                    <a:pt x="29" y="1049"/>
                    <a:pt x="35" y="1009"/>
                    <a:pt x="31" y="1007"/>
                  </a:cubicBezTo>
                  <a:cubicBezTo>
                    <a:pt x="32" y="1005"/>
                    <a:pt x="32" y="1003"/>
                    <a:pt x="33" y="1001"/>
                  </a:cubicBezTo>
                  <a:cubicBezTo>
                    <a:pt x="34" y="1001"/>
                    <a:pt x="35" y="1001"/>
                    <a:pt x="37" y="1000"/>
                  </a:cubicBezTo>
                  <a:cubicBezTo>
                    <a:pt x="40" y="1002"/>
                    <a:pt x="46" y="998"/>
                    <a:pt x="42" y="994"/>
                  </a:cubicBezTo>
                  <a:cubicBezTo>
                    <a:pt x="43" y="994"/>
                    <a:pt x="43" y="993"/>
                    <a:pt x="43" y="992"/>
                  </a:cubicBezTo>
                  <a:cubicBezTo>
                    <a:pt x="63" y="991"/>
                    <a:pt x="84" y="991"/>
                    <a:pt x="103" y="994"/>
                  </a:cubicBezTo>
                  <a:cubicBezTo>
                    <a:pt x="121" y="997"/>
                    <a:pt x="144" y="1014"/>
                    <a:pt x="159" y="1014"/>
                  </a:cubicBezTo>
                  <a:cubicBezTo>
                    <a:pt x="175" y="1014"/>
                    <a:pt x="133" y="994"/>
                    <a:pt x="130" y="993"/>
                  </a:cubicBezTo>
                  <a:cubicBezTo>
                    <a:pt x="108" y="985"/>
                    <a:pt x="85" y="983"/>
                    <a:pt x="61" y="983"/>
                  </a:cubicBezTo>
                  <a:cubicBezTo>
                    <a:pt x="64" y="980"/>
                    <a:pt x="66" y="977"/>
                    <a:pt x="68" y="973"/>
                  </a:cubicBezTo>
                  <a:cubicBezTo>
                    <a:pt x="74" y="971"/>
                    <a:pt x="82" y="970"/>
                    <a:pt x="91" y="971"/>
                  </a:cubicBezTo>
                  <a:cubicBezTo>
                    <a:pt x="94" y="971"/>
                    <a:pt x="98" y="972"/>
                    <a:pt x="102" y="972"/>
                  </a:cubicBezTo>
                  <a:cubicBezTo>
                    <a:pt x="101" y="980"/>
                    <a:pt x="139" y="987"/>
                    <a:pt x="143" y="988"/>
                  </a:cubicBezTo>
                  <a:cubicBezTo>
                    <a:pt x="144" y="989"/>
                    <a:pt x="145" y="989"/>
                    <a:pt x="146" y="989"/>
                  </a:cubicBezTo>
                  <a:cubicBezTo>
                    <a:pt x="146" y="992"/>
                    <a:pt x="160" y="1007"/>
                    <a:pt x="161" y="997"/>
                  </a:cubicBezTo>
                  <a:cubicBezTo>
                    <a:pt x="163" y="999"/>
                    <a:pt x="166" y="1000"/>
                    <a:pt x="168" y="1001"/>
                  </a:cubicBezTo>
                  <a:cubicBezTo>
                    <a:pt x="168" y="1002"/>
                    <a:pt x="169" y="1002"/>
                    <a:pt x="169" y="1002"/>
                  </a:cubicBezTo>
                  <a:cubicBezTo>
                    <a:pt x="170" y="1004"/>
                    <a:pt x="172" y="1010"/>
                    <a:pt x="176" y="1009"/>
                  </a:cubicBezTo>
                  <a:cubicBezTo>
                    <a:pt x="186" y="1019"/>
                    <a:pt x="192" y="1050"/>
                    <a:pt x="206" y="1054"/>
                  </a:cubicBezTo>
                  <a:cubicBezTo>
                    <a:pt x="210" y="1066"/>
                    <a:pt x="212" y="1042"/>
                    <a:pt x="210" y="1037"/>
                  </a:cubicBezTo>
                  <a:cubicBezTo>
                    <a:pt x="211" y="1038"/>
                    <a:pt x="211" y="1038"/>
                    <a:pt x="211" y="1038"/>
                  </a:cubicBezTo>
                  <a:cubicBezTo>
                    <a:pt x="211" y="1041"/>
                    <a:pt x="212" y="1042"/>
                    <a:pt x="215" y="1043"/>
                  </a:cubicBezTo>
                  <a:cubicBezTo>
                    <a:pt x="217" y="1046"/>
                    <a:pt x="218" y="1049"/>
                    <a:pt x="219" y="1051"/>
                  </a:cubicBezTo>
                  <a:cubicBezTo>
                    <a:pt x="215" y="1059"/>
                    <a:pt x="213" y="1067"/>
                    <a:pt x="212" y="1077"/>
                  </a:cubicBezTo>
                  <a:close/>
                  <a:moveTo>
                    <a:pt x="264" y="992"/>
                  </a:moveTo>
                  <a:cubicBezTo>
                    <a:pt x="267" y="987"/>
                    <a:pt x="270" y="982"/>
                    <a:pt x="273" y="977"/>
                  </a:cubicBezTo>
                  <a:cubicBezTo>
                    <a:pt x="273" y="978"/>
                    <a:pt x="273" y="979"/>
                    <a:pt x="273" y="980"/>
                  </a:cubicBezTo>
                  <a:cubicBezTo>
                    <a:pt x="270" y="984"/>
                    <a:pt x="267" y="988"/>
                    <a:pt x="264" y="992"/>
                  </a:cubicBezTo>
                  <a:close/>
                  <a:moveTo>
                    <a:pt x="257" y="979"/>
                  </a:moveTo>
                  <a:cubicBezTo>
                    <a:pt x="255" y="983"/>
                    <a:pt x="253" y="987"/>
                    <a:pt x="251" y="991"/>
                  </a:cubicBezTo>
                  <a:cubicBezTo>
                    <a:pt x="257" y="976"/>
                    <a:pt x="265" y="962"/>
                    <a:pt x="274" y="948"/>
                  </a:cubicBezTo>
                  <a:cubicBezTo>
                    <a:pt x="268" y="958"/>
                    <a:pt x="263" y="969"/>
                    <a:pt x="257" y="979"/>
                  </a:cubicBezTo>
                  <a:close/>
                  <a:moveTo>
                    <a:pt x="601" y="431"/>
                  </a:moveTo>
                  <a:cubicBezTo>
                    <a:pt x="600" y="430"/>
                    <a:pt x="600" y="430"/>
                    <a:pt x="599" y="430"/>
                  </a:cubicBezTo>
                  <a:cubicBezTo>
                    <a:pt x="597" y="428"/>
                    <a:pt x="595" y="425"/>
                    <a:pt x="593" y="423"/>
                  </a:cubicBezTo>
                  <a:cubicBezTo>
                    <a:pt x="593" y="419"/>
                    <a:pt x="592" y="416"/>
                    <a:pt x="591" y="412"/>
                  </a:cubicBezTo>
                  <a:cubicBezTo>
                    <a:pt x="595" y="418"/>
                    <a:pt x="598" y="424"/>
                    <a:pt x="601" y="431"/>
                  </a:cubicBezTo>
                  <a:close/>
                  <a:moveTo>
                    <a:pt x="604" y="448"/>
                  </a:moveTo>
                  <a:cubicBezTo>
                    <a:pt x="598" y="456"/>
                    <a:pt x="591" y="463"/>
                    <a:pt x="584" y="470"/>
                  </a:cubicBezTo>
                  <a:cubicBezTo>
                    <a:pt x="589" y="461"/>
                    <a:pt x="594" y="452"/>
                    <a:pt x="599" y="443"/>
                  </a:cubicBezTo>
                  <a:cubicBezTo>
                    <a:pt x="601" y="444"/>
                    <a:pt x="602" y="446"/>
                    <a:pt x="604" y="448"/>
                  </a:cubicBezTo>
                  <a:close/>
                  <a:moveTo>
                    <a:pt x="585" y="426"/>
                  </a:moveTo>
                  <a:cubicBezTo>
                    <a:pt x="585" y="426"/>
                    <a:pt x="584" y="427"/>
                    <a:pt x="584" y="428"/>
                  </a:cubicBezTo>
                  <a:cubicBezTo>
                    <a:pt x="584" y="426"/>
                    <a:pt x="583" y="425"/>
                    <a:pt x="583" y="423"/>
                  </a:cubicBezTo>
                  <a:cubicBezTo>
                    <a:pt x="583" y="424"/>
                    <a:pt x="584" y="425"/>
                    <a:pt x="585" y="426"/>
                  </a:cubicBezTo>
                  <a:close/>
                  <a:moveTo>
                    <a:pt x="579" y="405"/>
                  </a:moveTo>
                  <a:cubicBezTo>
                    <a:pt x="580" y="407"/>
                    <a:pt x="580" y="408"/>
                    <a:pt x="581" y="410"/>
                  </a:cubicBezTo>
                  <a:cubicBezTo>
                    <a:pt x="579" y="407"/>
                    <a:pt x="577" y="405"/>
                    <a:pt x="575" y="403"/>
                  </a:cubicBezTo>
                  <a:cubicBezTo>
                    <a:pt x="577" y="404"/>
                    <a:pt x="578" y="404"/>
                    <a:pt x="579" y="405"/>
                  </a:cubicBezTo>
                  <a:close/>
                  <a:moveTo>
                    <a:pt x="567" y="387"/>
                  </a:moveTo>
                  <a:cubicBezTo>
                    <a:pt x="568" y="388"/>
                    <a:pt x="569" y="390"/>
                    <a:pt x="571" y="392"/>
                  </a:cubicBezTo>
                  <a:cubicBezTo>
                    <a:pt x="567" y="390"/>
                    <a:pt x="564" y="388"/>
                    <a:pt x="560" y="387"/>
                  </a:cubicBezTo>
                  <a:cubicBezTo>
                    <a:pt x="555" y="381"/>
                    <a:pt x="549" y="376"/>
                    <a:pt x="544" y="370"/>
                  </a:cubicBezTo>
                  <a:cubicBezTo>
                    <a:pt x="552" y="375"/>
                    <a:pt x="560" y="381"/>
                    <a:pt x="567" y="387"/>
                  </a:cubicBezTo>
                  <a:close/>
                  <a:moveTo>
                    <a:pt x="534" y="355"/>
                  </a:moveTo>
                  <a:cubicBezTo>
                    <a:pt x="528" y="352"/>
                    <a:pt x="522" y="349"/>
                    <a:pt x="516" y="347"/>
                  </a:cubicBezTo>
                  <a:cubicBezTo>
                    <a:pt x="513" y="345"/>
                    <a:pt x="510" y="342"/>
                    <a:pt x="507" y="340"/>
                  </a:cubicBezTo>
                  <a:cubicBezTo>
                    <a:pt x="516" y="345"/>
                    <a:pt x="526" y="350"/>
                    <a:pt x="534" y="355"/>
                  </a:cubicBezTo>
                  <a:close/>
                  <a:moveTo>
                    <a:pt x="531" y="374"/>
                  </a:moveTo>
                  <a:cubicBezTo>
                    <a:pt x="518" y="368"/>
                    <a:pt x="506" y="361"/>
                    <a:pt x="495" y="353"/>
                  </a:cubicBezTo>
                  <a:cubicBezTo>
                    <a:pt x="508" y="359"/>
                    <a:pt x="520" y="366"/>
                    <a:pt x="531" y="374"/>
                  </a:cubicBezTo>
                  <a:close/>
                  <a:moveTo>
                    <a:pt x="475" y="332"/>
                  </a:moveTo>
                  <a:cubicBezTo>
                    <a:pt x="467" y="330"/>
                    <a:pt x="460" y="328"/>
                    <a:pt x="452" y="326"/>
                  </a:cubicBezTo>
                  <a:cubicBezTo>
                    <a:pt x="451" y="326"/>
                    <a:pt x="451" y="325"/>
                    <a:pt x="450" y="325"/>
                  </a:cubicBezTo>
                  <a:cubicBezTo>
                    <a:pt x="459" y="327"/>
                    <a:pt x="467" y="329"/>
                    <a:pt x="475" y="332"/>
                  </a:cubicBezTo>
                  <a:close/>
                  <a:moveTo>
                    <a:pt x="408" y="324"/>
                  </a:moveTo>
                  <a:cubicBezTo>
                    <a:pt x="410" y="324"/>
                    <a:pt x="412" y="325"/>
                    <a:pt x="414" y="325"/>
                  </a:cubicBezTo>
                  <a:cubicBezTo>
                    <a:pt x="411" y="325"/>
                    <a:pt x="407" y="325"/>
                    <a:pt x="404" y="324"/>
                  </a:cubicBezTo>
                  <a:cubicBezTo>
                    <a:pt x="405" y="324"/>
                    <a:pt x="406" y="324"/>
                    <a:pt x="408" y="324"/>
                  </a:cubicBezTo>
                  <a:close/>
                  <a:moveTo>
                    <a:pt x="328" y="327"/>
                  </a:moveTo>
                  <a:cubicBezTo>
                    <a:pt x="331" y="325"/>
                    <a:pt x="335" y="324"/>
                    <a:pt x="338" y="323"/>
                  </a:cubicBezTo>
                  <a:cubicBezTo>
                    <a:pt x="335" y="324"/>
                    <a:pt x="331" y="326"/>
                    <a:pt x="328" y="327"/>
                  </a:cubicBezTo>
                  <a:cubicBezTo>
                    <a:pt x="328" y="327"/>
                    <a:pt x="328" y="327"/>
                    <a:pt x="328" y="327"/>
                  </a:cubicBezTo>
                  <a:close/>
                  <a:moveTo>
                    <a:pt x="316" y="367"/>
                  </a:moveTo>
                  <a:cubicBezTo>
                    <a:pt x="318" y="367"/>
                    <a:pt x="320" y="366"/>
                    <a:pt x="321" y="365"/>
                  </a:cubicBezTo>
                  <a:cubicBezTo>
                    <a:pt x="318" y="370"/>
                    <a:pt x="316" y="375"/>
                    <a:pt x="313" y="380"/>
                  </a:cubicBezTo>
                  <a:cubicBezTo>
                    <a:pt x="312" y="380"/>
                    <a:pt x="311" y="379"/>
                    <a:pt x="311" y="380"/>
                  </a:cubicBezTo>
                  <a:cubicBezTo>
                    <a:pt x="312" y="376"/>
                    <a:pt x="314" y="371"/>
                    <a:pt x="316" y="367"/>
                  </a:cubicBezTo>
                  <a:close/>
                  <a:moveTo>
                    <a:pt x="309" y="409"/>
                  </a:moveTo>
                  <a:cubicBezTo>
                    <a:pt x="308" y="408"/>
                    <a:pt x="308" y="408"/>
                    <a:pt x="308" y="408"/>
                  </a:cubicBezTo>
                  <a:cubicBezTo>
                    <a:pt x="315" y="392"/>
                    <a:pt x="322" y="377"/>
                    <a:pt x="332" y="364"/>
                  </a:cubicBezTo>
                  <a:cubicBezTo>
                    <a:pt x="333" y="364"/>
                    <a:pt x="333" y="364"/>
                    <a:pt x="334" y="365"/>
                  </a:cubicBezTo>
                  <a:cubicBezTo>
                    <a:pt x="331" y="383"/>
                    <a:pt x="322" y="401"/>
                    <a:pt x="313" y="418"/>
                  </a:cubicBezTo>
                  <a:cubicBezTo>
                    <a:pt x="313" y="417"/>
                    <a:pt x="313" y="416"/>
                    <a:pt x="312" y="415"/>
                  </a:cubicBezTo>
                  <a:cubicBezTo>
                    <a:pt x="312" y="413"/>
                    <a:pt x="312" y="409"/>
                    <a:pt x="309" y="409"/>
                  </a:cubicBezTo>
                  <a:close/>
                  <a:moveTo>
                    <a:pt x="306" y="389"/>
                  </a:moveTo>
                  <a:cubicBezTo>
                    <a:pt x="307" y="388"/>
                    <a:pt x="308" y="388"/>
                    <a:pt x="308" y="388"/>
                  </a:cubicBezTo>
                  <a:cubicBezTo>
                    <a:pt x="306" y="392"/>
                    <a:pt x="304" y="396"/>
                    <a:pt x="302" y="401"/>
                  </a:cubicBezTo>
                  <a:cubicBezTo>
                    <a:pt x="302" y="400"/>
                    <a:pt x="302" y="400"/>
                    <a:pt x="301" y="399"/>
                  </a:cubicBezTo>
                  <a:cubicBezTo>
                    <a:pt x="303" y="396"/>
                    <a:pt x="305" y="392"/>
                    <a:pt x="306" y="389"/>
                  </a:cubicBezTo>
                  <a:close/>
                  <a:moveTo>
                    <a:pt x="308" y="433"/>
                  </a:moveTo>
                  <a:cubicBezTo>
                    <a:pt x="308" y="433"/>
                    <a:pt x="308" y="433"/>
                    <a:pt x="307" y="433"/>
                  </a:cubicBezTo>
                  <a:cubicBezTo>
                    <a:pt x="307" y="433"/>
                    <a:pt x="308" y="433"/>
                    <a:pt x="308" y="433"/>
                  </a:cubicBezTo>
                  <a:cubicBezTo>
                    <a:pt x="308" y="433"/>
                    <a:pt x="308" y="433"/>
                    <a:pt x="308" y="433"/>
                  </a:cubicBezTo>
                  <a:close/>
                  <a:moveTo>
                    <a:pt x="289" y="428"/>
                  </a:moveTo>
                  <a:cubicBezTo>
                    <a:pt x="291" y="421"/>
                    <a:pt x="294" y="414"/>
                    <a:pt x="297" y="407"/>
                  </a:cubicBezTo>
                  <a:cubicBezTo>
                    <a:pt x="298" y="408"/>
                    <a:pt x="298" y="408"/>
                    <a:pt x="299" y="409"/>
                  </a:cubicBezTo>
                  <a:cubicBezTo>
                    <a:pt x="296" y="415"/>
                    <a:pt x="293" y="422"/>
                    <a:pt x="289" y="429"/>
                  </a:cubicBezTo>
                  <a:cubicBezTo>
                    <a:pt x="289" y="429"/>
                    <a:pt x="289" y="429"/>
                    <a:pt x="289" y="429"/>
                  </a:cubicBezTo>
                  <a:cubicBezTo>
                    <a:pt x="289" y="429"/>
                    <a:pt x="289" y="429"/>
                    <a:pt x="289" y="428"/>
                  </a:cubicBezTo>
                  <a:close/>
                  <a:moveTo>
                    <a:pt x="298" y="461"/>
                  </a:move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8" y="461"/>
                  </a:cubicBezTo>
                  <a:close/>
                  <a:moveTo>
                    <a:pt x="289" y="460"/>
                  </a:moveTo>
                  <a:cubicBezTo>
                    <a:pt x="289" y="462"/>
                    <a:pt x="289" y="463"/>
                    <a:pt x="290" y="463"/>
                  </a:cubicBezTo>
                  <a:cubicBezTo>
                    <a:pt x="288" y="464"/>
                    <a:pt x="286" y="465"/>
                    <a:pt x="284" y="465"/>
                  </a:cubicBezTo>
                  <a:cubicBezTo>
                    <a:pt x="286" y="464"/>
                    <a:pt x="287" y="462"/>
                    <a:pt x="289" y="460"/>
                  </a:cubicBezTo>
                  <a:close/>
                  <a:moveTo>
                    <a:pt x="246" y="528"/>
                  </a:moveTo>
                  <a:cubicBezTo>
                    <a:pt x="250" y="523"/>
                    <a:pt x="255" y="520"/>
                    <a:pt x="261" y="518"/>
                  </a:cubicBezTo>
                  <a:cubicBezTo>
                    <a:pt x="266" y="522"/>
                    <a:pt x="272" y="525"/>
                    <a:pt x="279" y="528"/>
                  </a:cubicBezTo>
                  <a:cubicBezTo>
                    <a:pt x="267" y="529"/>
                    <a:pt x="257" y="530"/>
                    <a:pt x="246" y="528"/>
                  </a:cubicBezTo>
                  <a:close/>
                  <a:moveTo>
                    <a:pt x="342" y="537"/>
                  </a:moveTo>
                  <a:cubicBezTo>
                    <a:pt x="333" y="535"/>
                    <a:pt x="324" y="533"/>
                    <a:pt x="315" y="531"/>
                  </a:cubicBezTo>
                  <a:cubicBezTo>
                    <a:pt x="329" y="531"/>
                    <a:pt x="342" y="534"/>
                    <a:pt x="355" y="539"/>
                  </a:cubicBezTo>
                  <a:cubicBezTo>
                    <a:pt x="351" y="538"/>
                    <a:pt x="346" y="538"/>
                    <a:pt x="342" y="537"/>
                  </a:cubicBezTo>
                  <a:close/>
                  <a:moveTo>
                    <a:pt x="388" y="548"/>
                  </a:moveTo>
                  <a:cubicBezTo>
                    <a:pt x="358" y="529"/>
                    <a:pt x="329" y="520"/>
                    <a:pt x="294" y="525"/>
                  </a:cubicBezTo>
                  <a:cubicBezTo>
                    <a:pt x="286" y="522"/>
                    <a:pt x="278" y="519"/>
                    <a:pt x="271" y="515"/>
                  </a:cubicBezTo>
                  <a:cubicBezTo>
                    <a:pt x="311" y="507"/>
                    <a:pt x="356" y="528"/>
                    <a:pt x="390" y="548"/>
                  </a:cubicBezTo>
                  <a:cubicBezTo>
                    <a:pt x="389" y="548"/>
                    <a:pt x="388" y="548"/>
                    <a:pt x="388" y="548"/>
                  </a:cubicBezTo>
                  <a:close/>
                  <a:moveTo>
                    <a:pt x="365" y="526"/>
                  </a:moveTo>
                  <a:cubicBezTo>
                    <a:pt x="346" y="517"/>
                    <a:pt x="324" y="509"/>
                    <a:pt x="303" y="507"/>
                  </a:cubicBezTo>
                  <a:cubicBezTo>
                    <a:pt x="356" y="509"/>
                    <a:pt x="428" y="535"/>
                    <a:pt x="450" y="588"/>
                  </a:cubicBezTo>
                  <a:cubicBezTo>
                    <a:pt x="429" y="564"/>
                    <a:pt x="398" y="541"/>
                    <a:pt x="365" y="526"/>
                  </a:cubicBezTo>
                  <a:close/>
                  <a:moveTo>
                    <a:pt x="445" y="649"/>
                  </a:moveTo>
                  <a:cubicBezTo>
                    <a:pt x="446" y="650"/>
                    <a:pt x="446" y="649"/>
                    <a:pt x="447" y="649"/>
                  </a:cubicBezTo>
                  <a:cubicBezTo>
                    <a:pt x="446" y="651"/>
                    <a:pt x="446" y="652"/>
                    <a:pt x="445" y="653"/>
                  </a:cubicBezTo>
                  <a:cubicBezTo>
                    <a:pt x="445" y="652"/>
                    <a:pt x="445" y="651"/>
                    <a:pt x="445" y="649"/>
                  </a:cubicBezTo>
                  <a:close/>
                  <a:moveTo>
                    <a:pt x="441" y="688"/>
                  </a:moveTo>
                  <a:cubicBezTo>
                    <a:pt x="442" y="688"/>
                    <a:pt x="442" y="688"/>
                    <a:pt x="442" y="687"/>
                  </a:cubicBezTo>
                  <a:cubicBezTo>
                    <a:pt x="442" y="688"/>
                    <a:pt x="442" y="688"/>
                    <a:pt x="442" y="688"/>
                  </a:cubicBezTo>
                  <a:cubicBezTo>
                    <a:pt x="442" y="688"/>
                    <a:pt x="442" y="688"/>
                    <a:pt x="441" y="688"/>
                  </a:cubicBezTo>
                  <a:close/>
                  <a:moveTo>
                    <a:pt x="460" y="653"/>
                  </a:moveTo>
                  <a:cubicBezTo>
                    <a:pt x="453" y="659"/>
                    <a:pt x="447" y="666"/>
                    <a:pt x="442" y="674"/>
                  </a:cubicBezTo>
                  <a:cubicBezTo>
                    <a:pt x="442" y="673"/>
                    <a:pt x="442" y="672"/>
                    <a:pt x="442" y="671"/>
                  </a:cubicBezTo>
                  <a:cubicBezTo>
                    <a:pt x="450" y="661"/>
                    <a:pt x="456" y="651"/>
                    <a:pt x="460" y="640"/>
                  </a:cubicBezTo>
                  <a:cubicBezTo>
                    <a:pt x="461" y="643"/>
                    <a:pt x="461" y="645"/>
                    <a:pt x="462" y="648"/>
                  </a:cubicBezTo>
                  <a:cubicBezTo>
                    <a:pt x="461" y="649"/>
                    <a:pt x="460" y="651"/>
                    <a:pt x="460" y="653"/>
                  </a:cubicBezTo>
                  <a:close/>
                  <a:moveTo>
                    <a:pt x="485" y="620"/>
                  </a:moveTo>
                  <a:cubicBezTo>
                    <a:pt x="481" y="624"/>
                    <a:pt x="477" y="628"/>
                    <a:pt x="473" y="633"/>
                  </a:cubicBezTo>
                  <a:cubicBezTo>
                    <a:pt x="473" y="631"/>
                    <a:pt x="473" y="629"/>
                    <a:pt x="472" y="627"/>
                  </a:cubicBezTo>
                  <a:cubicBezTo>
                    <a:pt x="480" y="619"/>
                    <a:pt x="488" y="611"/>
                    <a:pt x="496" y="603"/>
                  </a:cubicBezTo>
                  <a:cubicBezTo>
                    <a:pt x="493" y="608"/>
                    <a:pt x="489" y="614"/>
                    <a:pt x="485" y="620"/>
                  </a:cubicBezTo>
                  <a:close/>
                  <a:moveTo>
                    <a:pt x="468" y="616"/>
                  </a:moveTo>
                  <a:cubicBezTo>
                    <a:pt x="465" y="609"/>
                    <a:pt x="461" y="602"/>
                    <a:pt x="456" y="596"/>
                  </a:cubicBezTo>
                  <a:cubicBezTo>
                    <a:pt x="458" y="595"/>
                    <a:pt x="460" y="593"/>
                    <a:pt x="459" y="590"/>
                  </a:cubicBezTo>
                  <a:cubicBezTo>
                    <a:pt x="437" y="521"/>
                    <a:pt x="328" y="485"/>
                    <a:pt x="262" y="503"/>
                  </a:cubicBezTo>
                  <a:cubicBezTo>
                    <a:pt x="266" y="496"/>
                    <a:pt x="269" y="490"/>
                    <a:pt x="271" y="482"/>
                  </a:cubicBezTo>
                  <a:cubicBezTo>
                    <a:pt x="276" y="487"/>
                    <a:pt x="279" y="478"/>
                    <a:pt x="279" y="476"/>
                  </a:cubicBezTo>
                  <a:cubicBezTo>
                    <a:pt x="286" y="473"/>
                    <a:pt x="293" y="471"/>
                    <a:pt x="300" y="468"/>
                  </a:cubicBezTo>
                  <a:cubicBezTo>
                    <a:pt x="296" y="476"/>
                    <a:pt x="296" y="480"/>
                    <a:pt x="305" y="484"/>
                  </a:cubicBezTo>
                  <a:cubicBezTo>
                    <a:pt x="305" y="485"/>
                    <a:pt x="305" y="486"/>
                    <a:pt x="305" y="487"/>
                  </a:cubicBezTo>
                  <a:cubicBezTo>
                    <a:pt x="306" y="488"/>
                    <a:pt x="307" y="489"/>
                    <a:pt x="308" y="490"/>
                  </a:cubicBezTo>
                  <a:cubicBezTo>
                    <a:pt x="307" y="494"/>
                    <a:pt x="310" y="499"/>
                    <a:pt x="314" y="496"/>
                  </a:cubicBezTo>
                  <a:cubicBezTo>
                    <a:pt x="325" y="501"/>
                    <a:pt x="326" y="486"/>
                    <a:pt x="326" y="480"/>
                  </a:cubicBezTo>
                  <a:cubicBezTo>
                    <a:pt x="332" y="473"/>
                    <a:pt x="333" y="463"/>
                    <a:pt x="322" y="466"/>
                  </a:cubicBezTo>
                  <a:cubicBezTo>
                    <a:pt x="320" y="461"/>
                    <a:pt x="316" y="455"/>
                    <a:pt x="310" y="457"/>
                  </a:cubicBezTo>
                  <a:cubicBezTo>
                    <a:pt x="307" y="455"/>
                    <a:pt x="304" y="454"/>
                    <a:pt x="301" y="453"/>
                  </a:cubicBezTo>
                  <a:cubicBezTo>
                    <a:pt x="301" y="453"/>
                    <a:pt x="302" y="452"/>
                    <a:pt x="302" y="452"/>
                  </a:cubicBezTo>
                  <a:cubicBezTo>
                    <a:pt x="305" y="452"/>
                    <a:pt x="307" y="452"/>
                    <a:pt x="310" y="452"/>
                  </a:cubicBezTo>
                  <a:cubicBezTo>
                    <a:pt x="310" y="459"/>
                    <a:pt x="317" y="454"/>
                    <a:pt x="319" y="452"/>
                  </a:cubicBezTo>
                  <a:cubicBezTo>
                    <a:pt x="334" y="451"/>
                    <a:pt x="349" y="452"/>
                    <a:pt x="364" y="454"/>
                  </a:cubicBezTo>
                  <a:cubicBezTo>
                    <a:pt x="360" y="464"/>
                    <a:pt x="377" y="456"/>
                    <a:pt x="377" y="456"/>
                  </a:cubicBezTo>
                  <a:cubicBezTo>
                    <a:pt x="386" y="458"/>
                    <a:pt x="395" y="460"/>
                    <a:pt x="404" y="464"/>
                  </a:cubicBezTo>
                  <a:cubicBezTo>
                    <a:pt x="426" y="481"/>
                    <a:pt x="436" y="519"/>
                    <a:pt x="464" y="528"/>
                  </a:cubicBezTo>
                  <a:cubicBezTo>
                    <a:pt x="459" y="529"/>
                    <a:pt x="441" y="542"/>
                    <a:pt x="451" y="547"/>
                  </a:cubicBezTo>
                  <a:cubicBezTo>
                    <a:pt x="463" y="583"/>
                    <a:pt x="513" y="532"/>
                    <a:pt x="469" y="528"/>
                  </a:cubicBezTo>
                  <a:cubicBezTo>
                    <a:pt x="474" y="524"/>
                    <a:pt x="470" y="507"/>
                    <a:pt x="470" y="501"/>
                  </a:cubicBezTo>
                  <a:cubicBezTo>
                    <a:pt x="476" y="512"/>
                    <a:pt x="485" y="522"/>
                    <a:pt x="493" y="532"/>
                  </a:cubicBezTo>
                  <a:cubicBezTo>
                    <a:pt x="502" y="543"/>
                    <a:pt x="508" y="538"/>
                    <a:pt x="499" y="527"/>
                  </a:cubicBezTo>
                  <a:cubicBezTo>
                    <a:pt x="489" y="513"/>
                    <a:pt x="476" y="500"/>
                    <a:pt x="470" y="484"/>
                  </a:cubicBezTo>
                  <a:cubicBezTo>
                    <a:pt x="462" y="463"/>
                    <a:pt x="459" y="475"/>
                    <a:pt x="460" y="490"/>
                  </a:cubicBezTo>
                  <a:cubicBezTo>
                    <a:pt x="445" y="474"/>
                    <a:pt x="427" y="463"/>
                    <a:pt x="408" y="456"/>
                  </a:cubicBezTo>
                  <a:cubicBezTo>
                    <a:pt x="395" y="447"/>
                    <a:pt x="383" y="450"/>
                    <a:pt x="369" y="445"/>
                  </a:cubicBezTo>
                  <a:cubicBezTo>
                    <a:pt x="367" y="441"/>
                    <a:pt x="364" y="438"/>
                    <a:pt x="359" y="438"/>
                  </a:cubicBezTo>
                  <a:cubicBezTo>
                    <a:pt x="361" y="438"/>
                    <a:pt x="363" y="438"/>
                    <a:pt x="366" y="438"/>
                  </a:cubicBezTo>
                  <a:cubicBezTo>
                    <a:pt x="393" y="438"/>
                    <a:pt x="423" y="441"/>
                    <a:pt x="450" y="448"/>
                  </a:cubicBezTo>
                  <a:cubicBezTo>
                    <a:pt x="458" y="451"/>
                    <a:pt x="514" y="489"/>
                    <a:pt x="516" y="487"/>
                  </a:cubicBezTo>
                  <a:cubicBezTo>
                    <a:pt x="530" y="474"/>
                    <a:pt x="495" y="456"/>
                    <a:pt x="485" y="451"/>
                  </a:cubicBezTo>
                  <a:cubicBezTo>
                    <a:pt x="435" y="429"/>
                    <a:pt x="377" y="425"/>
                    <a:pt x="323" y="432"/>
                  </a:cubicBezTo>
                  <a:cubicBezTo>
                    <a:pt x="323" y="429"/>
                    <a:pt x="320" y="428"/>
                    <a:pt x="317" y="428"/>
                  </a:cubicBezTo>
                  <a:cubicBezTo>
                    <a:pt x="326" y="408"/>
                    <a:pt x="338" y="389"/>
                    <a:pt x="342" y="367"/>
                  </a:cubicBezTo>
                  <a:cubicBezTo>
                    <a:pt x="356" y="372"/>
                    <a:pt x="371" y="376"/>
                    <a:pt x="385" y="381"/>
                  </a:cubicBezTo>
                  <a:cubicBezTo>
                    <a:pt x="405" y="393"/>
                    <a:pt x="422" y="408"/>
                    <a:pt x="441" y="420"/>
                  </a:cubicBezTo>
                  <a:cubicBezTo>
                    <a:pt x="470" y="439"/>
                    <a:pt x="463" y="417"/>
                    <a:pt x="445" y="402"/>
                  </a:cubicBezTo>
                  <a:cubicBezTo>
                    <a:pt x="451" y="404"/>
                    <a:pt x="483" y="425"/>
                    <a:pt x="488" y="421"/>
                  </a:cubicBezTo>
                  <a:cubicBezTo>
                    <a:pt x="503" y="436"/>
                    <a:pt x="520" y="452"/>
                    <a:pt x="542" y="458"/>
                  </a:cubicBezTo>
                  <a:cubicBezTo>
                    <a:pt x="545" y="459"/>
                    <a:pt x="549" y="453"/>
                    <a:pt x="545" y="451"/>
                  </a:cubicBezTo>
                  <a:cubicBezTo>
                    <a:pt x="533" y="442"/>
                    <a:pt x="521" y="433"/>
                    <a:pt x="509" y="424"/>
                  </a:cubicBezTo>
                  <a:cubicBezTo>
                    <a:pt x="469" y="392"/>
                    <a:pt x="428" y="365"/>
                    <a:pt x="376" y="358"/>
                  </a:cubicBezTo>
                  <a:cubicBezTo>
                    <a:pt x="365" y="356"/>
                    <a:pt x="353" y="354"/>
                    <a:pt x="343" y="354"/>
                  </a:cubicBezTo>
                  <a:cubicBezTo>
                    <a:pt x="342" y="340"/>
                    <a:pt x="334" y="348"/>
                    <a:pt x="329" y="355"/>
                  </a:cubicBezTo>
                  <a:cubicBezTo>
                    <a:pt x="328" y="355"/>
                    <a:pt x="328" y="355"/>
                    <a:pt x="327" y="356"/>
                  </a:cubicBezTo>
                  <a:cubicBezTo>
                    <a:pt x="325" y="356"/>
                    <a:pt x="323" y="356"/>
                    <a:pt x="320" y="355"/>
                  </a:cubicBezTo>
                  <a:cubicBezTo>
                    <a:pt x="322" y="349"/>
                    <a:pt x="324" y="343"/>
                    <a:pt x="326" y="337"/>
                  </a:cubicBezTo>
                  <a:cubicBezTo>
                    <a:pt x="340" y="331"/>
                    <a:pt x="353" y="324"/>
                    <a:pt x="367" y="320"/>
                  </a:cubicBezTo>
                  <a:cubicBezTo>
                    <a:pt x="372" y="320"/>
                    <a:pt x="376" y="320"/>
                    <a:pt x="380" y="320"/>
                  </a:cubicBezTo>
                  <a:cubicBezTo>
                    <a:pt x="377" y="321"/>
                    <a:pt x="367" y="322"/>
                    <a:pt x="365" y="325"/>
                  </a:cubicBezTo>
                  <a:cubicBezTo>
                    <a:pt x="361" y="327"/>
                    <a:pt x="344" y="331"/>
                    <a:pt x="348" y="337"/>
                  </a:cubicBezTo>
                  <a:cubicBezTo>
                    <a:pt x="351" y="344"/>
                    <a:pt x="367" y="333"/>
                    <a:pt x="371" y="332"/>
                  </a:cubicBezTo>
                  <a:cubicBezTo>
                    <a:pt x="398" y="331"/>
                    <a:pt x="426" y="334"/>
                    <a:pt x="452" y="340"/>
                  </a:cubicBezTo>
                  <a:cubicBezTo>
                    <a:pt x="478" y="359"/>
                    <a:pt x="503" y="384"/>
                    <a:pt x="519" y="412"/>
                  </a:cubicBezTo>
                  <a:cubicBezTo>
                    <a:pt x="523" y="420"/>
                    <a:pt x="526" y="408"/>
                    <a:pt x="521" y="401"/>
                  </a:cubicBezTo>
                  <a:cubicBezTo>
                    <a:pt x="510" y="383"/>
                    <a:pt x="496" y="367"/>
                    <a:pt x="480" y="353"/>
                  </a:cubicBezTo>
                  <a:cubicBezTo>
                    <a:pt x="503" y="369"/>
                    <a:pt x="527" y="380"/>
                    <a:pt x="552" y="392"/>
                  </a:cubicBezTo>
                  <a:cubicBezTo>
                    <a:pt x="556" y="396"/>
                    <a:pt x="563" y="411"/>
                    <a:pt x="571" y="423"/>
                  </a:cubicBezTo>
                  <a:cubicBezTo>
                    <a:pt x="563" y="414"/>
                    <a:pt x="551" y="402"/>
                    <a:pt x="543" y="419"/>
                  </a:cubicBezTo>
                  <a:cubicBezTo>
                    <a:pt x="538" y="430"/>
                    <a:pt x="546" y="437"/>
                    <a:pt x="547" y="430"/>
                  </a:cubicBezTo>
                  <a:cubicBezTo>
                    <a:pt x="547" y="430"/>
                    <a:pt x="550" y="417"/>
                    <a:pt x="554" y="418"/>
                  </a:cubicBezTo>
                  <a:cubicBezTo>
                    <a:pt x="537" y="432"/>
                    <a:pt x="579" y="440"/>
                    <a:pt x="573" y="426"/>
                  </a:cubicBezTo>
                  <a:cubicBezTo>
                    <a:pt x="580" y="437"/>
                    <a:pt x="587" y="443"/>
                    <a:pt x="591" y="433"/>
                  </a:cubicBezTo>
                  <a:cubicBezTo>
                    <a:pt x="592" y="434"/>
                    <a:pt x="593" y="435"/>
                    <a:pt x="594" y="436"/>
                  </a:cubicBezTo>
                  <a:cubicBezTo>
                    <a:pt x="588" y="446"/>
                    <a:pt x="582" y="455"/>
                    <a:pt x="577" y="465"/>
                  </a:cubicBezTo>
                  <a:cubicBezTo>
                    <a:pt x="569" y="467"/>
                    <a:pt x="557" y="493"/>
                    <a:pt x="553" y="500"/>
                  </a:cubicBezTo>
                  <a:cubicBezTo>
                    <a:pt x="541" y="513"/>
                    <a:pt x="530" y="527"/>
                    <a:pt x="518" y="541"/>
                  </a:cubicBezTo>
                  <a:cubicBezTo>
                    <a:pt x="515" y="545"/>
                    <a:pt x="486" y="570"/>
                    <a:pt x="493" y="575"/>
                  </a:cubicBezTo>
                  <a:cubicBezTo>
                    <a:pt x="500" y="581"/>
                    <a:pt x="520" y="550"/>
                    <a:pt x="524" y="546"/>
                  </a:cubicBezTo>
                  <a:cubicBezTo>
                    <a:pt x="508" y="572"/>
                    <a:pt x="490" y="595"/>
                    <a:pt x="468" y="616"/>
                  </a:cubicBezTo>
                  <a:close/>
                  <a:moveTo>
                    <a:pt x="306" y="476"/>
                  </a:moveTo>
                  <a:cubicBezTo>
                    <a:pt x="309" y="466"/>
                    <a:pt x="312" y="465"/>
                    <a:pt x="312" y="465"/>
                  </a:cubicBezTo>
                  <a:cubicBezTo>
                    <a:pt x="312" y="465"/>
                    <a:pt x="314" y="466"/>
                    <a:pt x="315" y="470"/>
                  </a:cubicBezTo>
                  <a:cubicBezTo>
                    <a:pt x="313" y="472"/>
                    <a:pt x="311" y="474"/>
                    <a:pt x="309" y="477"/>
                  </a:cubicBezTo>
                  <a:cubicBezTo>
                    <a:pt x="308" y="477"/>
                    <a:pt x="307" y="476"/>
                    <a:pt x="306" y="476"/>
                  </a:cubicBezTo>
                  <a:close/>
                  <a:moveTo>
                    <a:pt x="317" y="488"/>
                  </a:moveTo>
                  <a:cubicBezTo>
                    <a:pt x="317" y="487"/>
                    <a:pt x="318" y="486"/>
                    <a:pt x="318" y="484"/>
                  </a:cubicBezTo>
                  <a:cubicBezTo>
                    <a:pt x="318" y="484"/>
                    <a:pt x="318" y="484"/>
                    <a:pt x="318" y="484"/>
                  </a:cubicBezTo>
                  <a:cubicBezTo>
                    <a:pt x="318" y="486"/>
                    <a:pt x="318" y="488"/>
                    <a:pt x="317" y="488"/>
                  </a:cubicBezTo>
                  <a:cubicBezTo>
                    <a:pt x="317" y="488"/>
                    <a:pt x="317" y="488"/>
                    <a:pt x="317" y="488"/>
                  </a:cubicBezTo>
                  <a:close/>
                  <a:moveTo>
                    <a:pt x="423" y="472"/>
                  </a:moveTo>
                  <a:cubicBezTo>
                    <a:pt x="438" y="480"/>
                    <a:pt x="451" y="490"/>
                    <a:pt x="462" y="505"/>
                  </a:cubicBezTo>
                  <a:cubicBezTo>
                    <a:pt x="462" y="510"/>
                    <a:pt x="463" y="515"/>
                    <a:pt x="463" y="519"/>
                  </a:cubicBezTo>
                  <a:cubicBezTo>
                    <a:pt x="445" y="509"/>
                    <a:pt x="435" y="487"/>
                    <a:pt x="423" y="472"/>
                  </a:cubicBezTo>
                  <a:close/>
                  <a:moveTo>
                    <a:pt x="468" y="539"/>
                  </a:moveTo>
                  <a:cubicBezTo>
                    <a:pt x="470" y="540"/>
                    <a:pt x="472" y="539"/>
                    <a:pt x="472" y="537"/>
                  </a:cubicBezTo>
                  <a:cubicBezTo>
                    <a:pt x="484" y="544"/>
                    <a:pt x="474" y="553"/>
                    <a:pt x="465" y="550"/>
                  </a:cubicBezTo>
                  <a:cubicBezTo>
                    <a:pt x="466" y="550"/>
                    <a:pt x="467" y="550"/>
                    <a:pt x="469" y="550"/>
                  </a:cubicBezTo>
                  <a:cubicBezTo>
                    <a:pt x="477" y="549"/>
                    <a:pt x="469" y="541"/>
                    <a:pt x="468" y="539"/>
                  </a:cubicBezTo>
                  <a:close/>
                  <a:moveTo>
                    <a:pt x="379" y="367"/>
                  </a:moveTo>
                  <a:cubicBezTo>
                    <a:pt x="409" y="374"/>
                    <a:pt x="440" y="385"/>
                    <a:pt x="466" y="403"/>
                  </a:cubicBezTo>
                  <a:cubicBezTo>
                    <a:pt x="439" y="389"/>
                    <a:pt x="408" y="377"/>
                    <a:pt x="379" y="367"/>
                  </a:cubicBezTo>
                  <a:close/>
                  <a:moveTo>
                    <a:pt x="414" y="391"/>
                  </a:moveTo>
                  <a:cubicBezTo>
                    <a:pt x="427" y="398"/>
                    <a:pt x="438" y="405"/>
                    <a:pt x="446" y="414"/>
                  </a:cubicBezTo>
                  <a:cubicBezTo>
                    <a:pt x="435" y="407"/>
                    <a:pt x="425" y="399"/>
                    <a:pt x="414" y="391"/>
                  </a:cubicBezTo>
                  <a:close/>
                  <a:moveTo>
                    <a:pt x="562" y="425"/>
                  </a:moveTo>
                  <a:cubicBezTo>
                    <a:pt x="561" y="425"/>
                    <a:pt x="560" y="424"/>
                    <a:pt x="559" y="424"/>
                  </a:cubicBezTo>
                  <a:cubicBezTo>
                    <a:pt x="559" y="424"/>
                    <a:pt x="559" y="424"/>
                    <a:pt x="559" y="424"/>
                  </a:cubicBezTo>
                  <a:cubicBezTo>
                    <a:pt x="560" y="424"/>
                    <a:pt x="560" y="423"/>
                    <a:pt x="560" y="423"/>
                  </a:cubicBezTo>
                  <a:cubicBezTo>
                    <a:pt x="561" y="423"/>
                    <a:pt x="561" y="424"/>
                    <a:pt x="562" y="425"/>
                  </a:cubicBezTo>
                  <a:close/>
                  <a:moveTo>
                    <a:pt x="574" y="502"/>
                  </a:moveTo>
                  <a:cubicBezTo>
                    <a:pt x="564" y="513"/>
                    <a:pt x="554" y="526"/>
                    <a:pt x="545" y="538"/>
                  </a:cubicBezTo>
                  <a:cubicBezTo>
                    <a:pt x="548" y="533"/>
                    <a:pt x="551" y="527"/>
                    <a:pt x="554" y="522"/>
                  </a:cubicBezTo>
                  <a:cubicBezTo>
                    <a:pt x="557" y="519"/>
                    <a:pt x="559" y="516"/>
                    <a:pt x="561" y="513"/>
                  </a:cubicBezTo>
                  <a:cubicBezTo>
                    <a:pt x="566" y="509"/>
                    <a:pt x="570" y="506"/>
                    <a:pt x="574" y="502"/>
                  </a:cubicBezTo>
                  <a:close/>
                  <a:moveTo>
                    <a:pt x="596" y="505"/>
                  </a:moveTo>
                  <a:cubicBezTo>
                    <a:pt x="577" y="530"/>
                    <a:pt x="555" y="554"/>
                    <a:pt x="534" y="578"/>
                  </a:cubicBezTo>
                  <a:cubicBezTo>
                    <a:pt x="525" y="585"/>
                    <a:pt x="516" y="592"/>
                    <a:pt x="508" y="600"/>
                  </a:cubicBezTo>
                  <a:cubicBezTo>
                    <a:pt x="513" y="590"/>
                    <a:pt x="519" y="581"/>
                    <a:pt x="524" y="572"/>
                  </a:cubicBezTo>
                  <a:cubicBezTo>
                    <a:pt x="549" y="545"/>
                    <a:pt x="571" y="507"/>
                    <a:pt x="602" y="487"/>
                  </a:cubicBezTo>
                  <a:cubicBezTo>
                    <a:pt x="601" y="493"/>
                    <a:pt x="599" y="500"/>
                    <a:pt x="596" y="505"/>
                  </a:cubicBezTo>
                  <a:close/>
                  <a:moveTo>
                    <a:pt x="625" y="465"/>
                  </a:moveTo>
                  <a:cubicBezTo>
                    <a:pt x="620" y="473"/>
                    <a:pt x="615" y="480"/>
                    <a:pt x="610" y="487"/>
                  </a:cubicBezTo>
                  <a:cubicBezTo>
                    <a:pt x="612" y="483"/>
                    <a:pt x="612" y="480"/>
                    <a:pt x="610" y="476"/>
                  </a:cubicBezTo>
                  <a:cubicBezTo>
                    <a:pt x="605" y="473"/>
                    <a:pt x="597" y="480"/>
                    <a:pt x="595" y="482"/>
                  </a:cubicBezTo>
                  <a:cubicBezTo>
                    <a:pt x="597" y="480"/>
                    <a:pt x="618" y="450"/>
                    <a:pt x="604" y="461"/>
                  </a:cubicBezTo>
                  <a:cubicBezTo>
                    <a:pt x="606" y="458"/>
                    <a:pt x="608" y="456"/>
                    <a:pt x="610" y="453"/>
                  </a:cubicBezTo>
                  <a:cubicBezTo>
                    <a:pt x="615" y="454"/>
                    <a:pt x="616" y="445"/>
                    <a:pt x="613" y="442"/>
                  </a:cubicBezTo>
                  <a:cubicBezTo>
                    <a:pt x="611" y="435"/>
                    <a:pt x="609" y="428"/>
                    <a:pt x="605" y="421"/>
                  </a:cubicBezTo>
                  <a:cubicBezTo>
                    <a:pt x="620" y="431"/>
                    <a:pt x="631" y="443"/>
                    <a:pt x="631" y="453"/>
                  </a:cubicBezTo>
                  <a:cubicBezTo>
                    <a:pt x="627" y="457"/>
                    <a:pt x="625" y="461"/>
                    <a:pt x="625" y="465"/>
                  </a:cubicBezTo>
                  <a:close/>
                  <a:moveTo>
                    <a:pt x="709" y="356"/>
                  </a:moveTo>
                  <a:cubicBezTo>
                    <a:pt x="703" y="361"/>
                    <a:pt x="697" y="367"/>
                    <a:pt x="691" y="373"/>
                  </a:cubicBezTo>
                  <a:cubicBezTo>
                    <a:pt x="706" y="353"/>
                    <a:pt x="721" y="335"/>
                    <a:pt x="738" y="318"/>
                  </a:cubicBezTo>
                  <a:cubicBezTo>
                    <a:pt x="729" y="331"/>
                    <a:pt x="719" y="343"/>
                    <a:pt x="709" y="356"/>
                  </a:cubicBezTo>
                  <a:close/>
                  <a:moveTo>
                    <a:pt x="751" y="313"/>
                  </a:moveTo>
                  <a:cubicBezTo>
                    <a:pt x="754" y="308"/>
                    <a:pt x="757" y="303"/>
                    <a:pt x="760" y="299"/>
                  </a:cubicBezTo>
                  <a:cubicBezTo>
                    <a:pt x="762" y="297"/>
                    <a:pt x="765" y="295"/>
                    <a:pt x="767" y="293"/>
                  </a:cubicBezTo>
                  <a:cubicBezTo>
                    <a:pt x="762" y="299"/>
                    <a:pt x="757" y="306"/>
                    <a:pt x="751" y="313"/>
                  </a:cubicBezTo>
                  <a:close/>
                  <a:moveTo>
                    <a:pt x="810" y="221"/>
                  </a:moveTo>
                  <a:cubicBezTo>
                    <a:pt x="811" y="222"/>
                    <a:pt x="812" y="222"/>
                    <a:pt x="814" y="222"/>
                  </a:cubicBezTo>
                  <a:cubicBezTo>
                    <a:pt x="809" y="225"/>
                    <a:pt x="804" y="229"/>
                    <a:pt x="801" y="233"/>
                  </a:cubicBezTo>
                  <a:cubicBezTo>
                    <a:pt x="801" y="226"/>
                    <a:pt x="801" y="219"/>
                    <a:pt x="800" y="211"/>
                  </a:cubicBezTo>
                  <a:cubicBezTo>
                    <a:pt x="803" y="215"/>
                    <a:pt x="806" y="218"/>
                    <a:pt x="810" y="221"/>
                  </a:cubicBezTo>
                  <a:close/>
                  <a:moveTo>
                    <a:pt x="798" y="248"/>
                  </a:moveTo>
                  <a:cubicBezTo>
                    <a:pt x="804" y="241"/>
                    <a:pt x="809" y="235"/>
                    <a:pt x="816" y="230"/>
                  </a:cubicBezTo>
                  <a:cubicBezTo>
                    <a:pt x="811" y="239"/>
                    <a:pt x="804" y="248"/>
                    <a:pt x="795" y="257"/>
                  </a:cubicBezTo>
                  <a:cubicBezTo>
                    <a:pt x="796" y="254"/>
                    <a:pt x="797" y="251"/>
                    <a:pt x="798" y="248"/>
                  </a:cubicBezTo>
                  <a:close/>
                  <a:moveTo>
                    <a:pt x="790" y="245"/>
                  </a:moveTo>
                  <a:cubicBezTo>
                    <a:pt x="789" y="246"/>
                    <a:pt x="781" y="253"/>
                    <a:pt x="787" y="256"/>
                  </a:cubicBezTo>
                  <a:cubicBezTo>
                    <a:pt x="785" y="261"/>
                    <a:pt x="783" y="266"/>
                    <a:pt x="781" y="271"/>
                  </a:cubicBezTo>
                  <a:cubicBezTo>
                    <a:pt x="773" y="277"/>
                    <a:pt x="766" y="283"/>
                    <a:pt x="759" y="289"/>
                  </a:cubicBezTo>
                  <a:cubicBezTo>
                    <a:pt x="751" y="288"/>
                    <a:pt x="733" y="311"/>
                    <a:pt x="726" y="316"/>
                  </a:cubicBezTo>
                  <a:cubicBezTo>
                    <a:pt x="750" y="289"/>
                    <a:pt x="774" y="261"/>
                    <a:pt x="792" y="231"/>
                  </a:cubicBezTo>
                  <a:cubicBezTo>
                    <a:pt x="792" y="236"/>
                    <a:pt x="791" y="240"/>
                    <a:pt x="790" y="245"/>
                  </a:cubicBezTo>
                  <a:close/>
                  <a:moveTo>
                    <a:pt x="789" y="218"/>
                  </a:moveTo>
                  <a:cubicBezTo>
                    <a:pt x="788" y="210"/>
                    <a:pt x="788" y="202"/>
                    <a:pt x="787" y="194"/>
                  </a:cubicBezTo>
                  <a:cubicBezTo>
                    <a:pt x="790" y="201"/>
                    <a:pt x="792" y="208"/>
                    <a:pt x="792" y="215"/>
                  </a:cubicBezTo>
                  <a:cubicBezTo>
                    <a:pt x="791" y="216"/>
                    <a:pt x="790" y="217"/>
                    <a:pt x="789" y="218"/>
                  </a:cubicBezTo>
                  <a:close/>
                  <a:moveTo>
                    <a:pt x="791" y="180"/>
                  </a:moveTo>
                  <a:cubicBezTo>
                    <a:pt x="791" y="180"/>
                    <a:pt x="791" y="180"/>
                    <a:pt x="790" y="180"/>
                  </a:cubicBezTo>
                  <a:cubicBezTo>
                    <a:pt x="789" y="178"/>
                    <a:pt x="788" y="176"/>
                    <a:pt x="787" y="174"/>
                  </a:cubicBezTo>
                  <a:cubicBezTo>
                    <a:pt x="789" y="176"/>
                    <a:pt x="790" y="178"/>
                    <a:pt x="791" y="180"/>
                  </a:cubicBezTo>
                  <a:close/>
                  <a:moveTo>
                    <a:pt x="485" y="34"/>
                  </a:moveTo>
                  <a:cubicBezTo>
                    <a:pt x="487" y="33"/>
                    <a:pt x="489" y="31"/>
                    <a:pt x="491" y="30"/>
                  </a:cubicBezTo>
                  <a:cubicBezTo>
                    <a:pt x="494" y="30"/>
                    <a:pt x="498" y="31"/>
                    <a:pt x="500" y="32"/>
                  </a:cubicBezTo>
                  <a:cubicBezTo>
                    <a:pt x="495" y="33"/>
                    <a:pt x="490" y="34"/>
                    <a:pt x="485" y="35"/>
                  </a:cubicBezTo>
                  <a:cubicBezTo>
                    <a:pt x="485" y="35"/>
                    <a:pt x="485" y="34"/>
                    <a:pt x="485" y="34"/>
                  </a:cubicBezTo>
                  <a:close/>
                  <a:moveTo>
                    <a:pt x="485" y="43"/>
                  </a:moveTo>
                  <a:cubicBezTo>
                    <a:pt x="500" y="40"/>
                    <a:pt x="517" y="37"/>
                    <a:pt x="533" y="36"/>
                  </a:cubicBezTo>
                  <a:cubicBezTo>
                    <a:pt x="542" y="36"/>
                    <a:pt x="551" y="36"/>
                    <a:pt x="561" y="36"/>
                  </a:cubicBezTo>
                  <a:cubicBezTo>
                    <a:pt x="548" y="37"/>
                    <a:pt x="535" y="40"/>
                    <a:pt x="522" y="43"/>
                  </a:cubicBezTo>
                  <a:cubicBezTo>
                    <a:pt x="511" y="42"/>
                    <a:pt x="498" y="42"/>
                    <a:pt x="485" y="43"/>
                  </a:cubicBezTo>
                  <a:close/>
                  <a:moveTo>
                    <a:pt x="483" y="69"/>
                  </a:moveTo>
                  <a:cubicBezTo>
                    <a:pt x="486" y="68"/>
                    <a:pt x="489" y="66"/>
                    <a:pt x="492" y="64"/>
                  </a:cubicBezTo>
                  <a:cubicBezTo>
                    <a:pt x="494" y="67"/>
                    <a:pt x="496" y="68"/>
                    <a:pt x="499" y="69"/>
                  </a:cubicBezTo>
                  <a:cubicBezTo>
                    <a:pt x="493" y="69"/>
                    <a:pt x="488" y="69"/>
                    <a:pt x="483" y="69"/>
                  </a:cubicBezTo>
                  <a:close/>
                  <a:moveTo>
                    <a:pt x="523" y="51"/>
                  </a:moveTo>
                  <a:cubicBezTo>
                    <a:pt x="529" y="51"/>
                    <a:pt x="535" y="52"/>
                    <a:pt x="540" y="52"/>
                  </a:cubicBezTo>
                  <a:cubicBezTo>
                    <a:pt x="530" y="53"/>
                    <a:pt x="520" y="55"/>
                    <a:pt x="510" y="56"/>
                  </a:cubicBezTo>
                  <a:cubicBezTo>
                    <a:pt x="514" y="54"/>
                    <a:pt x="519" y="52"/>
                    <a:pt x="523" y="51"/>
                  </a:cubicBezTo>
                  <a:close/>
                  <a:moveTo>
                    <a:pt x="577" y="68"/>
                  </a:moveTo>
                  <a:cubicBezTo>
                    <a:pt x="558" y="66"/>
                    <a:pt x="539" y="65"/>
                    <a:pt x="520" y="63"/>
                  </a:cubicBezTo>
                  <a:cubicBezTo>
                    <a:pt x="538" y="61"/>
                    <a:pt x="557" y="58"/>
                    <a:pt x="575" y="58"/>
                  </a:cubicBezTo>
                  <a:cubicBezTo>
                    <a:pt x="583" y="61"/>
                    <a:pt x="589" y="63"/>
                    <a:pt x="595" y="68"/>
                  </a:cubicBezTo>
                  <a:cubicBezTo>
                    <a:pt x="589" y="68"/>
                    <a:pt x="583" y="68"/>
                    <a:pt x="577" y="68"/>
                  </a:cubicBezTo>
                  <a:close/>
                  <a:moveTo>
                    <a:pt x="609" y="72"/>
                  </a:moveTo>
                  <a:cubicBezTo>
                    <a:pt x="609" y="71"/>
                    <a:pt x="608" y="69"/>
                    <a:pt x="608" y="68"/>
                  </a:cubicBezTo>
                  <a:cubicBezTo>
                    <a:pt x="607" y="67"/>
                    <a:pt x="606" y="67"/>
                    <a:pt x="605" y="66"/>
                  </a:cubicBezTo>
                  <a:cubicBezTo>
                    <a:pt x="619" y="69"/>
                    <a:pt x="632" y="73"/>
                    <a:pt x="645" y="77"/>
                  </a:cubicBezTo>
                  <a:cubicBezTo>
                    <a:pt x="633" y="75"/>
                    <a:pt x="621" y="73"/>
                    <a:pt x="609" y="72"/>
                  </a:cubicBezTo>
                  <a:close/>
                  <a:moveTo>
                    <a:pt x="713" y="111"/>
                  </a:moveTo>
                  <a:cubicBezTo>
                    <a:pt x="708" y="107"/>
                    <a:pt x="704" y="103"/>
                    <a:pt x="699" y="99"/>
                  </a:cubicBezTo>
                  <a:cubicBezTo>
                    <a:pt x="699" y="99"/>
                    <a:pt x="699" y="99"/>
                    <a:pt x="699" y="99"/>
                  </a:cubicBezTo>
                  <a:cubicBezTo>
                    <a:pt x="713" y="104"/>
                    <a:pt x="726" y="110"/>
                    <a:pt x="738" y="117"/>
                  </a:cubicBezTo>
                  <a:cubicBezTo>
                    <a:pt x="741" y="120"/>
                    <a:pt x="744" y="124"/>
                    <a:pt x="747" y="127"/>
                  </a:cubicBezTo>
                  <a:cubicBezTo>
                    <a:pt x="736" y="121"/>
                    <a:pt x="725" y="115"/>
                    <a:pt x="713" y="111"/>
                  </a:cubicBezTo>
                  <a:close/>
                  <a:moveTo>
                    <a:pt x="777" y="172"/>
                  </a:moveTo>
                  <a:cubicBezTo>
                    <a:pt x="780" y="187"/>
                    <a:pt x="780" y="203"/>
                    <a:pt x="781" y="218"/>
                  </a:cubicBezTo>
                  <a:cubicBezTo>
                    <a:pt x="771" y="185"/>
                    <a:pt x="753" y="154"/>
                    <a:pt x="728" y="127"/>
                  </a:cubicBezTo>
                  <a:cubicBezTo>
                    <a:pt x="741" y="133"/>
                    <a:pt x="753" y="141"/>
                    <a:pt x="764" y="150"/>
                  </a:cubicBezTo>
                  <a:cubicBezTo>
                    <a:pt x="769" y="157"/>
                    <a:pt x="773" y="165"/>
                    <a:pt x="777" y="172"/>
                  </a:cubicBezTo>
                  <a:close/>
                  <a:moveTo>
                    <a:pt x="797" y="149"/>
                  </a:moveTo>
                  <a:cubicBezTo>
                    <a:pt x="783" y="136"/>
                    <a:pt x="768" y="125"/>
                    <a:pt x="752" y="115"/>
                  </a:cubicBezTo>
                  <a:cubicBezTo>
                    <a:pt x="732" y="103"/>
                    <a:pt x="718" y="85"/>
                    <a:pt x="699" y="71"/>
                  </a:cubicBezTo>
                  <a:cubicBezTo>
                    <a:pt x="743" y="91"/>
                    <a:pt x="774" y="115"/>
                    <a:pt x="797" y="149"/>
                  </a:cubicBezTo>
                  <a:close/>
                  <a:moveTo>
                    <a:pt x="689" y="74"/>
                  </a:moveTo>
                  <a:cubicBezTo>
                    <a:pt x="699" y="81"/>
                    <a:pt x="709" y="89"/>
                    <a:pt x="717" y="97"/>
                  </a:cubicBezTo>
                  <a:cubicBezTo>
                    <a:pt x="710" y="93"/>
                    <a:pt x="702" y="89"/>
                    <a:pt x="693" y="86"/>
                  </a:cubicBezTo>
                  <a:cubicBezTo>
                    <a:pt x="691" y="82"/>
                    <a:pt x="688" y="78"/>
                    <a:pt x="686" y="75"/>
                  </a:cubicBezTo>
                  <a:cubicBezTo>
                    <a:pt x="687" y="75"/>
                    <a:pt x="688" y="75"/>
                    <a:pt x="689" y="74"/>
                  </a:cubicBezTo>
                  <a:close/>
                  <a:moveTo>
                    <a:pt x="637" y="50"/>
                  </a:moveTo>
                  <a:cubicBezTo>
                    <a:pt x="653" y="57"/>
                    <a:pt x="668" y="67"/>
                    <a:pt x="680" y="81"/>
                  </a:cubicBezTo>
                  <a:cubicBezTo>
                    <a:pt x="636" y="64"/>
                    <a:pt x="597" y="51"/>
                    <a:pt x="550" y="45"/>
                  </a:cubicBezTo>
                  <a:cubicBezTo>
                    <a:pt x="578" y="41"/>
                    <a:pt x="607" y="43"/>
                    <a:pt x="637" y="50"/>
                  </a:cubicBezTo>
                  <a:close/>
                  <a:moveTo>
                    <a:pt x="513" y="30"/>
                  </a:moveTo>
                  <a:cubicBezTo>
                    <a:pt x="511" y="30"/>
                    <a:pt x="509" y="31"/>
                    <a:pt x="507" y="31"/>
                  </a:cubicBezTo>
                  <a:cubicBezTo>
                    <a:pt x="509" y="28"/>
                    <a:pt x="506" y="26"/>
                    <a:pt x="503" y="25"/>
                  </a:cubicBezTo>
                  <a:cubicBezTo>
                    <a:pt x="524" y="18"/>
                    <a:pt x="551" y="20"/>
                    <a:pt x="578" y="26"/>
                  </a:cubicBezTo>
                  <a:cubicBezTo>
                    <a:pt x="569" y="26"/>
                    <a:pt x="517" y="21"/>
                    <a:pt x="513" y="30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6" name="Freeform 24"/>
            <p:cNvSpPr/>
            <p:nvPr/>
          </p:nvSpPr>
          <p:spPr bwMode="auto">
            <a:xfrm>
              <a:off x="2269622" y="4730543"/>
              <a:ext cx="216685" cy="195210"/>
            </a:xfrm>
            <a:custGeom>
              <a:cxnLst>
                <a:cxn ang="0">
                  <a:pos x="73" y="14"/>
                </a:cxn>
                <a:cxn ang="0">
                  <a:pos x="69" y="15"/>
                </a:cxn>
                <a:cxn ang="0">
                  <a:pos x="59" y="12"/>
                </a:cxn>
                <a:cxn ang="0">
                  <a:pos x="21" y="48"/>
                </a:cxn>
                <a:cxn ang="0">
                  <a:pos x="5" y="71"/>
                </a:cxn>
                <a:cxn ang="0">
                  <a:pos x="27" y="57"/>
                </a:cxn>
                <a:cxn ang="0">
                  <a:pos x="32" y="63"/>
                </a:cxn>
                <a:cxn ang="0">
                  <a:pos x="56" y="35"/>
                </a:cxn>
                <a:cxn ang="0">
                  <a:pos x="73" y="14"/>
                </a:cxn>
              </a:cxnLst>
              <a:rect l="0" t="0" r="r" b="b"/>
              <a:pathLst>
                <a:path w="87" h="78">
                  <a:moveTo>
                    <a:pt x="73" y="14"/>
                  </a:moveTo>
                  <a:cubicBezTo>
                    <a:pt x="72" y="14"/>
                    <a:pt x="70" y="14"/>
                    <a:pt x="69" y="15"/>
                  </a:cubicBezTo>
                  <a:cubicBezTo>
                    <a:pt x="75" y="6"/>
                    <a:pt x="61" y="11"/>
                    <a:pt x="59" y="12"/>
                  </a:cubicBezTo>
                  <a:cubicBezTo>
                    <a:pt x="59" y="0"/>
                    <a:pt x="24" y="44"/>
                    <a:pt x="21" y="48"/>
                  </a:cubicBezTo>
                  <a:cubicBezTo>
                    <a:pt x="18" y="51"/>
                    <a:pt x="0" y="66"/>
                    <a:pt x="5" y="71"/>
                  </a:cubicBezTo>
                  <a:cubicBezTo>
                    <a:pt x="11" y="78"/>
                    <a:pt x="24" y="60"/>
                    <a:pt x="27" y="57"/>
                  </a:cubicBezTo>
                  <a:cubicBezTo>
                    <a:pt x="25" y="60"/>
                    <a:pt x="27" y="68"/>
                    <a:pt x="32" y="63"/>
                  </a:cubicBezTo>
                  <a:cubicBezTo>
                    <a:pt x="41" y="54"/>
                    <a:pt x="48" y="44"/>
                    <a:pt x="56" y="35"/>
                  </a:cubicBezTo>
                  <a:cubicBezTo>
                    <a:pt x="57" y="35"/>
                    <a:pt x="87" y="12"/>
                    <a:pt x="73" y="1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7" name="Freeform 25"/>
            <p:cNvSpPr/>
            <p:nvPr/>
          </p:nvSpPr>
          <p:spPr bwMode="auto">
            <a:xfrm>
              <a:off x="2033417" y="5076072"/>
              <a:ext cx="1417233" cy="562207"/>
            </a:xfrm>
            <a:custGeom>
              <a:cxnLst>
                <a:cxn ang="0">
                  <a:pos x="555" y="219"/>
                </a:cxn>
                <a:cxn ang="0">
                  <a:pos x="565" y="182"/>
                </a:cxn>
                <a:cxn ang="0">
                  <a:pos x="536" y="156"/>
                </a:cxn>
                <a:cxn ang="0">
                  <a:pos x="428" y="146"/>
                </a:cxn>
                <a:cxn ang="0">
                  <a:pos x="279" y="149"/>
                </a:cxn>
                <a:cxn ang="0">
                  <a:pos x="148" y="147"/>
                </a:cxn>
                <a:cxn ang="0">
                  <a:pos x="300" y="87"/>
                </a:cxn>
                <a:cxn ang="0">
                  <a:pos x="488" y="41"/>
                </a:cxn>
                <a:cxn ang="0">
                  <a:pos x="539" y="9"/>
                </a:cxn>
                <a:cxn ang="0">
                  <a:pos x="440" y="1"/>
                </a:cxn>
                <a:cxn ang="0">
                  <a:pos x="240" y="33"/>
                </a:cxn>
                <a:cxn ang="0">
                  <a:pos x="46" y="74"/>
                </a:cxn>
                <a:cxn ang="0">
                  <a:pos x="7" y="83"/>
                </a:cxn>
                <a:cxn ang="0">
                  <a:pos x="23" y="87"/>
                </a:cxn>
                <a:cxn ang="0">
                  <a:pos x="132" y="63"/>
                </a:cxn>
                <a:cxn ang="0">
                  <a:pos x="335" y="22"/>
                </a:cxn>
                <a:cxn ang="0">
                  <a:pos x="528" y="15"/>
                </a:cxn>
                <a:cxn ang="0">
                  <a:pos x="411" y="49"/>
                </a:cxn>
                <a:cxn ang="0">
                  <a:pos x="277" y="86"/>
                </a:cxn>
                <a:cxn ang="0">
                  <a:pos x="175" y="120"/>
                </a:cxn>
                <a:cxn ang="0">
                  <a:pos x="137" y="149"/>
                </a:cxn>
                <a:cxn ang="0">
                  <a:pos x="190" y="159"/>
                </a:cxn>
                <a:cxn ang="0">
                  <a:pos x="428" y="154"/>
                </a:cxn>
                <a:cxn ang="0">
                  <a:pos x="522" y="160"/>
                </a:cxn>
                <a:cxn ang="0">
                  <a:pos x="555" y="179"/>
                </a:cxn>
                <a:cxn ang="0">
                  <a:pos x="555" y="219"/>
                </a:cxn>
              </a:cxnLst>
              <a:rect l="0" t="0" r="r" b="b"/>
              <a:pathLst>
                <a:path w="567" h="225">
                  <a:moveTo>
                    <a:pt x="555" y="219"/>
                  </a:moveTo>
                  <a:cubicBezTo>
                    <a:pt x="567" y="225"/>
                    <a:pt x="567" y="187"/>
                    <a:pt x="565" y="182"/>
                  </a:cubicBezTo>
                  <a:cubicBezTo>
                    <a:pt x="561" y="168"/>
                    <a:pt x="548" y="161"/>
                    <a:pt x="536" y="156"/>
                  </a:cubicBezTo>
                  <a:cubicBezTo>
                    <a:pt x="502" y="143"/>
                    <a:pt x="463" y="145"/>
                    <a:pt x="428" y="146"/>
                  </a:cubicBezTo>
                  <a:cubicBezTo>
                    <a:pt x="378" y="148"/>
                    <a:pt x="329" y="148"/>
                    <a:pt x="279" y="149"/>
                  </a:cubicBezTo>
                  <a:cubicBezTo>
                    <a:pt x="239" y="150"/>
                    <a:pt x="188" y="158"/>
                    <a:pt x="148" y="147"/>
                  </a:cubicBezTo>
                  <a:cubicBezTo>
                    <a:pt x="185" y="113"/>
                    <a:pt x="253" y="101"/>
                    <a:pt x="300" y="87"/>
                  </a:cubicBezTo>
                  <a:cubicBezTo>
                    <a:pt x="362" y="68"/>
                    <a:pt x="426" y="59"/>
                    <a:pt x="488" y="41"/>
                  </a:cubicBezTo>
                  <a:cubicBezTo>
                    <a:pt x="494" y="39"/>
                    <a:pt x="552" y="12"/>
                    <a:pt x="539" y="9"/>
                  </a:cubicBezTo>
                  <a:cubicBezTo>
                    <a:pt x="507" y="1"/>
                    <a:pt x="473" y="0"/>
                    <a:pt x="440" y="1"/>
                  </a:cubicBezTo>
                  <a:cubicBezTo>
                    <a:pt x="372" y="4"/>
                    <a:pt x="306" y="20"/>
                    <a:pt x="240" y="33"/>
                  </a:cubicBezTo>
                  <a:cubicBezTo>
                    <a:pt x="175" y="46"/>
                    <a:pt x="111" y="61"/>
                    <a:pt x="46" y="74"/>
                  </a:cubicBezTo>
                  <a:cubicBezTo>
                    <a:pt x="39" y="76"/>
                    <a:pt x="11" y="77"/>
                    <a:pt x="7" y="83"/>
                  </a:cubicBezTo>
                  <a:cubicBezTo>
                    <a:pt x="0" y="93"/>
                    <a:pt x="26" y="86"/>
                    <a:pt x="23" y="87"/>
                  </a:cubicBezTo>
                  <a:cubicBezTo>
                    <a:pt x="60" y="80"/>
                    <a:pt x="96" y="71"/>
                    <a:pt x="132" y="63"/>
                  </a:cubicBezTo>
                  <a:cubicBezTo>
                    <a:pt x="199" y="47"/>
                    <a:pt x="267" y="34"/>
                    <a:pt x="335" y="22"/>
                  </a:cubicBezTo>
                  <a:cubicBezTo>
                    <a:pt x="398" y="11"/>
                    <a:pt x="465" y="2"/>
                    <a:pt x="528" y="15"/>
                  </a:cubicBezTo>
                  <a:cubicBezTo>
                    <a:pt x="494" y="37"/>
                    <a:pt x="450" y="42"/>
                    <a:pt x="411" y="49"/>
                  </a:cubicBezTo>
                  <a:cubicBezTo>
                    <a:pt x="366" y="58"/>
                    <a:pt x="321" y="72"/>
                    <a:pt x="277" y="86"/>
                  </a:cubicBezTo>
                  <a:cubicBezTo>
                    <a:pt x="243" y="96"/>
                    <a:pt x="207" y="106"/>
                    <a:pt x="175" y="120"/>
                  </a:cubicBezTo>
                  <a:cubicBezTo>
                    <a:pt x="168" y="124"/>
                    <a:pt x="135" y="139"/>
                    <a:pt x="137" y="149"/>
                  </a:cubicBezTo>
                  <a:cubicBezTo>
                    <a:pt x="140" y="161"/>
                    <a:pt x="181" y="159"/>
                    <a:pt x="190" y="159"/>
                  </a:cubicBezTo>
                  <a:cubicBezTo>
                    <a:pt x="269" y="158"/>
                    <a:pt x="349" y="157"/>
                    <a:pt x="428" y="154"/>
                  </a:cubicBezTo>
                  <a:cubicBezTo>
                    <a:pt x="459" y="153"/>
                    <a:pt x="491" y="152"/>
                    <a:pt x="522" y="160"/>
                  </a:cubicBezTo>
                  <a:cubicBezTo>
                    <a:pt x="534" y="163"/>
                    <a:pt x="548" y="168"/>
                    <a:pt x="555" y="179"/>
                  </a:cubicBezTo>
                  <a:cubicBezTo>
                    <a:pt x="561" y="188"/>
                    <a:pt x="551" y="217"/>
                    <a:pt x="555" y="21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</p:grpSp>
      <p:pic>
        <p:nvPicPr>
          <p:cNvPr id="4101" name="图片 2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3284541" y="404814"/>
            <a:ext cx="2574925" cy="450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26" name="直接连接符 12"/>
          <p:cNvCxnSpPr/>
          <p:nvPr/>
        </p:nvCxnSpPr>
        <p:spPr>
          <a:xfrm>
            <a:off x="-26988" y="4377930"/>
            <a:ext cx="904876" cy="350044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直接连接符 19"/>
          <p:cNvCxnSpPr/>
          <p:nvPr/>
        </p:nvCxnSpPr>
        <p:spPr>
          <a:xfrm>
            <a:off x="863600" y="4727972"/>
            <a:ext cx="7372350" cy="0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104" name="图片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791075" y="4737499"/>
            <a:ext cx="3259138" cy="2452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5" name="Picture 2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932738" y="4645820"/>
            <a:ext cx="1219200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6" name="TextBox 17"/>
          <p:cNvSpPr txBox="1">
            <a:spLocks noChangeArrowheads="1"/>
          </p:cNvSpPr>
          <p:nvPr/>
        </p:nvSpPr>
        <p:spPr bwMode="auto">
          <a:xfrm>
            <a:off x="1143003" y="1296593"/>
            <a:ext cx="1489075" cy="535531"/>
          </a:xfrm>
          <a:prstGeom prst="rect">
            <a:avLst/>
          </a:prstGeom>
          <a:solidFill>
            <a:srgbClr val="FFFF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342900" indent="-342900">
              <a:lnSpc>
                <a:spcPct val="120000"/>
              </a:lnSpc>
            </a:pPr>
            <a:r>
              <a:rPr lang="zh-CN" altLang="en-US" sz="2400" b="1">
                <a:latin typeface="Times New Roman" pitchFamily="18" charset="0"/>
              </a:rPr>
              <a:t>回顾旧知</a:t>
            </a:r>
          </a:p>
        </p:txBody>
      </p:sp>
      <p:sp>
        <p:nvSpPr>
          <p:cNvPr id="20" name="Text Box 10"/>
          <p:cNvSpPr txBox="1">
            <a:spLocks noChangeArrowheads="1"/>
          </p:cNvSpPr>
          <p:nvPr/>
        </p:nvSpPr>
        <p:spPr bwMode="auto">
          <a:xfrm>
            <a:off x="1123950" y="1824039"/>
            <a:ext cx="61722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omic Sans MS" pitchFamily="66" charset="0"/>
                <a:ea typeface="宋体" pitchFamily="2" charset="-122"/>
                <a:cs typeface="+mn-cs"/>
              </a:defRPr>
            </a:lvl1pPr>
            <a:lvl2pPr marL="800100" indent="-3429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omic Sans MS" pitchFamily="66" charset="0"/>
                <a:ea typeface="宋体" pitchFamily="2" charset="-122"/>
                <a:cs typeface="+mn-cs"/>
              </a:defRPr>
            </a:lvl2pPr>
            <a:lvl3pPr marL="1257300" indent="-3429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omic Sans MS" pitchFamily="66" charset="0"/>
                <a:ea typeface="宋体" pitchFamily="2" charset="-122"/>
                <a:cs typeface="+mn-cs"/>
              </a:defRPr>
            </a:lvl3pPr>
            <a:lvl4pPr marL="1714500" indent="-3429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omic Sans MS" pitchFamily="66" charset="0"/>
                <a:ea typeface="宋体" pitchFamily="2" charset="-122"/>
                <a:cs typeface="+mn-cs"/>
              </a:defRPr>
            </a:lvl4pPr>
            <a:lvl5pPr marL="2171700" indent="-3429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omic Sans MS" pitchFamily="66" charset="0"/>
                <a:ea typeface="宋体" pitchFamily="2" charset="-122"/>
                <a:cs typeface="+mn-cs"/>
              </a:defRPr>
            </a:lvl5pPr>
            <a:lvl6pPr marL="2628900" indent="-3429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omic Sans MS" pitchFamily="66" charset="0"/>
                <a:ea typeface="宋体" pitchFamily="2" charset="-122"/>
                <a:cs typeface="+mn-cs"/>
              </a:defRPr>
            </a:lvl6pPr>
            <a:lvl7pPr marL="3086100" indent="-3429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omic Sans MS" pitchFamily="66" charset="0"/>
                <a:ea typeface="宋体" pitchFamily="2" charset="-122"/>
                <a:cs typeface="+mn-cs"/>
              </a:defRPr>
            </a:lvl7pPr>
            <a:lvl8pPr marL="3543300" indent="-3429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omic Sans MS" pitchFamily="66" charset="0"/>
                <a:ea typeface="宋体" pitchFamily="2" charset="-122"/>
                <a:cs typeface="+mn-cs"/>
              </a:defRPr>
            </a:lvl8pPr>
            <a:lvl9pPr marL="4000500" indent="-3429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omic Sans MS" pitchFamily="66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AutoNum type="arabicPeriod"/>
              <a:defRPr/>
            </a:pPr>
            <a:r>
              <a:rPr kumimoji="1" lang="zh-CN" altLang="en-US" sz="2400" b="1" smtClean="0">
                <a:latin typeface="Times New Roman" pitchFamily="18" charset="0"/>
                <a:ea typeface="+mn-ea"/>
                <a:cs typeface="Times New Roman" panose="02020603050405020304" pitchFamily="18" charset="0"/>
              </a:rPr>
              <a:t>一次函数的表达式</a:t>
            </a:r>
            <a:r>
              <a:rPr kumimoji="1" lang="zh-CN" altLang="en-US" sz="2400" b="1" smtClean="0">
                <a:latin typeface="Times New Roman" pitchFamily="18" charset="0"/>
                <a:ea typeface="+mn-ea"/>
                <a:cs typeface="Times New Roman" panose="02020603050405020304" pitchFamily="18" charset="0"/>
                <a:sym typeface="Wingdings" pitchFamily="2" charset="2"/>
              </a:rPr>
              <a:t>为：</a:t>
            </a:r>
          </a:p>
        </p:txBody>
      </p:sp>
      <p:sp>
        <p:nvSpPr>
          <p:cNvPr id="21" name="Text Box 11"/>
          <p:cNvSpPr txBox="1">
            <a:spLocks noChangeArrowheads="1"/>
          </p:cNvSpPr>
          <p:nvPr/>
        </p:nvSpPr>
        <p:spPr bwMode="auto">
          <a:xfrm>
            <a:off x="1123950" y="2762252"/>
            <a:ext cx="459105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omic Sans MS" pitchFamily="66" charset="0"/>
                <a:ea typeface="宋体" pitchFamily="2" charset="-122"/>
                <a:cs typeface="+mn-cs"/>
              </a:defRPr>
            </a:lvl1pPr>
            <a:lvl2pPr marL="742950" indent="-28575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omic Sans MS" pitchFamily="66" charset="0"/>
                <a:ea typeface="宋体" pitchFamily="2" charset="-122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omic Sans MS" pitchFamily="66" charset="0"/>
                <a:ea typeface="宋体" pitchFamily="2" charset="-122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omic Sans MS" pitchFamily="66" charset="0"/>
                <a:ea typeface="宋体" pitchFamily="2" charset="-122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omic Sans MS" pitchFamily="66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omic Sans MS" pitchFamily="66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omic Sans MS" pitchFamily="66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omic Sans MS" pitchFamily="66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omic Sans MS" pitchFamily="66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kumimoji="1" lang="en-US" altLang="zh-CN" sz="2400" b="1" smtClean="0">
                <a:latin typeface="Times New Roman" pitchFamily="18" charset="0"/>
                <a:ea typeface="+mn-ea"/>
                <a:cs typeface="Times New Roman" panose="02020603050405020304" pitchFamily="18" charset="0"/>
              </a:rPr>
              <a:t>2. </a:t>
            </a:r>
            <a:r>
              <a:rPr kumimoji="1" lang="zh-CN" altLang="en-US" sz="2400" b="1" smtClean="0">
                <a:latin typeface="Times New Roman" pitchFamily="18" charset="0"/>
                <a:ea typeface="+mn-ea"/>
                <a:cs typeface="Times New Roman" panose="02020603050405020304" pitchFamily="18" charset="0"/>
              </a:rPr>
              <a:t>正比例函数的表达式为：</a:t>
            </a:r>
            <a:endParaRPr lang="zh-CN" altLang="en-US" sz="2400" b="1" i="1" smtClean="0">
              <a:latin typeface="Times New Roman" pitchFamily="18" charset="0"/>
              <a:ea typeface="+mn-ea"/>
              <a:cs typeface="Times New Roman" panose="02020603050405020304" pitchFamily="18" charset="0"/>
              <a:sym typeface="Wingdings" pitchFamily="2" charset="2"/>
            </a:endParaRPr>
          </a:p>
        </p:txBody>
      </p:sp>
      <p:sp>
        <p:nvSpPr>
          <p:cNvPr id="22" name="Text Box 14"/>
          <p:cNvSpPr txBox="1">
            <a:spLocks noChangeArrowheads="1"/>
          </p:cNvSpPr>
          <p:nvPr/>
        </p:nvSpPr>
        <p:spPr bwMode="auto">
          <a:xfrm>
            <a:off x="1512888" y="2293145"/>
            <a:ext cx="359410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kumimoji="1" lang="en-US" altLang="zh-CN" sz="2400" b="1" i="1">
                <a:solidFill>
                  <a:srgbClr val="FF0000"/>
                </a:solidFill>
                <a:latin typeface="Times New Roman" pitchFamily="18" charset="0"/>
                <a:ea typeface="+mn-ea"/>
                <a:cs typeface="Times New Roman" panose="02020603050405020304" pitchFamily="18" charset="0"/>
              </a:rPr>
              <a:t>y</a:t>
            </a:r>
            <a:r>
              <a:rPr kumimoji="1" lang="en-US" altLang="zh-CN" sz="2400" b="1">
                <a:solidFill>
                  <a:srgbClr val="FF0000"/>
                </a:solidFill>
                <a:latin typeface="Times New Roman" pitchFamily="18" charset="0"/>
                <a:ea typeface="+mn-ea"/>
                <a:cs typeface="Times New Roman" panose="02020603050405020304" pitchFamily="18" charset="0"/>
              </a:rPr>
              <a:t>=</a:t>
            </a:r>
            <a:r>
              <a:rPr kumimoji="1" lang="en-US" altLang="zh-CN" sz="2400" b="1" i="1" err="1">
                <a:solidFill>
                  <a:srgbClr val="FF0000"/>
                </a:solidFill>
                <a:latin typeface="Times New Roman" pitchFamily="18" charset="0"/>
                <a:ea typeface="+mn-ea"/>
                <a:cs typeface="Times New Roman" panose="02020603050405020304" pitchFamily="18" charset="0"/>
              </a:rPr>
              <a:t>kx</a:t>
            </a:r>
            <a:r>
              <a:rPr kumimoji="1" lang="en-US" altLang="zh-CN" sz="2400" b="1" err="1">
                <a:solidFill>
                  <a:srgbClr val="FF0000"/>
                </a:solidFill>
                <a:latin typeface="Times New Roman" pitchFamily="18" charset="0"/>
                <a:ea typeface="+mn-ea"/>
                <a:cs typeface="Times New Roman" panose="02020603050405020304" pitchFamily="18" charset="0"/>
              </a:rPr>
              <a:t>+</a:t>
            </a:r>
            <a:r>
              <a:rPr kumimoji="1" lang="en-US" altLang="zh-CN" sz="2400" b="1" i="1" err="1">
                <a:solidFill>
                  <a:srgbClr val="FF0000"/>
                </a:solidFill>
                <a:latin typeface="Times New Roman" pitchFamily="18" charset="0"/>
                <a:ea typeface="+mn-ea"/>
                <a:cs typeface="Times New Roman" panose="02020603050405020304" pitchFamily="18" charset="0"/>
              </a:rPr>
              <a:t>b</a:t>
            </a:r>
            <a:r>
              <a:rPr kumimoji="1" lang="en-US" altLang="zh-CN" sz="2400" b="1">
                <a:solidFill>
                  <a:srgbClr val="FF0000"/>
                </a:solidFill>
                <a:latin typeface="Times New Roman" pitchFamily="18" charset="0"/>
                <a:ea typeface="+mn-ea"/>
                <a:cs typeface="Times New Roman" panose="02020603050405020304" pitchFamily="18" charset="0"/>
              </a:rPr>
              <a:t> (</a:t>
            </a:r>
            <a:r>
              <a:rPr kumimoji="1" lang="en-US" altLang="zh-CN" sz="2400" b="1" i="1">
                <a:solidFill>
                  <a:srgbClr val="FF0000"/>
                </a:solidFill>
                <a:latin typeface="Times New Roman" pitchFamily="18" charset="0"/>
                <a:ea typeface="+mn-ea"/>
                <a:cs typeface="Times New Roman" panose="02020603050405020304" pitchFamily="18" charset="0"/>
              </a:rPr>
              <a:t>k</a:t>
            </a:r>
            <a:r>
              <a:rPr kumimoji="1" lang="en-US" altLang="zh-CN" sz="2400" b="1">
                <a:solidFill>
                  <a:srgbClr val="FF0000"/>
                </a:solidFill>
                <a:latin typeface="Times New Roman" pitchFamily="18" charset="0"/>
                <a:ea typeface="+mn-ea"/>
                <a:cs typeface="Times New Roman" panose="02020603050405020304" pitchFamily="18" charset="0"/>
              </a:rPr>
              <a:t>,  </a:t>
            </a:r>
            <a:r>
              <a:rPr kumimoji="1" lang="en-US" altLang="zh-CN" sz="2400" b="1" i="1">
                <a:solidFill>
                  <a:srgbClr val="FF0000"/>
                </a:solidFill>
                <a:latin typeface="Times New Roman" pitchFamily="18" charset="0"/>
                <a:ea typeface="+mn-ea"/>
                <a:cs typeface="Times New Roman" panose="02020603050405020304" pitchFamily="18" charset="0"/>
              </a:rPr>
              <a:t>b</a:t>
            </a:r>
            <a:r>
              <a:rPr kumimoji="1" lang="zh-CN" altLang="en-US" sz="2400" b="1">
                <a:solidFill>
                  <a:srgbClr val="FF0000"/>
                </a:solidFill>
                <a:latin typeface="Times New Roman" pitchFamily="18" charset="0"/>
                <a:ea typeface="+mn-ea"/>
                <a:cs typeface="Times New Roman" panose="02020603050405020304" pitchFamily="18" charset="0"/>
              </a:rPr>
              <a:t>为常数</a:t>
            </a:r>
            <a:r>
              <a:rPr kumimoji="1" lang="en-US" altLang="zh-CN" sz="2400" b="1">
                <a:solidFill>
                  <a:srgbClr val="FF0000"/>
                </a:solidFill>
                <a:latin typeface="Times New Roman" pitchFamily="18" charset="0"/>
                <a:ea typeface="+mn-ea"/>
                <a:cs typeface="Times New Roman" panose="02020603050405020304" pitchFamily="18" charset="0"/>
              </a:rPr>
              <a:t>,</a:t>
            </a:r>
            <a:r>
              <a:rPr kumimoji="1" lang="en-US" altLang="zh-CN" sz="2400" b="1" i="1">
                <a:solidFill>
                  <a:srgbClr val="FF0000"/>
                </a:solidFill>
                <a:latin typeface="Times New Roman" pitchFamily="18" charset="0"/>
                <a:ea typeface="+mn-ea"/>
                <a:cs typeface="Times New Roman" panose="02020603050405020304" pitchFamily="18" charset="0"/>
              </a:rPr>
              <a:t>k</a:t>
            </a:r>
            <a:r>
              <a:rPr kumimoji="1" lang="en-US" altLang="zh-CN" sz="2400" b="1">
                <a:solidFill>
                  <a:srgbClr val="FF0000"/>
                </a:solidFill>
                <a:latin typeface="Times New Roman" pitchFamily="18" charset="0"/>
                <a:ea typeface="+mn-ea"/>
                <a:cs typeface="Times New Roman" panose="02020603050405020304" pitchFamily="18" charset="0"/>
              </a:rPr>
              <a:t>≠0)</a:t>
            </a:r>
            <a:endParaRPr kumimoji="1" lang="zh-CN" altLang="en-US" sz="2400" b="1">
              <a:solidFill>
                <a:srgbClr val="FF0000"/>
              </a:solidFill>
              <a:latin typeface="Times New Roman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23" name="Text Box 15"/>
          <p:cNvSpPr txBox="1">
            <a:spLocks noChangeArrowheads="1"/>
          </p:cNvSpPr>
          <p:nvPr/>
        </p:nvSpPr>
        <p:spPr bwMode="auto">
          <a:xfrm>
            <a:off x="1512891" y="3230167"/>
            <a:ext cx="4391025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kumimoji="1" lang="en-US" altLang="zh-CN" sz="2400" b="1" i="1">
                <a:solidFill>
                  <a:srgbClr val="FF0000"/>
                </a:solidFill>
                <a:latin typeface="Times New Roman" pitchFamily="18" charset="0"/>
                <a:ea typeface="+mn-ea"/>
                <a:cs typeface="Times New Roman" panose="02020603050405020304" pitchFamily="18" charset="0"/>
              </a:rPr>
              <a:t>y</a:t>
            </a:r>
            <a:r>
              <a:rPr kumimoji="1" lang="en-US" altLang="zh-CN" sz="2400" b="1">
                <a:solidFill>
                  <a:srgbClr val="FF0000"/>
                </a:solidFill>
                <a:latin typeface="Times New Roman" pitchFamily="18" charset="0"/>
                <a:ea typeface="+mn-ea"/>
                <a:cs typeface="Times New Roman" panose="02020603050405020304" pitchFamily="18" charset="0"/>
              </a:rPr>
              <a:t>=</a:t>
            </a:r>
            <a:r>
              <a:rPr kumimoji="1" lang="en-US" altLang="zh-CN" sz="2400" b="1" i="1" err="1">
                <a:solidFill>
                  <a:srgbClr val="FF0000"/>
                </a:solidFill>
                <a:latin typeface="Times New Roman" pitchFamily="18" charset="0"/>
                <a:ea typeface="+mn-ea"/>
                <a:cs typeface="Times New Roman" panose="02020603050405020304" pitchFamily="18" charset="0"/>
              </a:rPr>
              <a:t>kx</a:t>
            </a:r>
            <a:r>
              <a:rPr kumimoji="1" lang="en-US" altLang="zh-CN" sz="2400" b="1">
                <a:solidFill>
                  <a:srgbClr val="FF0000"/>
                </a:solidFill>
                <a:latin typeface="Times New Roman" pitchFamily="18" charset="0"/>
                <a:ea typeface="+mn-ea"/>
                <a:cs typeface="Times New Roman" panose="02020603050405020304" pitchFamily="18" charset="0"/>
              </a:rPr>
              <a:t>(</a:t>
            </a:r>
            <a:r>
              <a:rPr kumimoji="1" lang="en-US" altLang="zh-CN" sz="2400" b="1" i="1">
                <a:solidFill>
                  <a:srgbClr val="FF0000"/>
                </a:solidFill>
                <a:latin typeface="Times New Roman" pitchFamily="18" charset="0"/>
                <a:ea typeface="+mn-ea"/>
                <a:cs typeface="Times New Roman" panose="02020603050405020304" pitchFamily="18" charset="0"/>
              </a:rPr>
              <a:t>k</a:t>
            </a:r>
            <a:r>
              <a:rPr kumimoji="1" lang="zh-CN" altLang="en-US" sz="2400" b="1">
                <a:solidFill>
                  <a:srgbClr val="FF0000"/>
                </a:solidFill>
                <a:latin typeface="Times New Roman" pitchFamily="18" charset="0"/>
                <a:ea typeface="+mn-ea"/>
                <a:cs typeface="Times New Roman" panose="02020603050405020304" pitchFamily="18" charset="0"/>
              </a:rPr>
              <a:t>为常数</a:t>
            </a:r>
            <a:r>
              <a:rPr kumimoji="1" lang="en-US" altLang="zh-CN" sz="2400" b="1">
                <a:solidFill>
                  <a:srgbClr val="FF0000"/>
                </a:solidFill>
                <a:latin typeface="Times New Roman" pitchFamily="18" charset="0"/>
                <a:ea typeface="+mn-ea"/>
                <a:cs typeface="Times New Roman" panose="02020603050405020304" pitchFamily="18" charset="0"/>
              </a:rPr>
              <a:t>,</a:t>
            </a:r>
            <a:r>
              <a:rPr kumimoji="1" lang="en-US" altLang="zh-CN" sz="2400" b="1" i="1">
                <a:solidFill>
                  <a:srgbClr val="FF0000"/>
                </a:solidFill>
                <a:latin typeface="Times New Roman" pitchFamily="18" charset="0"/>
                <a:ea typeface="+mn-ea"/>
                <a:cs typeface="Times New Roman" panose="02020603050405020304" pitchFamily="18" charset="0"/>
              </a:rPr>
              <a:t>k</a:t>
            </a:r>
            <a:r>
              <a:rPr kumimoji="1" lang="en-US" altLang="zh-CN" sz="2400" b="1">
                <a:solidFill>
                  <a:srgbClr val="FF0000"/>
                </a:solidFill>
                <a:latin typeface="Times New Roman" pitchFamily="18" charset="0"/>
                <a:ea typeface="+mn-ea"/>
                <a:cs typeface="Times New Roman" panose="02020603050405020304" pitchFamily="18" charset="0"/>
              </a:rPr>
              <a:t>≠0)</a:t>
            </a:r>
          </a:p>
        </p:txBody>
      </p:sp>
      <p:sp>
        <p:nvSpPr>
          <p:cNvPr id="24" name="Text Box 16"/>
          <p:cNvSpPr txBox="1">
            <a:spLocks noChangeArrowheads="1"/>
          </p:cNvSpPr>
          <p:nvPr/>
        </p:nvSpPr>
        <p:spPr bwMode="auto">
          <a:xfrm>
            <a:off x="1123950" y="3721895"/>
            <a:ext cx="694055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kumimoji="1" lang="en-US" altLang="zh-CN" sz="2400" b="1">
                <a:latin typeface="Times New Roman" pitchFamily="18" charset="0"/>
                <a:ea typeface="+mn-ea"/>
                <a:cs typeface="Times New Roman" panose="02020603050405020304" pitchFamily="18" charset="0"/>
              </a:rPr>
              <a:t>3. </a:t>
            </a:r>
            <a:r>
              <a:rPr kumimoji="1" lang="zh-CN" altLang="en-US" sz="2400" b="1">
                <a:latin typeface="Times New Roman" pitchFamily="18" charset="0"/>
                <a:ea typeface="+mn-ea"/>
                <a:cs typeface="Times New Roman" panose="02020603050405020304" pitchFamily="18" charset="0"/>
              </a:rPr>
              <a:t>直线</a:t>
            </a:r>
            <a:r>
              <a:rPr kumimoji="1" lang="en-US" altLang="zh-CN" sz="2400" b="1" i="1">
                <a:latin typeface="Times New Roman" pitchFamily="18" charset="0"/>
                <a:ea typeface="+mn-ea"/>
                <a:cs typeface="Times New Roman" panose="02020603050405020304" pitchFamily="18" charset="0"/>
              </a:rPr>
              <a:t>y</a:t>
            </a:r>
            <a:r>
              <a:rPr kumimoji="1" lang="en-US" altLang="zh-CN" sz="2400" b="1">
                <a:latin typeface="Times New Roman" pitchFamily="18" charset="0"/>
                <a:ea typeface="+mn-ea"/>
                <a:cs typeface="Times New Roman" panose="02020603050405020304" pitchFamily="18" charset="0"/>
              </a:rPr>
              <a:t>=3</a:t>
            </a:r>
            <a:r>
              <a:rPr kumimoji="1" lang="en-US" altLang="zh-CN" sz="2400" b="1" i="1">
                <a:latin typeface="Times New Roman" pitchFamily="18" charset="0"/>
                <a:ea typeface="+mn-ea"/>
                <a:cs typeface="Times New Roman" panose="02020603050405020304" pitchFamily="18" charset="0"/>
              </a:rPr>
              <a:t>x</a:t>
            </a:r>
            <a:r>
              <a:rPr kumimoji="1" lang="en-US" altLang="zh-CN" sz="2400" b="1">
                <a:latin typeface="Times New Roman" pitchFamily="18" charset="0"/>
                <a:ea typeface="+mn-ea"/>
                <a:cs typeface="Times New Roman" panose="02020603050405020304" pitchFamily="18" charset="0"/>
              </a:rPr>
              <a:t>+1</a:t>
            </a:r>
            <a:r>
              <a:rPr kumimoji="1" lang="zh-CN" altLang="en-US" sz="2400" b="1">
                <a:latin typeface="Times New Roman" pitchFamily="18" charset="0"/>
                <a:ea typeface="+mn-ea"/>
                <a:cs typeface="Times New Roman" panose="02020603050405020304" pitchFamily="18" charset="0"/>
              </a:rPr>
              <a:t>与直线</a:t>
            </a:r>
            <a:r>
              <a:rPr kumimoji="1" lang="en-US" altLang="zh-CN" sz="2400" b="1" i="1">
                <a:latin typeface="Times New Roman" pitchFamily="18" charset="0"/>
                <a:ea typeface="+mn-ea"/>
                <a:cs typeface="Times New Roman" panose="02020603050405020304" pitchFamily="18" charset="0"/>
              </a:rPr>
              <a:t>y</a:t>
            </a:r>
            <a:r>
              <a:rPr kumimoji="1" lang="en-US" altLang="zh-CN" sz="2400" b="1">
                <a:latin typeface="Times New Roman" pitchFamily="18" charset="0"/>
                <a:ea typeface="+mn-ea"/>
                <a:cs typeface="Times New Roman" panose="02020603050405020304" pitchFamily="18" charset="0"/>
              </a:rPr>
              <a:t>=3</a:t>
            </a:r>
            <a:r>
              <a:rPr kumimoji="1" lang="en-US" altLang="zh-CN" sz="2400" b="1" i="1">
                <a:latin typeface="Times New Roman" pitchFamily="18" charset="0"/>
                <a:ea typeface="+mn-ea"/>
                <a:cs typeface="Times New Roman" panose="02020603050405020304" pitchFamily="18" charset="0"/>
              </a:rPr>
              <a:t>x</a:t>
            </a:r>
            <a:r>
              <a:rPr kumimoji="1" lang="zh-CN" altLang="en-US" sz="2000" b="1">
                <a:latin typeface="Times New Roman" pitchFamily="18" charset="0"/>
                <a:ea typeface="+mn-ea"/>
                <a:cs typeface="Times New Roman" panose="02020603050405020304" pitchFamily="18" charset="0"/>
              </a:rPr>
              <a:t>－</a:t>
            </a:r>
            <a:r>
              <a:rPr kumimoji="1" lang="en-US" altLang="zh-CN" sz="2400" b="1">
                <a:latin typeface="Times New Roman" pitchFamily="18" charset="0"/>
                <a:ea typeface="+mn-ea"/>
                <a:cs typeface="Times New Roman" panose="02020603050405020304" pitchFamily="18" charset="0"/>
              </a:rPr>
              <a:t>2</a:t>
            </a:r>
            <a:r>
              <a:rPr kumimoji="1" lang="zh-CN" altLang="en-US" sz="2400" b="1">
                <a:latin typeface="Times New Roman" pitchFamily="18" charset="0"/>
                <a:ea typeface="+mn-ea"/>
                <a:cs typeface="Times New Roman" panose="02020603050405020304" pitchFamily="18" charset="0"/>
              </a:rPr>
              <a:t>有什么样的位置关系？</a:t>
            </a:r>
          </a:p>
        </p:txBody>
      </p:sp>
      <p:sp>
        <p:nvSpPr>
          <p:cNvPr id="25" name="Text Box 17"/>
          <p:cNvSpPr txBox="1">
            <a:spLocks noChangeArrowheads="1"/>
          </p:cNvSpPr>
          <p:nvPr/>
        </p:nvSpPr>
        <p:spPr bwMode="auto">
          <a:xfrm>
            <a:off x="1512891" y="4193383"/>
            <a:ext cx="1119187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kumimoji="1" lang="zh-CN" altLang="en-US" sz="2400" b="1">
                <a:solidFill>
                  <a:srgbClr val="FF0000"/>
                </a:solidFill>
                <a:latin typeface="Times New Roman" pitchFamily="18" charset="0"/>
                <a:ea typeface="+mn-ea"/>
                <a:cs typeface="Times New Roman" panose="02020603050405020304" pitchFamily="18" charset="0"/>
              </a:rPr>
              <a:t>平行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  <p:bldP spid="2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AutoShape 2"/>
          <p:cNvSpPr>
            <a:spLocks noChangeArrowheads="1"/>
          </p:cNvSpPr>
          <p:nvPr/>
        </p:nvSpPr>
        <p:spPr bwMode="gray">
          <a:xfrm flipH="1">
            <a:off x="2665416" y="1622823"/>
            <a:ext cx="3430587" cy="330994"/>
          </a:xfrm>
          <a:prstGeom prst="roundRect">
            <a:avLst>
              <a:gd name="adj" fmla="val 47681"/>
            </a:avLst>
          </a:prstGeom>
          <a:solidFill>
            <a:srgbClr val="008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5123" name="图片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1"/>
            <a:ext cx="9144000" cy="1223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" name="组合 3"/>
          <p:cNvGrpSpPr/>
          <p:nvPr/>
        </p:nvGrpSpPr>
        <p:grpSpPr>
          <a:xfrm>
            <a:off x="8235754" y="3844390"/>
            <a:ext cx="799329" cy="994571"/>
            <a:chOff x="2000231" y="2114716"/>
            <a:chExt cx="2123898" cy="3523563"/>
          </a:xfrm>
          <a:solidFill>
            <a:srgbClr val="0070C0"/>
          </a:solidFill>
        </p:grpSpPr>
        <p:sp>
          <p:nvSpPr>
            <p:cNvPr id="11" name="Freeform 19"/>
            <p:cNvSpPr>
              <a:spLocks noEditPoints="1"/>
            </p:cNvSpPr>
            <p:nvPr/>
          </p:nvSpPr>
          <p:spPr bwMode="auto">
            <a:xfrm>
              <a:off x="3054372" y="2961932"/>
              <a:ext cx="181546" cy="140551"/>
            </a:xfrm>
            <a:custGeom>
              <a:cxnLst>
                <a:cxn ang="0">
                  <a:pos x="28" y="8"/>
                </a:cxn>
                <a:cxn ang="0">
                  <a:pos x="26" y="8"/>
                </a:cxn>
                <a:cxn ang="0">
                  <a:pos x="13" y="13"/>
                </a:cxn>
                <a:cxn ang="0">
                  <a:pos x="11" y="24"/>
                </a:cxn>
                <a:cxn ang="0">
                  <a:pos x="12" y="24"/>
                </a:cxn>
                <a:cxn ang="0">
                  <a:pos x="28" y="8"/>
                </a:cxn>
                <a:cxn ang="0">
                  <a:pos x="26" y="27"/>
                </a:cxn>
                <a:cxn ang="0">
                  <a:pos x="24" y="26"/>
                </a:cxn>
                <a:cxn ang="0">
                  <a:pos x="27" y="27"/>
                </a:cxn>
                <a:cxn ang="0">
                  <a:pos x="26" y="27"/>
                </a:cxn>
                <a:cxn ang="0">
                  <a:pos x="33" y="24"/>
                </a:cxn>
                <a:cxn ang="0">
                  <a:pos x="21" y="18"/>
                </a:cxn>
                <a:cxn ang="0">
                  <a:pos x="38" y="19"/>
                </a:cxn>
                <a:cxn ang="0">
                  <a:pos x="33" y="24"/>
                </a:cxn>
              </a:cxnLst>
              <a:rect l="0" t="0" r="r" b="b"/>
              <a:pathLst>
                <a:path w="73" h="56">
                  <a:moveTo>
                    <a:pt x="28" y="8"/>
                  </a:moveTo>
                  <a:cubicBezTo>
                    <a:pt x="27" y="8"/>
                    <a:pt x="26" y="8"/>
                    <a:pt x="26" y="8"/>
                  </a:cubicBezTo>
                  <a:cubicBezTo>
                    <a:pt x="33" y="0"/>
                    <a:pt x="18" y="2"/>
                    <a:pt x="13" y="13"/>
                  </a:cubicBezTo>
                  <a:cubicBezTo>
                    <a:pt x="12" y="13"/>
                    <a:pt x="0" y="24"/>
                    <a:pt x="11" y="24"/>
                  </a:cubicBezTo>
                  <a:cubicBezTo>
                    <a:pt x="11" y="24"/>
                    <a:pt x="12" y="24"/>
                    <a:pt x="12" y="24"/>
                  </a:cubicBezTo>
                  <a:cubicBezTo>
                    <a:pt x="20" y="56"/>
                    <a:pt x="73" y="7"/>
                    <a:pt x="28" y="8"/>
                  </a:cubicBezTo>
                  <a:close/>
                  <a:moveTo>
                    <a:pt x="26" y="27"/>
                  </a:moveTo>
                  <a:cubicBezTo>
                    <a:pt x="25" y="27"/>
                    <a:pt x="24" y="27"/>
                    <a:pt x="24" y="26"/>
                  </a:cubicBezTo>
                  <a:cubicBezTo>
                    <a:pt x="25" y="27"/>
                    <a:pt x="26" y="27"/>
                    <a:pt x="27" y="27"/>
                  </a:cubicBezTo>
                  <a:cubicBezTo>
                    <a:pt x="26" y="27"/>
                    <a:pt x="26" y="27"/>
                    <a:pt x="26" y="27"/>
                  </a:cubicBezTo>
                  <a:close/>
                  <a:moveTo>
                    <a:pt x="33" y="24"/>
                  </a:moveTo>
                  <a:cubicBezTo>
                    <a:pt x="35" y="18"/>
                    <a:pt x="24" y="18"/>
                    <a:pt x="21" y="18"/>
                  </a:cubicBezTo>
                  <a:cubicBezTo>
                    <a:pt x="27" y="15"/>
                    <a:pt x="32" y="16"/>
                    <a:pt x="38" y="19"/>
                  </a:cubicBezTo>
                  <a:cubicBezTo>
                    <a:pt x="36" y="21"/>
                    <a:pt x="35" y="23"/>
                    <a:pt x="33" y="2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2" name="Freeform 20"/>
            <p:cNvSpPr>
              <a:spLocks noEditPoints="1"/>
            </p:cNvSpPr>
            <p:nvPr/>
          </p:nvSpPr>
          <p:spPr bwMode="auto">
            <a:xfrm>
              <a:off x="2843543" y="2290406"/>
              <a:ext cx="370901" cy="579776"/>
            </a:xfrm>
            <a:custGeom>
              <a:cxnLst>
                <a:cxn ang="0">
                  <a:pos x="76" y="1"/>
                </a:cxn>
                <a:cxn ang="0">
                  <a:pos x="31" y="121"/>
                </a:cxn>
                <a:cxn ang="0">
                  <a:pos x="6" y="190"/>
                </a:cxn>
                <a:cxn ang="0">
                  <a:pos x="8" y="215"/>
                </a:cxn>
                <a:cxn ang="0">
                  <a:pos x="27" y="200"/>
                </a:cxn>
                <a:cxn ang="0">
                  <a:pos x="142" y="232"/>
                </a:cxn>
                <a:cxn ang="0">
                  <a:pos x="143" y="224"/>
                </a:cxn>
                <a:cxn ang="0">
                  <a:pos x="110" y="217"/>
                </a:cxn>
                <a:cxn ang="0">
                  <a:pos x="42" y="199"/>
                </a:cxn>
                <a:cxn ang="0">
                  <a:pos x="38" y="195"/>
                </a:cxn>
                <a:cxn ang="0">
                  <a:pos x="31" y="195"/>
                </a:cxn>
                <a:cxn ang="0">
                  <a:pos x="57" y="151"/>
                </a:cxn>
                <a:cxn ang="0">
                  <a:pos x="60" y="181"/>
                </a:cxn>
                <a:cxn ang="0">
                  <a:pos x="73" y="117"/>
                </a:cxn>
                <a:cxn ang="0">
                  <a:pos x="97" y="47"/>
                </a:cxn>
                <a:cxn ang="0">
                  <a:pos x="66" y="114"/>
                </a:cxn>
                <a:cxn ang="0">
                  <a:pos x="29" y="182"/>
                </a:cxn>
                <a:cxn ang="0">
                  <a:pos x="76" y="1"/>
                </a:cxn>
                <a:cxn ang="0">
                  <a:pos x="26" y="156"/>
                </a:cxn>
                <a:cxn ang="0">
                  <a:pos x="25" y="159"/>
                </a:cxn>
                <a:cxn ang="0">
                  <a:pos x="26" y="156"/>
                </a:cxn>
                <a:cxn ang="0">
                  <a:pos x="46" y="118"/>
                </a:cxn>
                <a:cxn ang="0">
                  <a:pos x="38" y="127"/>
                </a:cxn>
                <a:cxn ang="0">
                  <a:pos x="59" y="75"/>
                </a:cxn>
                <a:cxn ang="0">
                  <a:pos x="46" y="118"/>
                </a:cxn>
              </a:cxnLst>
              <a:rect l="0" t="0" r="r" b="b"/>
              <a:pathLst>
                <a:path w="148" h="231">
                  <a:moveTo>
                    <a:pt x="76" y="1"/>
                  </a:moveTo>
                  <a:cubicBezTo>
                    <a:pt x="74" y="0"/>
                    <a:pt x="36" y="109"/>
                    <a:pt x="31" y="121"/>
                  </a:cubicBezTo>
                  <a:cubicBezTo>
                    <a:pt x="22" y="143"/>
                    <a:pt x="13" y="166"/>
                    <a:pt x="6" y="190"/>
                  </a:cubicBezTo>
                  <a:cubicBezTo>
                    <a:pt x="5" y="192"/>
                    <a:pt x="0" y="230"/>
                    <a:pt x="8" y="215"/>
                  </a:cubicBezTo>
                  <a:cubicBezTo>
                    <a:pt x="12" y="225"/>
                    <a:pt x="26" y="202"/>
                    <a:pt x="27" y="200"/>
                  </a:cubicBezTo>
                  <a:cubicBezTo>
                    <a:pt x="32" y="217"/>
                    <a:pt x="126" y="232"/>
                    <a:pt x="142" y="232"/>
                  </a:cubicBezTo>
                  <a:cubicBezTo>
                    <a:pt x="148" y="232"/>
                    <a:pt x="147" y="225"/>
                    <a:pt x="143" y="224"/>
                  </a:cubicBezTo>
                  <a:cubicBezTo>
                    <a:pt x="132" y="222"/>
                    <a:pt x="121" y="219"/>
                    <a:pt x="110" y="217"/>
                  </a:cubicBezTo>
                  <a:cubicBezTo>
                    <a:pt x="87" y="213"/>
                    <a:pt x="64" y="208"/>
                    <a:pt x="42" y="199"/>
                  </a:cubicBezTo>
                  <a:cubicBezTo>
                    <a:pt x="43" y="197"/>
                    <a:pt x="41" y="195"/>
                    <a:pt x="38" y="195"/>
                  </a:cubicBezTo>
                  <a:cubicBezTo>
                    <a:pt x="36" y="195"/>
                    <a:pt x="33" y="195"/>
                    <a:pt x="31" y="195"/>
                  </a:cubicBezTo>
                  <a:cubicBezTo>
                    <a:pt x="40" y="180"/>
                    <a:pt x="49" y="166"/>
                    <a:pt x="57" y="151"/>
                  </a:cubicBezTo>
                  <a:cubicBezTo>
                    <a:pt x="57" y="152"/>
                    <a:pt x="49" y="190"/>
                    <a:pt x="60" y="181"/>
                  </a:cubicBezTo>
                  <a:cubicBezTo>
                    <a:pt x="68" y="174"/>
                    <a:pt x="70" y="129"/>
                    <a:pt x="73" y="117"/>
                  </a:cubicBezTo>
                  <a:cubicBezTo>
                    <a:pt x="78" y="105"/>
                    <a:pt x="103" y="59"/>
                    <a:pt x="97" y="47"/>
                  </a:cubicBezTo>
                  <a:cubicBezTo>
                    <a:pt x="93" y="40"/>
                    <a:pt x="68" y="106"/>
                    <a:pt x="66" y="114"/>
                  </a:cubicBezTo>
                  <a:cubicBezTo>
                    <a:pt x="56" y="136"/>
                    <a:pt x="44" y="159"/>
                    <a:pt x="29" y="182"/>
                  </a:cubicBezTo>
                  <a:cubicBezTo>
                    <a:pt x="36" y="166"/>
                    <a:pt x="96" y="3"/>
                    <a:pt x="76" y="1"/>
                  </a:cubicBezTo>
                  <a:close/>
                  <a:moveTo>
                    <a:pt x="26" y="156"/>
                  </a:moveTo>
                  <a:cubicBezTo>
                    <a:pt x="25" y="157"/>
                    <a:pt x="25" y="158"/>
                    <a:pt x="25" y="159"/>
                  </a:cubicBezTo>
                  <a:cubicBezTo>
                    <a:pt x="25" y="158"/>
                    <a:pt x="26" y="157"/>
                    <a:pt x="26" y="156"/>
                  </a:cubicBezTo>
                  <a:close/>
                  <a:moveTo>
                    <a:pt x="46" y="118"/>
                  </a:moveTo>
                  <a:cubicBezTo>
                    <a:pt x="43" y="118"/>
                    <a:pt x="40" y="122"/>
                    <a:pt x="38" y="127"/>
                  </a:cubicBezTo>
                  <a:cubicBezTo>
                    <a:pt x="45" y="110"/>
                    <a:pt x="52" y="92"/>
                    <a:pt x="59" y="75"/>
                  </a:cubicBezTo>
                  <a:cubicBezTo>
                    <a:pt x="55" y="89"/>
                    <a:pt x="51" y="103"/>
                    <a:pt x="46" y="118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3" name="Freeform 21"/>
            <p:cNvSpPr>
              <a:spLocks noEditPoints="1"/>
            </p:cNvSpPr>
            <p:nvPr/>
          </p:nvSpPr>
          <p:spPr bwMode="auto">
            <a:xfrm>
              <a:off x="3444794" y="2427054"/>
              <a:ext cx="374805" cy="542687"/>
            </a:xfrm>
            <a:custGeom>
              <a:cxnLst>
                <a:cxn ang="0">
                  <a:pos x="94" y="46"/>
                </a:cxn>
                <a:cxn ang="0">
                  <a:pos x="55" y="95"/>
                </a:cxn>
                <a:cxn ang="0">
                  <a:pos x="8" y="158"/>
                </a:cxn>
                <a:cxn ang="0">
                  <a:pos x="11" y="170"/>
                </a:cxn>
                <a:cxn ang="0">
                  <a:pos x="35" y="158"/>
                </a:cxn>
                <a:cxn ang="0">
                  <a:pos x="7" y="210"/>
                </a:cxn>
                <a:cxn ang="0">
                  <a:pos x="10" y="217"/>
                </a:cxn>
                <a:cxn ang="0">
                  <a:pos x="25" y="204"/>
                </a:cxn>
                <a:cxn ang="0">
                  <a:pos x="70" y="152"/>
                </a:cxn>
                <a:cxn ang="0">
                  <a:pos x="146" y="50"/>
                </a:cxn>
                <a:cxn ang="0">
                  <a:pos x="148" y="42"/>
                </a:cxn>
                <a:cxn ang="0">
                  <a:pos x="130" y="56"/>
                </a:cxn>
                <a:cxn ang="0">
                  <a:pos x="119" y="58"/>
                </a:cxn>
                <a:cxn ang="0">
                  <a:pos x="113" y="48"/>
                </a:cxn>
                <a:cxn ang="0">
                  <a:pos x="122" y="39"/>
                </a:cxn>
                <a:cxn ang="0">
                  <a:pos x="88" y="16"/>
                </a:cxn>
                <a:cxn ang="0">
                  <a:pos x="60" y="5"/>
                </a:cxn>
                <a:cxn ang="0">
                  <a:pos x="80" y="32"/>
                </a:cxn>
                <a:cxn ang="0">
                  <a:pos x="98" y="46"/>
                </a:cxn>
                <a:cxn ang="0">
                  <a:pos x="99" y="57"/>
                </a:cxn>
                <a:cxn ang="0">
                  <a:pos x="88" y="64"/>
                </a:cxn>
                <a:cxn ang="0">
                  <a:pos x="94" y="46"/>
                </a:cxn>
                <a:cxn ang="0">
                  <a:pos x="76" y="20"/>
                </a:cxn>
                <a:cxn ang="0">
                  <a:pos x="71" y="15"/>
                </a:cxn>
                <a:cxn ang="0">
                  <a:pos x="78" y="19"/>
                </a:cxn>
                <a:cxn ang="0">
                  <a:pos x="76" y="20"/>
                </a:cxn>
                <a:cxn ang="0">
                  <a:pos x="85" y="26"/>
                </a:cxn>
                <a:cxn ang="0">
                  <a:pos x="84" y="25"/>
                </a:cxn>
                <a:cxn ang="0">
                  <a:pos x="86" y="24"/>
                </a:cxn>
                <a:cxn ang="0">
                  <a:pos x="90" y="28"/>
                </a:cxn>
                <a:cxn ang="0">
                  <a:pos x="85" y="26"/>
                </a:cxn>
                <a:cxn ang="0">
                  <a:pos x="42" y="170"/>
                </a:cxn>
                <a:cxn ang="0">
                  <a:pos x="20" y="196"/>
                </a:cxn>
                <a:cxn ang="0">
                  <a:pos x="49" y="160"/>
                </a:cxn>
                <a:cxn ang="0">
                  <a:pos x="42" y="170"/>
                </a:cxn>
                <a:cxn ang="0">
                  <a:pos x="116" y="62"/>
                </a:cxn>
                <a:cxn ang="0">
                  <a:pos x="116" y="62"/>
                </a:cxn>
                <a:cxn ang="0">
                  <a:pos x="102" y="77"/>
                </a:cxn>
                <a:cxn ang="0">
                  <a:pos x="106" y="63"/>
                </a:cxn>
                <a:cxn ang="0">
                  <a:pos x="116" y="62"/>
                </a:cxn>
                <a:cxn ang="0">
                  <a:pos x="107" y="55"/>
                </a:cxn>
                <a:cxn ang="0">
                  <a:pos x="107" y="53"/>
                </a:cxn>
                <a:cxn ang="0">
                  <a:pos x="108" y="55"/>
                </a:cxn>
                <a:cxn ang="0">
                  <a:pos x="107" y="55"/>
                </a:cxn>
                <a:cxn ang="0">
                  <a:pos x="112" y="39"/>
                </a:cxn>
                <a:cxn ang="0">
                  <a:pos x="103" y="34"/>
                </a:cxn>
                <a:cxn ang="0">
                  <a:pos x="99" y="27"/>
                </a:cxn>
                <a:cxn ang="0">
                  <a:pos x="112" y="39"/>
                </a:cxn>
                <a:cxn ang="0">
                  <a:pos x="104" y="87"/>
                </a:cxn>
                <a:cxn ang="0">
                  <a:pos x="95" y="101"/>
                </a:cxn>
                <a:cxn ang="0">
                  <a:pos x="72" y="123"/>
                </a:cxn>
                <a:cxn ang="0">
                  <a:pos x="104" y="87"/>
                </a:cxn>
                <a:cxn ang="0">
                  <a:pos x="97" y="67"/>
                </a:cxn>
                <a:cxn ang="0">
                  <a:pos x="72" y="111"/>
                </a:cxn>
                <a:cxn ang="0">
                  <a:pos x="22" y="157"/>
                </a:cxn>
                <a:cxn ang="0">
                  <a:pos x="85" y="69"/>
                </a:cxn>
                <a:cxn ang="0">
                  <a:pos x="87" y="73"/>
                </a:cxn>
                <a:cxn ang="0">
                  <a:pos x="97" y="67"/>
                </a:cxn>
              </a:cxnLst>
              <a:rect l="0" t="0" r="r" b="b"/>
              <a:pathLst>
                <a:path w="150" h="216">
                  <a:moveTo>
                    <a:pt x="94" y="46"/>
                  </a:moveTo>
                  <a:cubicBezTo>
                    <a:pt x="84" y="38"/>
                    <a:pt x="59" y="88"/>
                    <a:pt x="55" y="95"/>
                  </a:cubicBezTo>
                  <a:cubicBezTo>
                    <a:pt x="39" y="115"/>
                    <a:pt x="20" y="134"/>
                    <a:pt x="8" y="158"/>
                  </a:cubicBezTo>
                  <a:cubicBezTo>
                    <a:pt x="0" y="172"/>
                    <a:pt x="0" y="196"/>
                    <a:pt x="11" y="170"/>
                  </a:cubicBezTo>
                  <a:cubicBezTo>
                    <a:pt x="14" y="174"/>
                    <a:pt x="24" y="168"/>
                    <a:pt x="35" y="158"/>
                  </a:cubicBezTo>
                  <a:cubicBezTo>
                    <a:pt x="19" y="175"/>
                    <a:pt x="7" y="194"/>
                    <a:pt x="7" y="210"/>
                  </a:cubicBezTo>
                  <a:cubicBezTo>
                    <a:pt x="5" y="212"/>
                    <a:pt x="6" y="217"/>
                    <a:pt x="10" y="217"/>
                  </a:cubicBezTo>
                  <a:cubicBezTo>
                    <a:pt x="15" y="217"/>
                    <a:pt x="22" y="207"/>
                    <a:pt x="25" y="204"/>
                  </a:cubicBezTo>
                  <a:cubicBezTo>
                    <a:pt x="42" y="189"/>
                    <a:pt x="57" y="171"/>
                    <a:pt x="70" y="152"/>
                  </a:cubicBezTo>
                  <a:cubicBezTo>
                    <a:pt x="79" y="141"/>
                    <a:pt x="150" y="51"/>
                    <a:pt x="146" y="50"/>
                  </a:cubicBezTo>
                  <a:cubicBezTo>
                    <a:pt x="149" y="48"/>
                    <a:pt x="149" y="46"/>
                    <a:pt x="148" y="42"/>
                  </a:cubicBezTo>
                  <a:cubicBezTo>
                    <a:pt x="143" y="37"/>
                    <a:pt x="133" y="53"/>
                    <a:pt x="130" y="56"/>
                  </a:cubicBezTo>
                  <a:cubicBezTo>
                    <a:pt x="129" y="48"/>
                    <a:pt x="121" y="56"/>
                    <a:pt x="119" y="58"/>
                  </a:cubicBezTo>
                  <a:cubicBezTo>
                    <a:pt x="119" y="54"/>
                    <a:pt x="116" y="50"/>
                    <a:pt x="113" y="48"/>
                  </a:cubicBezTo>
                  <a:cubicBezTo>
                    <a:pt x="122" y="52"/>
                    <a:pt x="128" y="52"/>
                    <a:pt x="122" y="39"/>
                  </a:cubicBezTo>
                  <a:cubicBezTo>
                    <a:pt x="116" y="27"/>
                    <a:pt x="102" y="16"/>
                    <a:pt x="88" y="16"/>
                  </a:cubicBezTo>
                  <a:cubicBezTo>
                    <a:pt x="84" y="12"/>
                    <a:pt x="65" y="0"/>
                    <a:pt x="60" y="5"/>
                  </a:cubicBezTo>
                  <a:cubicBezTo>
                    <a:pt x="52" y="14"/>
                    <a:pt x="76" y="29"/>
                    <a:pt x="80" y="32"/>
                  </a:cubicBezTo>
                  <a:cubicBezTo>
                    <a:pt x="86" y="37"/>
                    <a:pt x="92" y="41"/>
                    <a:pt x="98" y="46"/>
                  </a:cubicBezTo>
                  <a:cubicBezTo>
                    <a:pt x="99" y="49"/>
                    <a:pt x="99" y="53"/>
                    <a:pt x="99" y="57"/>
                  </a:cubicBezTo>
                  <a:cubicBezTo>
                    <a:pt x="94" y="59"/>
                    <a:pt x="91" y="61"/>
                    <a:pt x="88" y="64"/>
                  </a:cubicBezTo>
                  <a:cubicBezTo>
                    <a:pt x="90" y="61"/>
                    <a:pt x="99" y="50"/>
                    <a:pt x="94" y="46"/>
                  </a:cubicBezTo>
                  <a:close/>
                  <a:moveTo>
                    <a:pt x="76" y="20"/>
                  </a:moveTo>
                  <a:cubicBezTo>
                    <a:pt x="75" y="18"/>
                    <a:pt x="73" y="17"/>
                    <a:pt x="71" y="15"/>
                  </a:cubicBezTo>
                  <a:cubicBezTo>
                    <a:pt x="74" y="16"/>
                    <a:pt x="76" y="17"/>
                    <a:pt x="78" y="19"/>
                  </a:cubicBezTo>
                  <a:cubicBezTo>
                    <a:pt x="78" y="19"/>
                    <a:pt x="77" y="19"/>
                    <a:pt x="76" y="20"/>
                  </a:cubicBezTo>
                  <a:close/>
                  <a:moveTo>
                    <a:pt x="85" y="26"/>
                  </a:moveTo>
                  <a:cubicBezTo>
                    <a:pt x="85" y="25"/>
                    <a:pt x="84" y="25"/>
                    <a:pt x="84" y="25"/>
                  </a:cubicBezTo>
                  <a:cubicBezTo>
                    <a:pt x="85" y="24"/>
                    <a:pt x="85" y="24"/>
                    <a:pt x="86" y="24"/>
                  </a:cubicBezTo>
                  <a:cubicBezTo>
                    <a:pt x="87" y="25"/>
                    <a:pt x="89" y="27"/>
                    <a:pt x="90" y="28"/>
                  </a:cubicBezTo>
                  <a:cubicBezTo>
                    <a:pt x="88" y="27"/>
                    <a:pt x="87" y="26"/>
                    <a:pt x="85" y="26"/>
                  </a:cubicBezTo>
                  <a:close/>
                  <a:moveTo>
                    <a:pt x="42" y="170"/>
                  </a:moveTo>
                  <a:cubicBezTo>
                    <a:pt x="35" y="179"/>
                    <a:pt x="28" y="188"/>
                    <a:pt x="20" y="196"/>
                  </a:cubicBezTo>
                  <a:cubicBezTo>
                    <a:pt x="27" y="184"/>
                    <a:pt x="38" y="171"/>
                    <a:pt x="49" y="160"/>
                  </a:cubicBezTo>
                  <a:cubicBezTo>
                    <a:pt x="47" y="163"/>
                    <a:pt x="44" y="167"/>
                    <a:pt x="42" y="170"/>
                  </a:cubicBezTo>
                  <a:close/>
                  <a:moveTo>
                    <a:pt x="116" y="62"/>
                  </a:moveTo>
                  <a:cubicBezTo>
                    <a:pt x="116" y="62"/>
                    <a:pt x="116" y="62"/>
                    <a:pt x="116" y="62"/>
                  </a:cubicBezTo>
                  <a:cubicBezTo>
                    <a:pt x="111" y="67"/>
                    <a:pt x="107" y="72"/>
                    <a:pt x="102" y="77"/>
                  </a:cubicBezTo>
                  <a:cubicBezTo>
                    <a:pt x="104" y="73"/>
                    <a:pt x="105" y="68"/>
                    <a:pt x="106" y="63"/>
                  </a:cubicBezTo>
                  <a:cubicBezTo>
                    <a:pt x="109" y="62"/>
                    <a:pt x="113" y="62"/>
                    <a:pt x="116" y="62"/>
                  </a:cubicBezTo>
                  <a:close/>
                  <a:moveTo>
                    <a:pt x="107" y="55"/>
                  </a:moveTo>
                  <a:cubicBezTo>
                    <a:pt x="107" y="54"/>
                    <a:pt x="107" y="54"/>
                    <a:pt x="107" y="53"/>
                  </a:cubicBezTo>
                  <a:cubicBezTo>
                    <a:pt x="107" y="54"/>
                    <a:pt x="108" y="54"/>
                    <a:pt x="108" y="55"/>
                  </a:cubicBezTo>
                  <a:cubicBezTo>
                    <a:pt x="108" y="55"/>
                    <a:pt x="107" y="55"/>
                    <a:pt x="107" y="55"/>
                  </a:cubicBezTo>
                  <a:close/>
                  <a:moveTo>
                    <a:pt x="112" y="39"/>
                  </a:moveTo>
                  <a:cubicBezTo>
                    <a:pt x="109" y="37"/>
                    <a:pt x="106" y="36"/>
                    <a:pt x="103" y="34"/>
                  </a:cubicBezTo>
                  <a:cubicBezTo>
                    <a:pt x="102" y="32"/>
                    <a:pt x="101" y="29"/>
                    <a:pt x="99" y="27"/>
                  </a:cubicBezTo>
                  <a:cubicBezTo>
                    <a:pt x="104" y="30"/>
                    <a:pt x="109" y="34"/>
                    <a:pt x="112" y="39"/>
                  </a:cubicBezTo>
                  <a:close/>
                  <a:moveTo>
                    <a:pt x="104" y="87"/>
                  </a:moveTo>
                  <a:cubicBezTo>
                    <a:pt x="101" y="92"/>
                    <a:pt x="98" y="96"/>
                    <a:pt x="95" y="101"/>
                  </a:cubicBezTo>
                  <a:cubicBezTo>
                    <a:pt x="89" y="107"/>
                    <a:pt x="81" y="114"/>
                    <a:pt x="72" y="123"/>
                  </a:cubicBezTo>
                  <a:cubicBezTo>
                    <a:pt x="87" y="106"/>
                    <a:pt x="101" y="91"/>
                    <a:pt x="104" y="87"/>
                  </a:cubicBezTo>
                  <a:close/>
                  <a:moveTo>
                    <a:pt x="97" y="67"/>
                  </a:moveTo>
                  <a:cubicBezTo>
                    <a:pt x="95" y="75"/>
                    <a:pt x="70" y="107"/>
                    <a:pt x="72" y="111"/>
                  </a:cubicBezTo>
                  <a:cubicBezTo>
                    <a:pt x="57" y="128"/>
                    <a:pt x="40" y="144"/>
                    <a:pt x="22" y="157"/>
                  </a:cubicBezTo>
                  <a:cubicBezTo>
                    <a:pt x="37" y="125"/>
                    <a:pt x="66" y="98"/>
                    <a:pt x="85" y="69"/>
                  </a:cubicBezTo>
                  <a:cubicBezTo>
                    <a:pt x="85" y="70"/>
                    <a:pt x="86" y="72"/>
                    <a:pt x="87" y="73"/>
                  </a:cubicBezTo>
                  <a:cubicBezTo>
                    <a:pt x="91" y="73"/>
                    <a:pt x="95" y="71"/>
                    <a:pt x="97" y="67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4" name="Freeform 22"/>
            <p:cNvSpPr>
              <a:spLocks noEditPoints="1"/>
            </p:cNvSpPr>
            <p:nvPr/>
          </p:nvSpPr>
          <p:spPr bwMode="auto">
            <a:xfrm>
              <a:off x="2417983" y="3512428"/>
              <a:ext cx="443129" cy="694951"/>
            </a:xfrm>
            <a:custGeom>
              <a:cxnLst>
                <a:cxn ang="0">
                  <a:pos x="108" y="80"/>
                </a:cxn>
                <a:cxn ang="0">
                  <a:pos x="85" y="118"/>
                </a:cxn>
                <a:cxn ang="0">
                  <a:pos x="54" y="175"/>
                </a:cxn>
                <a:cxn ang="0">
                  <a:pos x="15" y="248"/>
                </a:cxn>
                <a:cxn ang="0">
                  <a:pos x="24" y="251"/>
                </a:cxn>
                <a:cxn ang="0">
                  <a:pos x="70" y="189"/>
                </a:cxn>
                <a:cxn ang="0">
                  <a:pos x="110" y="97"/>
                </a:cxn>
                <a:cxn ang="0">
                  <a:pos x="132" y="63"/>
                </a:cxn>
                <a:cxn ang="0">
                  <a:pos x="160" y="97"/>
                </a:cxn>
                <a:cxn ang="0">
                  <a:pos x="132" y="52"/>
                </a:cxn>
                <a:cxn ang="0">
                  <a:pos x="175" y="41"/>
                </a:cxn>
                <a:cxn ang="0">
                  <a:pos x="119" y="18"/>
                </a:cxn>
                <a:cxn ang="0">
                  <a:pos x="88" y="5"/>
                </a:cxn>
                <a:cxn ang="0">
                  <a:pos x="91" y="16"/>
                </a:cxn>
                <a:cxn ang="0">
                  <a:pos x="159" y="38"/>
                </a:cxn>
                <a:cxn ang="0">
                  <a:pos x="123" y="44"/>
                </a:cxn>
                <a:cxn ang="0">
                  <a:pos x="121" y="53"/>
                </a:cxn>
                <a:cxn ang="0">
                  <a:pos x="126" y="56"/>
                </a:cxn>
                <a:cxn ang="0">
                  <a:pos x="114" y="72"/>
                </a:cxn>
                <a:cxn ang="0">
                  <a:pos x="108" y="80"/>
                </a:cxn>
                <a:cxn ang="0">
                  <a:pos x="34" y="233"/>
                </a:cxn>
                <a:cxn ang="0">
                  <a:pos x="91" y="126"/>
                </a:cxn>
                <a:cxn ang="0">
                  <a:pos x="34" y="233"/>
                </a:cxn>
              </a:cxnLst>
              <a:rect l="0" t="0" r="r" b="b"/>
              <a:pathLst>
                <a:path w="177" h="278">
                  <a:moveTo>
                    <a:pt x="108" y="80"/>
                  </a:moveTo>
                  <a:cubicBezTo>
                    <a:pt x="99" y="92"/>
                    <a:pt x="92" y="105"/>
                    <a:pt x="85" y="118"/>
                  </a:cubicBezTo>
                  <a:cubicBezTo>
                    <a:pt x="81" y="126"/>
                    <a:pt x="48" y="171"/>
                    <a:pt x="54" y="175"/>
                  </a:cubicBezTo>
                  <a:cubicBezTo>
                    <a:pt x="41" y="199"/>
                    <a:pt x="28" y="224"/>
                    <a:pt x="15" y="248"/>
                  </a:cubicBezTo>
                  <a:cubicBezTo>
                    <a:pt x="0" y="277"/>
                    <a:pt x="8" y="278"/>
                    <a:pt x="24" y="251"/>
                  </a:cubicBezTo>
                  <a:cubicBezTo>
                    <a:pt x="31" y="260"/>
                    <a:pt x="67" y="196"/>
                    <a:pt x="70" y="189"/>
                  </a:cubicBezTo>
                  <a:cubicBezTo>
                    <a:pt x="76" y="177"/>
                    <a:pt x="118" y="107"/>
                    <a:pt x="110" y="97"/>
                  </a:cubicBezTo>
                  <a:cubicBezTo>
                    <a:pt x="118" y="86"/>
                    <a:pt x="125" y="74"/>
                    <a:pt x="132" y="63"/>
                  </a:cubicBezTo>
                  <a:cubicBezTo>
                    <a:pt x="135" y="67"/>
                    <a:pt x="154" y="102"/>
                    <a:pt x="160" y="97"/>
                  </a:cubicBezTo>
                  <a:cubicBezTo>
                    <a:pt x="167" y="92"/>
                    <a:pt x="136" y="56"/>
                    <a:pt x="132" y="52"/>
                  </a:cubicBezTo>
                  <a:cubicBezTo>
                    <a:pt x="138" y="51"/>
                    <a:pt x="174" y="48"/>
                    <a:pt x="175" y="41"/>
                  </a:cubicBezTo>
                  <a:cubicBezTo>
                    <a:pt x="177" y="30"/>
                    <a:pt x="126" y="20"/>
                    <a:pt x="119" y="18"/>
                  </a:cubicBezTo>
                  <a:cubicBezTo>
                    <a:pt x="108" y="15"/>
                    <a:pt x="97" y="11"/>
                    <a:pt x="88" y="5"/>
                  </a:cubicBezTo>
                  <a:cubicBezTo>
                    <a:pt x="80" y="0"/>
                    <a:pt x="85" y="13"/>
                    <a:pt x="91" y="16"/>
                  </a:cubicBezTo>
                  <a:cubicBezTo>
                    <a:pt x="113" y="27"/>
                    <a:pt x="137" y="29"/>
                    <a:pt x="159" y="38"/>
                  </a:cubicBezTo>
                  <a:cubicBezTo>
                    <a:pt x="147" y="41"/>
                    <a:pt x="135" y="44"/>
                    <a:pt x="123" y="44"/>
                  </a:cubicBezTo>
                  <a:cubicBezTo>
                    <a:pt x="97" y="29"/>
                    <a:pt x="86" y="53"/>
                    <a:pt x="121" y="53"/>
                  </a:cubicBezTo>
                  <a:cubicBezTo>
                    <a:pt x="123" y="54"/>
                    <a:pt x="124" y="55"/>
                    <a:pt x="126" y="56"/>
                  </a:cubicBezTo>
                  <a:cubicBezTo>
                    <a:pt x="122" y="62"/>
                    <a:pt x="118" y="67"/>
                    <a:pt x="114" y="72"/>
                  </a:cubicBezTo>
                  <a:cubicBezTo>
                    <a:pt x="109" y="73"/>
                    <a:pt x="107" y="75"/>
                    <a:pt x="108" y="80"/>
                  </a:cubicBezTo>
                  <a:close/>
                  <a:moveTo>
                    <a:pt x="34" y="233"/>
                  </a:moveTo>
                  <a:cubicBezTo>
                    <a:pt x="53" y="198"/>
                    <a:pt x="69" y="159"/>
                    <a:pt x="91" y="126"/>
                  </a:cubicBezTo>
                  <a:cubicBezTo>
                    <a:pt x="75" y="163"/>
                    <a:pt x="57" y="202"/>
                    <a:pt x="34" y="233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5" name="Freeform 23"/>
            <p:cNvSpPr>
              <a:spLocks noEditPoints="1"/>
            </p:cNvSpPr>
            <p:nvPr/>
          </p:nvSpPr>
          <p:spPr bwMode="auto">
            <a:xfrm>
              <a:off x="2000231" y="2114716"/>
              <a:ext cx="2123898" cy="3170227"/>
            </a:xfrm>
            <a:custGeom>
              <a:cxnLst>
                <a:cxn ang="0">
                  <a:pos x="467" y="52"/>
                </a:cxn>
                <a:cxn ang="0">
                  <a:pos x="692" y="104"/>
                </a:cxn>
                <a:cxn ang="0">
                  <a:pos x="777" y="241"/>
                </a:cxn>
                <a:cxn ang="0">
                  <a:pos x="605" y="411"/>
                </a:cxn>
                <a:cxn ang="0">
                  <a:pos x="269" y="446"/>
                </a:cxn>
                <a:cxn ang="0">
                  <a:pos x="456" y="626"/>
                </a:cxn>
                <a:cxn ang="0">
                  <a:pos x="427" y="694"/>
                </a:cxn>
                <a:cxn ang="0">
                  <a:pos x="219" y="1035"/>
                </a:cxn>
                <a:cxn ang="0">
                  <a:pos x="133" y="740"/>
                </a:cxn>
                <a:cxn ang="0">
                  <a:pos x="30" y="996"/>
                </a:cxn>
                <a:cxn ang="0">
                  <a:pos x="230" y="1073"/>
                </a:cxn>
                <a:cxn ang="0">
                  <a:pos x="474" y="651"/>
                </a:cxn>
                <a:cxn ang="0">
                  <a:pos x="812" y="175"/>
                </a:cxn>
                <a:cxn ang="0">
                  <a:pos x="233" y="557"/>
                </a:cxn>
                <a:cxn ang="0">
                  <a:pos x="84" y="960"/>
                </a:cxn>
                <a:cxn ang="0">
                  <a:pos x="125" y="777"/>
                </a:cxn>
                <a:cxn ang="0">
                  <a:pos x="80" y="960"/>
                </a:cxn>
                <a:cxn ang="0">
                  <a:pos x="44" y="972"/>
                </a:cxn>
                <a:cxn ang="0">
                  <a:pos x="25" y="1224"/>
                </a:cxn>
                <a:cxn ang="0">
                  <a:pos x="43" y="1158"/>
                </a:cxn>
                <a:cxn ang="0">
                  <a:pos x="41" y="1230"/>
                </a:cxn>
                <a:cxn ang="0">
                  <a:pos x="56" y="1194"/>
                </a:cxn>
                <a:cxn ang="0">
                  <a:pos x="70" y="1184"/>
                </a:cxn>
                <a:cxn ang="0">
                  <a:pos x="26" y="1151"/>
                </a:cxn>
                <a:cxn ang="0">
                  <a:pos x="130" y="993"/>
                </a:cxn>
                <a:cxn ang="0">
                  <a:pos x="176" y="1009"/>
                </a:cxn>
                <a:cxn ang="0">
                  <a:pos x="264" y="992"/>
                </a:cxn>
                <a:cxn ang="0">
                  <a:pos x="604" y="448"/>
                </a:cxn>
                <a:cxn ang="0">
                  <a:pos x="575" y="403"/>
                </a:cxn>
                <a:cxn ang="0">
                  <a:pos x="534" y="355"/>
                </a:cxn>
                <a:cxn ang="0">
                  <a:pos x="404" y="324"/>
                </a:cxn>
                <a:cxn ang="0">
                  <a:pos x="316" y="367"/>
                </a:cxn>
                <a:cxn ang="0">
                  <a:pos x="302" y="401"/>
                </a:cxn>
                <a:cxn ang="0">
                  <a:pos x="289" y="429"/>
                </a:cxn>
                <a:cxn ang="0">
                  <a:pos x="289" y="460"/>
                </a:cxn>
                <a:cxn ang="0">
                  <a:pos x="294" y="525"/>
                </a:cxn>
                <a:cxn ang="0">
                  <a:pos x="445" y="653"/>
                </a:cxn>
                <a:cxn ang="0">
                  <a:pos x="462" y="648"/>
                </a:cxn>
                <a:cxn ang="0">
                  <a:pos x="262" y="503"/>
                </a:cxn>
                <a:cxn ang="0">
                  <a:pos x="310" y="457"/>
                </a:cxn>
                <a:cxn ang="0">
                  <a:pos x="469" y="528"/>
                </a:cxn>
                <a:cxn ang="0">
                  <a:pos x="450" y="448"/>
                </a:cxn>
                <a:cxn ang="0">
                  <a:pos x="542" y="458"/>
                </a:cxn>
                <a:cxn ang="0">
                  <a:pos x="380" y="320"/>
                </a:cxn>
                <a:cxn ang="0">
                  <a:pos x="543" y="419"/>
                </a:cxn>
                <a:cxn ang="0">
                  <a:pos x="524" y="546"/>
                </a:cxn>
                <a:cxn ang="0">
                  <a:pos x="317" y="488"/>
                </a:cxn>
                <a:cxn ang="0">
                  <a:pos x="468" y="539"/>
                </a:cxn>
                <a:cxn ang="0">
                  <a:pos x="560" y="423"/>
                </a:cxn>
                <a:cxn ang="0">
                  <a:pos x="524" y="572"/>
                </a:cxn>
                <a:cxn ang="0">
                  <a:pos x="605" y="421"/>
                </a:cxn>
                <a:cxn ang="0">
                  <a:pos x="751" y="313"/>
                </a:cxn>
                <a:cxn ang="0">
                  <a:pos x="790" y="245"/>
                </a:cxn>
                <a:cxn ang="0">
                  <a:pos x="789" y="218"/>
                </a:cxn>
                <a:cxn ang="0">
                  <a:pos x="485" y="43"/>
                </a:cxn>
                <a:cxn ang="0">
                  <a:pos x="540" y="52"/>
                </a:cxn>
                <a:cxn ang="0">
                  <a:pos x="605" y="66"/>
                </a:cxn>
                <a:cxn ang="0">
                  <a:pos x="781" y="218"/>
                </a:cxn>
                <a:cxn ang="0">
                  <a:pos x="693" y="86"/>
                </a:cxn>
                <a:cxn ang="0">
                  <a:pos x="578" y="26"/>
                </a:cxn>
              </a:cxnLst>
              <a:rect l="0" t="0" r="r" b="b"/>
              <a:pathLst>
                <a:path w="849" h="1268">
                  <a:moveTo>
                    <a:pt x="488" y="22"/>
                  </a:moveTo>
                  <a:cubicBezTo>
                    <a:pt x="485" y="22"/>
                    <a:pt x="458" y="23"/>
                    <a:pt x="460" y="31"/>
                  </a:cubicBezTo>
                  <a:cubicBezTo>
                    <a:pt x="443" y="32"/>
                    <a:pt x="427" y="39"/>
                    <a:pt x="413" y="48"/>
                  </a:cubicBezTo>
                  <a:cubicBezTo>
                    <a:pt x="412" y="49"/>
                    <a:pt x="400" y="60"/>
                    <a:pt x="410" y="60"/>
                  </a:cubicBezTo>
                  <a:cubicBezTo>
                    <a:pt x="415" y="60"/>
                    <a:pt x="426" y="50"/>
                    <a:pt x="430" y="48"/>
                  </a:cubicBezTo>
                  <a:cubicBezTo>
                    <a:pt x="428" y="50"/>
                    <a:pt x="428" y="52"/>
                    <a:pt x="429" y="54"/>
                  </a:cubicBezTo>
                  <a:cubicBezTo>
                    <a:pt x="424" y="56"/>
                    <a:pt x="419" y="59"/>
                    <a:pt x="415" y="63"/>
                  </a:cubicBezTo>
                  <a:cubicBezTo>
                    <a:pt x="413" y="69"/>
                    <a:pt x="415" y="71"/>
                    <a:pt x="421" y="69"/>
                  </a:cubicBezTo>
                  <a:cubicBezTo>
                    <a:pt x="430" y="60"/>
                    <a:pt x="443" y="56"/>
                    <a:pt x="455" y="54"/>
                  </a:cubicBezTo>
                  <a:cubicBezTo>
                    <a:pt x="438" y="75"/>
                    <a:pt x="460" y="60"/>
                    <a:pt x="467" y="52"/>
                  </a:cubicBezTo>
                  <a:cubicBezTo>
                    <a:pt x="467" y="52"/>
                    <a:pt x="468" y="52"/>
                    <a:pt x="468" y="52"/>
                  </a:cubicBezTo>
                  <a:cubicBezTo>
                    <a:pt x="471" y="54"/>
                    <a:pt x="482" y="57"/>
                    <a:pt x="483" y="51"/>
                  </a:cubicBezTo>
                  <a:cubicBezTo>
                    <a:pt x="489" y="51"/>
                    <a:pt x="495" y="50"/>
                    <a:pt x="501" y="50"/>
                  </a:cubicBezTo>
                  <a:cubicBezTo>
                    <a:pt x="484" y="58"/>
                    <a:pt x="468" y="69"/>
                    <a:pt x="451" y="78"/>
                  </a:cubicBezTo>
                  <a:cubicBezTo>
                    <a:pt x="428" y="90"/>
                    <a:pt x="452" y="88"/>
                    <a:pt x="464" y="81"/>
                  </a:cubicBezTo>
                  <a:cubicBezTo>
                    <a:pt x="505" y="68"/>
                    <a:pt x="555" y="86"/>
                    <a:pt x="593" y="101"/>
                  </a:cubicBezTo>
                  <a:cubicBezTo>
                    <a:pt x="608" y="108"/>
                    <a:pt x="609" y="99"/>
                    <a:pt x="596" y="94"/>
                  </a:cubicBezTo>
                  <a:cubicBezTo>
                    <a:pt x="576" y="85"/>
                    <a:pt x="554" y="78"/>
                    <a:pt x="532" y="74"/>
                  </a:cubicBezTo>
                  <a:cubicBezTo>
                    <a:pt x="580" y="79"/>
                    <a:pt x="628" y="79"/>
                    <a:pt x="676" y="92"/>
                  </a:cubicBezTo>
                  <a:cubicBezTo>
                    <a:pt x="681" y="96"/>
                    <a:pt x="687" y="100"/>
                    <a:pt x="692" y="104"/>
                  </a:cubicBezTo>
                  <a:cubicBezTo>
                    <a:pt x="692" y="104"/>
                    <a:pt x="692" y="104"/>
                    <a:pt x="692" y="104"/>
                  </a:cubicBezTo>
                  <a:cubicBezTo>
                    <a:pt x="680" y="101"/>
                    <a:pt x="628" y="85"/>
                    <a:pt x="618" y="95"/>
                  </a:cubicBezTo>
                  <a:cubicBezTo>
                    <a:pt x="610" y="104"/>
                    <a:pt x="634" y="103"/>
                    <a:pt x="632" y="103"/>
                  </a:cubicBezTo>
                  <a:cubicBezTo>
                    <a:pt x="651" y="103"/>
                    <a:pt x="670" y="107"/>
                    <a:pt x="689" y="112"/>
                  </a:cubicBezTo>
                  <a:cubicBezTo>
                    <a:pt x="678" y="119"/>
                    <a:pt x="690" y="124"/>
                    <a:pt x="697" y="114"/>
                  </a:cubicBezTo>
                  <a:cubicBezTo>
                    <a:pt x="701" y="116"/>
                    <a:pt x="705" y="117"/>
                    <a:pt x="709" y="119"/>
                  </a:cubicBezTo>
                  <a:cubicBezTo>
                    <a:pt x="728" y="137"/>
                    <a:pt x="745" y="158"/>
                    <a:pt x="757" y="181"/>
                  </a:cubicBezTo>
                  <a:cubicBezTo>
                    <a:pt x="760" y="186"/>
                    <a:pt x="779" y="233"/>
                    <a:pt x="782" y="222"/>
                  </a:cubicBezTo>
                  <a:cubicBezTo>
                    <a:pt x="782" y="223"/>
                    <a:pt x="782" y="224"/>
                    <a:pt x="782" y="225"/>
                  </a:cubicBezTo>
                  <a:cubicBezTo>
                    <a:pt x="780" y="227"/>
                    <a:pt x="769" y="238"/>
                    <a:pt x="777" y="241"/>
                  </a:cubicBezTo>
                  <a:cubicBezTo>
                    <a:pt x="748" y="283"/>
                    <a:pt x="712" y="324"/>
                    <a:pt x="675" y="359"/>
                  </a:cubicBezTo>
                  <a:cubicBezTo>
                    <a:pt x="678" y="354"/>
                    <a:pt x="702" y="326"/>
                    <a:pt x="698" y="322"/>
                  </a:cubicBezTo>
                  <a:cubicBezTo>
                    <a:pt x="691" y="314"/>
                    <a:pt x="672" y="349"/>
                    <a:pt x="669" y="353"/>
                  </a:cubicBezTo>
                  <a:cubicBezTo>
                    <a:pt x="659" y="371"/>
                    <a:pt x="630" y="418"/>
                    <a:pt x="664" y="382"/>
                  </a:cubicBezTo>
                  <a:cubicBezTo>
                    <a:pt x="670" y="386"/>
                    <a:pt x="687" y="360"/>
                    <a:pt x="690" y="356"/>
                  </a:cubicBezTo>
                  <a:cubicBezTo>
                    <a:pt x="694" y="353"/>
                    <a:pt x="698" y="349"/>
                    <a:pt x="702" y="346"/>
                  </a:cubicBezTo>
                  <a:cubicBezTo>
                    <a:pt x="689" y="361"/>
                    <a:pt x="677" y="377"/>
                    <a:pt x="666" y="392"/>
                  </a:cubicBezTo>
                  <a:cubicBezTo>
                    <a:pt x="664" y="395"/>
                    <a:pt x="637" y="433"/>
                    <a:pt x="650" y="427"/>
                  </a:cubicBezTo>
                  <a:cubicBezTo>
                    <a:pt x="645" y="433"/>
                    <a:pt x="641" y="439"/>
                    <a:pt x="637" y="444"/>
                  </a:cubicBezTo>
                  <a:cubicBezTo>
                    <a:pt x="632" y="430"/>
                    <a:pt x="618" y="419"/>
                    <a:pt x="605" y="411"/>
                  </a:cubicBezTo>
                  <a:cubicBezTo>
                    <a:pt x="588" y="400"/>
                    <a:pt x="574" y="381"/>
                    <a:pt x="559" y="366"/>
                  </a:cubicBezTo>
                  <a:cubicBezTo>
                    <a:pt x="531" y="337"/>
                    <a:pt x="490" y="322"/>
                    <a:pt x="451" y="317"/>
                  </a:cubicBezTo>
                  <a:cubicBezTo>
                    <a:pt x="442" y="315"/>
                    <a:pt x="433" y="314"/>
                    <a:pt x="424" y="314"/>
                  </a:cubicBezTo>
                  <a:cubicBezTo>
                    <a:pt x="397" y="302"/>
                    <a:pt x="355" y="307"/>
                    <a:pt x="328" y="318"/>
                  </a:cubicBezTo>
                  <a:cubicBezTo>
                    <a:pt x="325" y="314"/>
                    <a:pt x="321" y="318"/>
                    <a:pt x="320" y="321"/>
                  </a:cubicBezTo>
                  <a:cubicBezTo>
                    <a:pt x="313" y="325"/>
                    <a:pt x="291" y="349"/>
                    <a:pt x="312" y="342"/>
                  </a:cubicBezTo>
                  <a:cubicBezTo>
                    <a:pt x="307" y="356"/>
                    <a:pt x="302" y="370"/>
                    <a:pt x="297" y="384"/>
                  </a:cubicBezTo>
                  <a:cubicBezTo>
                    <a:pt x="294" y="386"/>
                    <a:pt x="288" y="390"/>
                    <a:pt x="287" y="394"/>
                  </a:cubicBezTo>
                  <a:cubicBezTo>
                    <a:pt x="280" y="395"/>
                    <a:pt x="278" y="424"/>
                    <a:pt x="277" y="430"/>
                  </a:cubicBezTo>
                  <a:cubicBezTo>
                    <a:pt x="274" y="435"/>
                    <a:pt x="271" y="440"/>
                    <a:pt x="269" y="446"/>
                  </a:cubicBezTo>
                  <a:cubicBezTo>
                    <a:pt x="267" y="446"/>
                    <a:pt x="251" y="456"/>
                    <a:pt x="264" y="456"/>
                  </a:cubicBezTo>
                  <a:cubicBezTo>
                    <a:pt x="261" y="464"/>
                    <a:pt x="258" y="471"/>
                    <a:pt x="255" y="478"/>
                  </a:cubicBezTo>
                  <a:cubicBezTo>
                    <a:pt x="248" y="484"/>
                    <a:pt x="245" y="491"/>
                    <a:pt x="249" y="500"/>
                  </a:cubicBezTo>
                  <a:cubicBezTo>
                    <a:pt x="248" y="503"/>
                    <a:pt x="245" y="512"/>
                    <a:pt x="247" y="516"/>
                  </a:cubicBezTo>
                  <a:cubicBezTo>
                    <a:pt x="209" y="543"/>
                    <a:pt x="280" y="536"/>
                    <a:pt x="294" y="533"/>
                  </a:cubicBezTo>
                  <a:cubicBezTo>
                    <a:pt x="323" y="543"/>
                    <a:pt x="354" y="545"/>
                    <a:pt x="384" y="555"/>
                  </a:cubicBezTo>
                  <a:cubicBezTo>
                    <a:pt x="400" y="565"/>
                    <a:pt x="415" y="578"/>
                    <a:pt x="425" y="594"/>
                  </a:cubicBezTo>
                  <a:cubicBezTo>
                    <a:pt x="431" y="597"/>
                    <a:pt x="433" y="595"/>
                    <a:pt x="432" y="589"/>
                  </a:cubicBezTo>
                  <a:cubicBezTo>
                    <a:pt x="428" y="582"/>
                    <a:pt x="422" y="576"/>
                    <a:pt x="416" y="570"/>
                  </a:cubicBezTo>
                  <a:cubicBezTo>
                    <a:pt x="437" y="584"/>
                    <a:pt x="448" y="603"/>
                    <a:pt x="456" y="626"/>
                  </a:cubicBezTo>
                  <a:cubicBezTo>
                    <a:pt x="456" y="627"/>
                    <a:pt x="456" y="628"/>
                    <a:pt x="455" y="628"/>
                  </a:cubicBezTo>
                  <a:cubicBezTo>
                    <a:pt x="452" y="632"/>
                    <a:pt x="448" y="636"/>
                    <a:pt x="445" y="640"/>
                  </a:cubicBezTo>
                  <a:cubicBezTo>
                    <a:pt x="444" y="637"/>
                    <a:pt x="433" y="592"/>
                    <a:pt x="428" y="606"/>
                  </a:cubicBezTo>
                  <a:cubicBezTo>
                    <a:pt x="426" y="611"/>
                    <a:pt x="435" y="627"/>
                    <a:pt x="436" y="633"/>
                  </a:cubicBezTo>
                  <a:cubicBezTo>
                    <a:pt x="438" y="644"/>
                    <a:pt x="437" y="656"/>
                    <a:pt x="435" y="668"/>
                  </a:cubicBezTo>
                  <a:cubicBezTo>
                    <a:pt x="416" y="692"/>
                    <a:pt x="392" y="712"/>
                    <a:pt x="372" y="736"/>
                  </a:cubicBezTo>
                  <a:cubicBezTo>
                    <a:pt x="371" y="740"/>
                    <a:pt x="372" y="742"/>
                    <a:pt x="375" y="742"/>
                  </a:cubicBezTo>
                  <a:cubicBezTo>
                    <a:pt x="380" y="742"/>
                    <a:pt x="388" y="730"/>
                    <a:pt x="391" y="727"/>
                  </a:cubicBezTo>
                  <a:cubicBezTo>
                    <a:pt x="404" y="714"/>
                    <a:pt x="417" y="701"/>
                    <a:pt x="430" y="686"/>
                  </a:cubicBezTo>
                  <a:cubicBezTo>
                    <a:pt x="429" y="689"/>
                    <a:pt x="428" y="691"/>
                    <a:pt x="427" y="694"/>
                  </a:cubicBezTo>
                  <a:cubicBezTo>
                    <a:pt x="423" y="700"/>
                    <a:pt x="400" y="721"/>
                    <a:pt x="401" y="728"/>
                  </a:cubicBezTo>
                  <a:cubicBezTo>
                    <a:pt x="400" y="729"/>
                    <a:pt x="399" y="731"/>
                    <a:pt x="398" y="732"/>
                  </a:cubicBezTo>
                  <a:cubicBezTo>
                    <a:pt x="396" y="733"/>
                    <a:pt x="396" y="734"/>
                    <a:pt x="395" y="735"/>
                  </a:cubicBezTo>
                  <a:cubicBezTo>
                    <a:pt x="354" y="789"/>
                    <a:pt x="315" y="845"/>
                    <a:pt x="277" y="900"/>
                  </a:cubicBezTo>
                  <a:cubicBezTo>
                    <a:pt x="267" y="915"/>
                    <a:pt x="274" y="919"/>
                    <a:pt x="284" y="905"/>
                  </a:cubicBezTo>
                  <a:cubicBezTo>
                    <a:pt x="292" y="892"/>
                    <a:pt x="301" y="879"/>
                    <a:pt x="310" y="866"/>
                  </a:cubicBezTo>
                  <a:cubicBezTo>
                    <a:pt x="331" y="836"/>
                    <a:pt x="353" y="805"/>
                    <a:pt x="375" y="775"/>
                  </a:cubicBezTo>
                  <a:cubicBezTo>
                    <a:pt x="363" y="798"/>
                    <a:pt x="220" y="1010"/>
                    <a:pt x="236" y="1019"/>
                  </a:cubicBezTo>
                  <a:cubicBezTo>
                    <a:pt x="231" y="1027"/>
                    <a:pt x="227" y="1035"/>
                    <a:pt x="224" y="1043"/>
                  </a:cubicBezTo>
                  <a:cubicBezTo>
                    <a:pt x="223" y="1040"/>
                    <a:pt x="221" y="1038"/>
                    <a:pt x="219" y="1035"/>
                  </a:cubicBezTo>
                  <a:cubicBezTo>
                    <a:pt x="214" y="1003"/>
                    <a:pt x="176" y="983"/>
                    <a:pt x="138" y="972"/>
                  </a:cubicBezTo>
                  <a:cubicBezTo>
                    <a:pt x="125" y="967"/>
                    <a:pt x="113" y="966"/>
                    <a:pt x="100" y="963"/>
                  </a:cubicBezTo>
                  <a:cubicBezTo>
                    <a:pt x="109" y="959"/>
                    <a:pt x="91" y="950"/>
                    <a:pt x="89" y="949"/>
                  </a:cubicBezTo>
                  <a:cubicBezTo>
                    <a:pt x="103" y="903"/>
                    <a:pt x="120" y="858"/>
                    <a:pt x="137" y="813"/>
                  </a:cubicBezTo>
                  <a:cubicBezTo>
                    <a:pt x="147" y="789"/>
                    <a:pt x="156" y="765"/>
                    <a:pt x="165" y="741"/>
                  </a:cubicBezTo>
                  <a:cubicBezTo>
                    <a:pt x="167" y="737"/>
                    <a:pt x="186" y="696"/>
                    <a:pt x="174" y="700"/>
                  </a:cubicBezTo>
                  <a:cubicBezTo>
                    <a:pt x="191" y="666"/>
                    <a:pt x="207" y="631"/>
                    <a:pt x="225" y="598"/>
                  </a:cubicBezTo>
                  <a:cubicBezTo>
                    <a:pt x="235" y="580"/>
                    <a:pt x="251" y="519"/>
                    <a:pt x="218" y="561"/>
                  </a:cubicBezTo>
                  <a:cubicBezTo>
                    <a:pt x="201" y="583"/>
                    <a:pt x="191" y="612"/>
                    <a:pt x="182" y="638"/>
                  </a:cubicBezTo>
                  <a:cubicBezTo>
                    <a:pt x="169" y="673"/>
                    <a:pt x="148" y="706"/>
                    <a:pt x="133" y="740"/>
                  </a:cubicBezTo>
                  <a:cubicBezTo>
                    <a:pt x="124" y="740"/>
                    <a:pt x="110" y="776"/>
                    <a:pt x="107" y="784"/>
                  </a:cubicBezTo>
                  <a:cubicBezTo>
                    <a:pt x="95" y="806"/>
                    <a:pt x="86" y="829"/>
                    <a:pt x="75" y="852"/>
                  </a:cubicBezTo>
                  <a:cubicBezTo>
                    <a:pt x="65" y="874"/>
                    <a:pt x="55" y="897"/>
                    <a:pt x="47" y="920"/>
                  </a:cubicBezTo>
                  <a:cubicBezTo>
                    <a:pt x="47" y="922"/>
                    <a:pt x="35" y="952"/>
                    <a:pt x="46" y="947"/>
                  </a:cubicBezTo>
                  <a:cubicBezTo>
                    <a:pt x="50" y="948"/>
                    <a:pt x="53" y="949"/>
                    <a:pt x="57" y="948"/>
                  </a:cubicBezTo>
                  <a:cubicBezTo>
                    <a:pt x="56" y="949"/>
                    <a:pt x="55" y="950"/>
                    <a:pt x="53" y="951"/>
                  </a:cubicBezTo>
                  <a:cubicBezTo>
                    <a:pt x="49" y="939"/>
                    <a:pt x="35" y="974"/>
                    <a:pt x="35" y="977"/>
                  </a:cubicBezTo>
                  <a:cubicBezTo>
                    <a:pt x="30" y="978"/>
                    <a:pt x="29" y="981"/>
                    <a:pt x="30" y="986"/>
                  </a:cubicBezTo>
                  <a:cubicBezTo>
                    <a:pt x="28" y="988"/>
                    <a:pt x="28" y="991"/>
                    <a:pt x="31" y="992"/>
                  </a:cubicBezTo>
                  <a:cubicBezTo>
                    <a:pt x="31" y="993"/>
                    <a:pt x="31" y="995"/>
                    <a:pt x="30" y="996"/>
                  </a:cubicBezTo>
                  <a:cubicBezTo>
                    <a:pt x="20" y="992"/>
                    <a:pt x="17" y="1046"/>
                    <a:pt x="17" y="1052"/>
                  </a:cubicBezTo>
                  <a:cubicBezTo>
                    <a:pt x="11" y="1076"/>
                    <a:pt x="12" y="1103"/>
                    <a:pt x="13" y="1127"/>
                  </a:cubicBezTo>
                  <a:cubicBezTo>
                    <a:pt x="14" y="1139"/>
                    <a:pt x="12" y="1228"/>
                    <a:pt x="20" y="1230"/>
                  </a:cubicBezTo>
                  <a:cubicBezTo>
                    <a:pt x="11" y="1241"/>
                    <a:pt x="0" y="1268"/>
                    <a:pt x="23" y="1253"/>
                  </a:cubicBezTo>
                  <a:cubicBezTo>
                    <a:pt x="49" y="1236"/>
                    <a:pt x="72" y="1216"/>
                    <a:pt x="94" y="1195"/>
                  </a:cubicBezTo>
                  <a:cubicBezTo>
                    <a:pt x="111" y="1178"/>
                    <a:pt x="128" y="1160"/>
                    <a:pt x="146" y="1145"/>
                  </a:cubicBezTo>
                  <a:cubicBezTo>
                    <a:pt x="161" y="1135"/>
                    <a:pt x="201" y="1111"/>
                    <a:pt x="206" y="1094"/>
                  </a:cubicBezTo>
                  <a:cubicBezTo>
                    <a:pt x="209" y="1093"/>
                    <a:pt x="216" y="1091"/>
                    <a:pt x="214" y="1086"/>
                  </a:cubicBezTo>
                  <a:cubicBezTo>
                    <a:pt x="217" y="1088"/>
                    <a:pt x="219" y="1084"/>
                    <a:pt x="220" y="1081"/>
                  </a:cubicBezTo>
                  <a:cubicBezTo>
                    <a:pt x="224" y="1079"/>
                    <a:pt x="228" y="1076"/>
                    <a:pt x="230" y="1073"/>
                  </a:cubicBezTo>
                  <a:cubicBezTo>
                    <a:pt x="236" y="1071"/>
                    <a:pt x="235" y="1054"/>
                    <a:pt x="234" y="1049"/>
                  </a:cubicBezTo>
                  <a:cubicBezTo>
                    <a:pt x="242" y="1036"/>
                    <a:pt x="322" y="930"/>
                    <a:pt x="316" y="927"/>
                  </a:cubicBezTo>
                  <a:cubicBezTo>
                    <a:pt x="311" y="923"/>
                    <a:pt x="290" y="958"/>
                    <a:pt x="286" y="963"/>
                  </a:cubicBezTo>
                  <a:cubicBezTo>
                    <a:pt x="288" y="959"/>
                    <a:pt x="289" y="955"/>
                    <a:pt x="291" y="951"/>
                  </a:cubicBezTo>
                  <a:cubicBezTo>
                    <a:pt x="314" y="917"/>
                    <a:pt x="335" y="880"/>
                    <a:pt x="357" y="845"/>
                  </a:cubicBezTo>
                  <a:cubicBezTo>
                    <a:pt x="370" y="826"/>
                    <a:pt x="382" y="807"/>
                    <a:pt x="394" y="788"/>
                  </a:cubicBezTo>
                  <a:cubicBezTo>
                    <a:pt x="401" y="778"/>
                    <a:pt x="408" y="767"/>
                    <a:pt x="415" y="757"/>
                  </a:cubicBezTo>
                  <a:cubicBezTo>
                    <a:pt x="415" y="756"/>
                    <a:pt x="437" y="722"/>
                    <a:pt x="424" y="729"/>
                  </a:cubicBezTo>
                  <a:cubicBezTo>
                    <a:pt x="426" y="725"/>
                    <a:pt x="428" y="721"/>
                    <a:pt x="430" y="717"/>
                  </a:cubicBezTo>
                  <a:cubicBezTo>
                    <a:pt x="444" y="697"/>
                    <a:pt x="470" y="676"/>
                    <a:pt x="474" y="651"/>
                  </a:cubicBezTo>
                  <a:cubicBezTo>
                    <a:pt x="477" y="646"/>
                    <a:pt x="481" y="641"/>
                    <a:pt x="484" y="636"/>
                  </a:cubicBezTo>
                  <a:cubicBezTo>
                    <a:pt x="489" y="645"/>
                    <a:pt x="511" y="615"/>
                    <a:pt x="514" y="611"/>
                  </a:cubicBezTo>
                  <a:cubicBezTo>
                    <a:pt x="530" y="594"/>
                    <a:pt x="547" y="578"/>
                    <a:pt x="565" y="561"/>
                  </a:cubicBezTo>
                  <a:cubicBezTo>
                    <a:pt x="580" y="546"/>
                    <a:pt x="594" y="529"/>
                    <a:pt x="603" y="510"/>
                  </a:cubicBezTo>
                  <a:cubicBezTo>
                    <a:pt x="611" y="499"/>
                    <a:pt x="646" y="463"/>
                    <a:pt x="643" y="449"/>
                  </a:cubicBezTo>
                  <a:cubicBezTo>
                    <a:pt x="675" y="406"/>
                    <a:pt x="711" y="367"/>
                    <a:pt x="748" y="328"/>
                  </a:cubicBezTo>
                  <a:cubicBezTo>
                    <a:pt x="766" y="309"/>
                    <a:pt x="778" y="285"/>
                    <a:pt x="796" y="267"/>
                  </a:cubicBezTo>
                  <a:cubicBezTo>
                    <a:pt x="802" y="261"/>
                    <a:pt x="842" y="204"/>
                    <a:pt x="815" y="221"/>
                  </a:cubicBezTo>
                  <a:cubicBezTo>
                    <a:pt x="828" y="208"/>
                    <a:pt x="781" y="151"/>
                    <a:pt x="774" y="140"/>
                  </a:cubicBezTo>
                  <a:cubicBezTo>
                    <a:pt x="788" y="150"/>
                    <a:pt x="801" y="162"/>
                    <a:pt x="812" y="175"/>
                  </a:cubicBezTo>
                  <a:cubicBezTo>
                    <a:pt x="817" y="180"/>
                    <a:pt x="832" y="209"/>
                    <a:pt x="838" y="209"/>
                  </a:cubicBezTo>
                  <a:cubicBezTo>
                    <a:pt x="849" y="209"/>
                    <a:pt x="803" y="142"/>
                    <a:pt x="797" y="134"/>
                  </a:cubicBezTo>
                  <a:cubicBezTo>
                    <a:pt x="777" y="110"/>
                    <a:pt x="752" y="90"/>
                    <a:pt x="725" y="75"/>
                  </a:cubicBezTo>
                  <a:cubicBezTo>
                    <a:pt x="694" y="59"/>
                    <a:pt x="659" y="39"/>
                    <a:pt x="626" y="31"/>
                  </a:cubicBezTo>
                  <a:cubicBezTo>
                    <a:pt x="586" y="17"/>
                    <a:pt x="529" y="0"/>
                    <a:pt x="488" y="22"/>
                  </a:cubicBezTo>
                  <a:close/>
                  <a:moveTo>
                    <a:pt x="233" y="557"/>
                  </a:moveTo>
                  <a:cubicBezTo>
                    <a:pt x="231" y="575"/>
                    <a:pt x="220" y="591"/>
                    <a:pt x="212" y="607"/>
                  </a:cubicBezTo>
                  <a:cubicBezTo>
                    <a:pt x="210" y="607"/>
                    <a:pt x="208" y="607"/>
                    <a:pt x="207" y="608"/>
                  </a:cubicBezTo>
                  <a:cubicBezTo>
                    <a:pt x="209" y="604"/>
                    <a:pt x="210" y="600"/>
                    <a:pt x="206" y="598"/>
                  </a:cubicBezTo>
                  <a:cubicBezTo>
                    <a:pt x="214" y="581"/>
                    <a:pt x="223" y="565"/>
                    <a:pt x="233" y="557"/>
                  </a:cubicBezTo>
                  <a:close/>
                  <a:moveTo>
                    <a:pt x="206" y="1022"/>
                  </a:moveTo>
                  <a:cubicBezTo>
                    <a:pt x="205" y="1022"/>
                    <a:pt x="205" y="1022"/>
                    <a:pt x="204" y="1022"/>
                  </a:cubicBezTo>
                  <a:cubicBezTo>
                    <a:pt x="201" y="1019"/>
                    <a:pt x="197" y="1015"/>
                    <a:pt x="192" y="1015"/>
                  </a:cubicBezTo>
                  <a:cubicBezTo>
                    <a:pt x="189" y="1010"/>
                    <a:pt x="186" y="1006"/>
                    <a:pt x="182" y="1003"/>
                  </a:cubicBezTo>
                  <a:cubicBezTo>
                    <a:pt x="182" y="1001"/>
                    <a:pt x="181" y="1000"/>
                    <a:pt x="180" y="999"/>
                  </a:cubicBezTo>
                  <a:cubicBezTo>
                    <a:pt x="176" y="997"/>
                    <a:pt x="176" y="997"/>
                    <a:pt x="176" y="997"/>
                  </a:cubicBezTo>
                  <a:cubicBezTo>
                    <a:pt x="176" y="996"/>
                    <a:pt x="175" y="995"/>
                    <a:pt x="174" y="995"/>
                  </a:cubicBezTo>
                  <a:cubicBezTo>
                    <a:pt x="188" y="1002"/>
                    <a:pt x="199" y="1011"/>
                    <a:pt x="206" y="1022"/>
                  </a:cubicBezTo>
                  <a:close/>
                  <a:moveTo>
                    <a:pt x="95" y="962"/>
                  </a:moveTo>
                  <a:cubicBezTo>
                    <a:pt x="91" y="961"/>
                    <a:pt x="87" y="961"/>
                    <a:pt x="84" y="960"/>
                  </a:cubicBezTo>
                  <a:cubicBezTo>
                    <a:pt x="85" y="959"/>
                    <a:pt x="86" y="958"/>
                    <a:pt x="86" y="957"/>
                  </a:cubicBezTo>
                  <a:cubicBezTo>
                    <a:pt x="89" y="958"/>
                    <a:pt x="92" y="960"/>
                    <a:pt x="95" y="962"/>
                  </a:cubicBezTo>
                  <a:close/>
                  <a:moveTo>
                    <a:pt x="167" y="715"/>
                  </a:moveTo>
                  <a:cubicBezTo>
                    <a:pt x="159" y="735"/>
                    <a:pt x="152" y="755"/>
                    <a:pt x="144" y="774"/>
                  </a:cubicBezTo>
                  <a:cubicBezTo>
                    <a:pt x="137" y="791"/>
                    <a:pt x="130" y="809"/>
                    <a:pt x="124" y="827"/>
                  </a:cubicBezTo>
                  <a:cubicBezTo>
                    <a:pt x="136" y="789"/>
                    <a:pt x="149" y="751"/>
                    <a:pt x="167" y="715"/>
                  </a:cubicBezTo>
                  <a:close/>
                  <a:moveTo>
                    <a:pt x="125" y="777"/>
                  </a:moveTo>
                  <a:cubicBezTo>
                    <a:pt x="120" y="790"/>
                    <a:pt x="115" y="803"/>
                    <a:pt x="110" y="815"/>
                  </a:cubicBezTo>
                  <a:cubicBezTo>
                    <a:pt x="110" y="814"/>
                    <a:pt x="109" y="813"/>
                    <a:pt x="109" y="812"/>
                  </a:cubicBezTo>
                  <a:cubicBezTo>
                    <a:pt x="114" y="800"/>
                    <a:pt x="119" y="788"/>
                    <a:pt x="125" y="777"/>
                  </a:cubicBezTo>
                  <a:close/>
                  <a:moveTo>
                    <a:pt x="112" y="837"/>
                  </a:moveTo>
                  <a:cubicBezTo>
                    <a:pt x="101" y="873"/>
                    <a:pt x="90" y="909"/>
                    <a:pt x="74" y="944"/>
                  </a:cubicBezTo>
                  <a:cubicBezTo>
                    <a:pt x="74" y="943"/>
                    <a:pt x="74" y="943"/>
                    <a:pt x="73" y="943"/>
                  </a:cubicBezTo>
                  <a:cubicBezTo>
                    <a:pt x="76" y="934"/>
                    <a:pt x="79" y="925"/>
                    <a:pt x="83" y="915"/>
                  </a:cubicBezTo>
                  <a:cubicBezTo>
                    <a:pt x="89" y="915"/>
                    <a:pt x="108" y="846"/>
                    <a:pt x="112" y="837"/>
                  </a:cubicBezTo>
                  <a:close/>
                  <a:moveTo>
                    <a:pt x="80" y="960"/>
                  </a:moveTo>
                  <a:cubicBezTo>
                    <a:pt x="78" y="960"/>
                    <a:pt x="77" y="960"/>
                    <a:pt x="75" y="960"/>
                  </a:cubicBezTo>
                  <a:cubicBezTo>
                    <a:pt x="76" y="958"/>
                    <a:pt x="78" y="956"/>
                    <a:pt x="79" y="953"/>
                  </a:cubicBezTo>
                  <a:cubicBezTo>
                    <a:pt x="79" y="953"/>
                    <a:pt x="79" y="953"/>
                    <a:pt x="79" y="953"/>
                  </a:cubicBezTo>
                  <a:cubicBezTo>
                    <a:pt x="78" y="956"/>
                    <a:pt x="78" y="958"/>
                    <a:pt x="80" y="960"/>
                  </a:cubicBezTo>
                  <a:close/>
                  <a:moveTo>
                    <a:pt x="95" y="845"/>
                  </a:moveTo>
                  <a:cubicBezTo>
                    <a:pt x="92" y="856"/>
                    <a:pt x="75" y="895"/>
                    <a:pt x="79" y="903"/>
                  </a:cubicBezTo>
                  <a:cubicBezTo>
                    <a:pt x="74" y="916"/>
                    <a:pt x="69" y="929"/>
                    <a:pt x="65" y="941"/>
                  </a:cubicBezTo>
                  <a:cubicBezTo>
                    <a:pt x="63" y="941"/>
                    <a:pt x="60" y="941"/>
                    <a:pt x="57" y="940"/>
                  </a:cubicBezTo>
                  <a:cubicBezTo>
                    <a:pt x="69" y="909"/>
                    <a:pt x="81" y="878"/>
                    <a:pt x="95" y="845"/>
                  </a:cubicBezTo>
                  <a:close/>
                  <a:moveTo>
                    <a:pt x="54" y="927"/>
                  </a:moveTo>
                  <a:cubicBezTo>
                    <a:pt x="57" y="917"/>
                    <a:pt x="60" y="907"/>
                    <a:pt x="64" y="896"/>
                  </a:cubicBezTo>
                  <a:cubicBezTo>
                    <a:pt x="65" y="897"/>
                    <a:pt x="65" y="897"/>
                    <a:pt x="65" y="897"/>
                  </a:cubicBezTo>
                  <a:cubicBezTo>
                    <a:pt x="61" y="907"/>
                    <a:pt x="57" y="917"/>
                    <a:pt x="54" y="927"/>
                  </a:cubicBezTo>
                  <a:close/>
                  <a:moveTo>
                    <a:pt x="44" y="972"/>
                  </a:moveTo>
                  <a:cubicBezTo>
                    <a:pt x="45" y="972"/>
                    <a:pt x="45" y="972"/>
                    <a:pt x="45" y="972"/>
                  </a:cubicBezTo>
                  <a:cubicBezTo>
                    <a:pt x="48" y="966"/>
                    <a:pt x="54" y="960"/>
                    <a:pt x="61" y="956"/>
                  </a:cubicBezTo>
                  <a:cubicBezTo>
                    <a:pt x="60" y="957"/>
                    <a:pt x="58" y="965"/>
                    <a:pt x="58" y="966"/>
                  </a:cubicBezTo>
                  <a:cubicBezTo>
                    <a:pt x="57" y="967"/>
                    <a:pt x="57" y="968"/>
                    <a:pt x="56" y="969"/>
                  </a:cubicBezTo>
                  <a:cubicBezTo>
                    <a:pt x="53" y="973"/>
                    <a:pt x="46" y="977"/>
                    <a:pt x="52" y="983"/>
                  </a:cubicBezTo>
                  <a:cubicBezTo>
                    <a:pt x="52" y="983"/>
                    <a:pt x="52" y="983"/>
                    <a:pt x="52" y="983"/>
                  </a:cubicBezTo>
                  <a:cubicBezTo>
                    <a:pt x="52" y="983"/>
                    <a:pt x="52" y="983"/>
                    <a:pt x="51" y="983"/>
                  </a:cubicBezTo>
                  <a:cubicBezTo>
                    <a:pt x="51" y="978"/>
                    <a:pt x="45" y="980"/>
                    <a:pt x="42" y="981"/>
                  </a:cubicBezTo>
                  <a:cubicBezTo>
                    <a:pt x="43" y="978"/>
                    <a:pt x="43" y="975"/>
                    <a:pt x="44" y="972"/>
                  </a:cubicBezTo>
                  <a:close/>
                  <a:moveTo>
                    <a:pt x="25" y="1224"/>
                  </a:moveTo>
                  <a:cubicBezTo>
                    <a:pt x="24" y="1216"/>
                    <a:pt x="24" y="1209"/>
                    <a:pt x="24" y="1201"/>
                  </a:cubicBezTo>
                  <a:cubicBezTo>
                    <a:pt x="27" y="1195"/>
                    <a:pt x="25" y="1181"/>
                    <a:pt x="25" y="1174"/>
                  </a:cubicBezTo>
                  <a:cubicBezTo>
                    <a:pt x="32" y="1176"/>
                    <a:pt x="32" y="1161"/>
                    <a:pt x="33" y="1158"/>
                  </a:cubicBezTo>
                  <a:cubicBezTo>
                    <a:pt x="35" y="1161"/>
                    <a:pt x="38" y="1164"/>
                    <a:pt x="41" y="1167"/>
                  </a:cubicBezTo>
                  <a:cubicBezTo>
                    <a:pt x="34" y="1174"/>
                    <a:pt x="34" y="1183"/>
                    <a:pt x="45" y="1182"/>
                  </a:cubicBezTo>
                  <a:cubicBezTo>
                    <a:pt x="45" y="1184"/>
                    <a:pt x="46" y="1186"/>
                    <a:pt x="46" y="1188"/>
                  </a:cubicBezTo>
                  <a:cubicBezTo>
                    <a:pt x="43" y="1192"/>
                    <a:pt x="27" y="1211"/>
                    <a:pt x="32" y="1215"/>
                  </a:cubicBezTo>
                  <a:cubicBezTo>
                    <a:pt x="30" y="1218"/>
                    <a:pt x="27" y="1221"/>
                    <a:pt x="25" y="1224"/>
                  </a:cubicBezTo>
                  <a:close/>
                  <a:moveTo>
                    <a:pt x="48" y="1162"/>
                  </a:moveTo>
                  <a:cubicBezTo>
                    <a:pt x="47" y="1161"/>
                    <a:pt x="45" y="1159"/>
                    <a:pt x="43" y="1158"/>
                  </a:cubicBezTo>
                  <a:cubicBezTo>
                    <a:pt x="47" y="1159"/>
                    <a:pt x="51" y="1160"/>
                    <a:pt x="55" y="1161"/>
                  </a:cubicBezTo>
                  <a:cubicBezTo>
                    <a:pt x="54" y="1161"/>
                    <a:pt x="53" y="1161"/>
                    <a:pt x="53" y="1162"/>
                  </a:cubicBezTo>
                  <a:cubicBezTo>
                    <a:pt x="52" y="1161"/>
                    <a:pt x="51" y="1161"/>
                    <a:pt x="51" y="1161"/>
                  </a:cubicBezTo>
                  <a:cubicBezTo>
                    <a:pt x="50" y="1161"/>
                    <a:pt x="49" y="1162"/>
                    <a:pt x="48" y="1162"/>
                  </a:cubicBezTo>
                  <a:close/>
                  <a:moveTo>
                    <a:pt x="49" y="1200"/>
                  </a:moveTo>
                  <a:cubicBezTo>
                    <a:pt x="48" y="1201"/>
                    <a:pt x="48" y="1201"/>
                    <a:pt x="47" y="1202"/>
                  </a:cubicBezTo>
                  <a:cubicBezTo>
                    <a:pt x="47" y="1202"/>
                    <a:pt x="47" y="1201"/>
                    <a:pt x="47" y="1201"/>
                  </a:cubicBezTo>
                  <a:cubicBezTo>
                    <a:pt x="47" y="1201"/>
                    <a:pt x="48" y="1200"/>
                    <a:pt x="48" y="1199"/>
                  </a:cubicBezTo>
                  <a:cubicBezTo>
                    <a:pt x="48" y="1200"/>
                    <a:pt x="49" y="1200"/>
                    <a:pt x="49" y="1200"/>
                  </a:cubicBezTo>
                  <a:close/>
                  <a:moveTo>
                    <a:pt x="41" y="1230"/>
                  </a:moveTo>
                  <a:cubicBezTo>
                    <a:pt x="41" y="1230"/>
                    <a:pt x="41" y="1230"/>
                    <a:pt x="41" y="1230"/>
                  </a:cubicBezTo>
                  <a:cubicBezTo>
                    <a:pt x="45" y="1225"/>
                    <a:pt x="50" y="1221"/>
                    <a:pt x="54" y="1216"/>
                  </a:cubicBezTo>
                  <a:cubicBezTo>
                    <a:pt x="54" y="1215"/>
                    <a:pt x="55" y="1215"/>
                    <a:pt x="55" y="1214"/>
                  </a:cubicBezTo>
                  <a:cubicBezTo>
                    <a:pt x="58" y="1214"/>
                    <a:pt x="59" y="1212"/>
                    <a:pt x="60" y="1210"/>
                  </a:cubicBezTo>
                  <a:cubicBezTo>
                    <a:pt x="62" y="1209"/>
                    <a:pt x="63" y="1207"/>
                    <a:pt x="65" y="1206"/>
                  </a:cubicBezTo>
                  <a:cubicBezTo>
                    <a:pt x="65" y="1207"/>
                    <a:pt x="66" y="1208"/>
                    <a:pt x="67" y="1208"/>
                  </a:cubicBezTo>
                  <a:cubicBezTo>
                    <a:pt x="58" y="1216"/>
                    <a:pt x="49" y="1223"/>
                    <a:pt x="41" y="1230"/>
                  </a:cubicBezTo>
                  <a:close/>
                  <a:moveTo>
                    <a:pt x="59" y="1187"/>
                  </a:moveTo>
                  <a:cubicBezTo>
                    <a:pt x="59" y="1189"/>
                    <a:pt x="59" y="1190"/>
                    <a:pt x="59" y="1192"/>
                  </a:cubicBezTo>
                  <a:cubicBezTo>
                    <a:pt x="58" y="1192"/>
                    <a:pt x="57" y="1193"/>
                    <a:pt x="56" y="1194"/>
                  </a:cubicBezTo>
                  <a:cubicBezTo>
                    <a:pt x="57" y="1192"/>
                    <a:pt x="58" y="1189"/>
                    <a:pt x="59" y="1187"/>
                  </a:cubicBezTo>
                  <a:close/>
                  <a:moveTo>
                    <a:pt x="58" y="1162"/>
                  </a:moveTo>
                  <a:cubicBezTo>
                    <a:pt x="58" y="1163"/>
                    <a:pt x="59" y="1163"/>
                    <a:pt x="60" y="1163"/>
                  </a:cubicBezTo>
                  <a:cubicBezTo>
                    <a:pt x="60" y="1164"/>
                    <a:pt x="60" y="1164"/>
                    <a:pt x="59" y="1165"/>
                  </a:cubicBezTo>
                  <a:cubicBezTo>
                    <a:pt x="59" y="1164"/>
                    <a:pt x="58" y="1163"/>
                    <a:pt x="58" y="1162"/>
                  </a:cubicBezTo>
                  <a:close/>
                  <a:moveTo>
                    <a:pt x="70" y="1184"/>
                  </a:moveTo>
                  <a:cubicBezTo>
                    <a:pt x="69" y="1181"/>
                    <a:pt x="68" y="1179"/>
                    <a:pt x="65" y="1177"/>
                  </a:cubicBezTo>
                  <a:cubicBezTo>
                    <a:pt x="67" y="1176"/>
                    <a:pt x="69" y="1175"/>
                    <a:pt x="71" y="1173"/>
                  </a:cubicBezTo>
                  <a:cubicBezTo>
                    <a:pt x="73" y="1175"/>
                    <a:pt x="75" y="1177"/>
                    <a:pt x="77" y="1179"/>
                  </a:cubicBezTo>
                  <a:cubicBezTo>
                    <a:pt x="75" y="1180"/>
                    <a:pt x="72" y="1182"/>
                    <a:pt x="70" y="1184"/>
                  </a:cubicBezTo>
                  <a:close/>
                  <a:moveTo>
                    <a:pt x="212" y="1077"/>
                  </a:moveTo>
                  <a:cubicBezTo>
                    <a:pt x="207" y="1080"/>
                    <a:pt x="202" y="1084"/>
                    <a:pt x="198" y="1089"/>
                  </a:cubicBezTo>
                  <a:cubicBezTo>
                    <a:pt x="156" y="1111"/>
                    <a:pt x="124" y="1147"/>
                    <a:pt x="86" y="1173"/>
                  </a:cubicBezTo>
                  <a:cubicBezTo>
                    <a:pt x="83" y="1169"/>
                    <a:pt x="81" y="1167"/>
                    <a:pt x="78" y="1164"/>
                  </a:cubicBezTo>
                  <a:cubicBezTo>
                    <a:pt x="77" y="1162"/>
                    <a:pt x="71" y="1160"/>
                    <a:pt x="69" y="1159"/>
                  </a:cubicBezTo>
                  <a:cubicBezTo>
                    <a:pt x="60" y="1148"/>
                    <a:pt x="46" y="1143"/>
                    <a:pt x="34" y="1146"/>
                  </a:cubicBezTo>
                  <a:cubicBezTo>
                    <a:pt x="35" y="1142"/>
                    <a:pt x="35" y="1138"/>
                    <a:pt x="35" y="1134"/>
                  </a:cubicBezTo>
                  <a:cubicBezTo>
                    <a:pt x="37" y="1134"/>
                    <a:pt x="38" y="1132"/>
                    <a:pt x="38" y="1130"/>
                  </a:cubicBezTo>
                  <a:cubicBezTo>
                    <a:pt x="38" y="1120"/>
                    <a:pt x="42" y="1074"/>
                    <a:pt x="35" y="1073"/>
                  </a:cubicBezTo>
                  <a:cubicBezTo>
                    <a:pt x="25" y="1073"/>
                    <a:pt x="27" y="1142"/>
                    <a:pt x="26" y="1151"/>
                  </a:cubicBezTo>
                  <a:cubicBezTo>
                    <a:pt x="26" y="1124"/>
                    <a:pt x="21" y="1096"/>
                    <a:pt x="23" y="1070"/>
                  </a:cubicBezTo>
                  <a:cubicBezTo>
                    <a:pt x="27" y="1067"/>
                    <a:pt x="25" y="1055"/>
                    <a:pt x="25" y="1051"/>
                  </a:cubicBezTo>
                  <a:cubicBezTo>
                    <a:pt x="29" y="1049"/>
                    <a:pt x="35" y="1009"/>
                    <a:pt x="31" y="1007"/>
                  </a:cubicBezTo>
                  <a:cubicBezTo>
                    <a:pt x="32" y="1005"/>
                    <a:pt x="32" y="1003"/>
                    <a:pt x="33" y="1001"/>
                  </a:cubicBezTo>
                  <a:cubicBezTo>
                    <a:pt x="34" y="1001"/>
                    <a:pt x="35" y="1001"/>
                    <a:pt x="37" y="1000"/>
                  </a:cubicBezTo>
                  <a:cubicBezTo>
                    <a:pt x="40" y="1002"/>
                    <a:pt x="46" y="998"/>
                    <a:pt x="42" y="994"/>
                  </a:cubicBezTo>
                  <a:cubicBezTo>
                    <a:pt x="43" y="994"/>
                    <a:pt x="43" y="993"/>
                    <a:pt x="43" y="992"/>
                  </a:cubicBezTo>
                  <a:cubicBezTo>
                    <a:pt x="63" y="991"/>
                    <a:pt x="84" y="991"/>
                    <a:pt x="103" y="994"/>
                  </a:cubicBezTo>
                  <a:cubicBezTo>
                    <a:pt x="121" y="997"/>
                    <a:pt x="144" y="1014"/>
                    <a:pt x="159" y="1014"/>
                  </a:cubicBezTo>
                  <a:cubicBezTo>
                    <a:pt x="175" y="1014"/>
                    <a:pt x="133" y="994"/>
                    <a:pt x="130" y="993"/>
                  </a:cubicBezTo>
                  <a:cubicBezTo>
                    <a:pt x="108" y="985"/>
                    <a:pt x="85" y="983"/>
                    <a:pt x="61" y="983"/>
                  </a:cubicBezTo>
                  <a:cubicBezTo>
                    <a:pt x="64" y="980"/>
                    <a:pt x="66" y="977"/>
                    <a:pt x="68" y="973"/>
                  </a:cubicBezTo>
                  <a:cubicBezTo>
                    <a:pt x="74" y="971"/>
                    <a:pt x="82" y="970"/>
                    <a:pt x="91" y="971"/>
                  </a:cubicBezTo>
                  <a:cubicBezTo>
                    <a:pt x="94" y="971"/>
                    <a:pt x="98" y="972"/>
                    <a:pt x="102" y="972"/>
                  </a:cubicBezTo>
                  <a:cubicBezTo>
                    <a:pt x="101" y="980"/>
                    <a:pt x="139" y="987"/>
                    <a:pt x="143" y="988"/>
                  </a:cubicBezTo>
                  <a:cubicBezTo>
                    <a:pt x="144" y="989"/>
                    <a:pt x="145" y="989"/>
                    <a:pt x="146" y="989"/>
                  </a:cubicBezTo>
                  <a:cubicBezTo>
                    <a:pt x="146" y="992"/>
                    <a:pt x="160" y="1007"/>
                    <a:pt x="161" y="997"/>
                  </a:cubicBezTo>
                  <a:cubicBezTo>
                    <a:pt x="163" y="999"/>
                    <a:pt x="166" y="1000"/>
                    <a:pt x="168" y="1001"/>
                  </a:cubicBezTo>
                  <a:cubicBezTo>
                    <a:pt x="168" y="1002"/>
                    <a:pt x="169" y="1002"/>
                    <a:pt x="169" y="1002"/>
                  </a:cubicBezTo>
                  <a:cubicBezTo>
                    <a:pt x="170" y="1004"/>
                    <a:pt x="172" y="1010"/>
                    <a:pt x="176" y="1009"/>
                  </a:cubicBezTo>
                  <a:cubicBezTo>
                    <a:pt x="186" y="1019"/>
                    <a:pt x="192" y="1050"/>
                    <a:pt x="206" y="1054"/>
                  </a:cubicBezTo>
                  <a:cubicBezTo>
                    <a:pt x="210" y="1066"/>
                    <a:pt x="212" y="1042"/>
                    <a:pt x="210" y="1037"/>
                  </a:cubicBezTo>
                  <a:cubicBezTo>
                    <a:pt x="211" y="1038"/>
                    <a:pt x="211" y="1038"/>
                    <a:pt x="211" y="1038"/>
                  </a:cubicBezTo>
                  <a:cubicBezTo>
                    <a:pt x="211" y="1041"/>
                    <a:pt x="212" y="1042"/>
                    <a:pt x="215" y="1043"/>
                  </a:cubicBezTo>
                  <a:cubicBezTo>
                    <a:pt x="217" y="1046"/>
                    <a:pt x="218" y="1049"/>
                    <a:pt x="219" y="1051"/>
                  </a:cubicBezTo>
                  <a:cubicBezTo>
                    <a:pt x="215" y="1059"/>
                    <a:pt x="213" y="1067"/>
                    <a:pt x="212" y="1077"/>
                  </a:cubicBezTo>
                  <a:close/>
                  <a:moveTo>
                    <a:pt x="264" y="992"/>
                  </a:moveTo>
                  <a:cubicBezTo>
                    <a:pt x="267" y="987"/>
                    <a:pt x="270" y="982"/>
                    <a:pt x="273" y="977"/>
                  </a:cubicBezTo>
                  <a:cubicBezTo>
                    <a:pt x="273" y="978"/>
                    <a:pt x="273" y="979"/>
                    <a:pt x="273" y="980"/>
                  </a:cubicBezTo>
                  <a:cubicBezTo>
                    <a:pt x="270" y="984"/>
                    <a:pt x="267" y="988"/>
                    <a:pt x="264" y="992"/>
                  </a:cubicBezTo>
                  <a:close/>
                  <a:moveTo>
                    <a:pt x="257" y="979"/>
                  </a:moveTo>
                  <a:cubicBezTo>
                    <a:pt x="255" y="983"/>
                    <a:pt x="253" y="987"/>
                    <a:pt x="251" y="991"/>
                  </a:cubicBezTo>
                  <a:cubicBezTo>
                    <a:pt x="257" y="976"/>
                    <a:pt x="265" y="962"/>
                    <a:pt x="274" y="948"/>
                  </a:cubicBezTo>
                  <a:cubicBezTo>
                    <a:pt x="268" y="958"/>
                    <a:pt x="263" y="969"/>
                    <a:pt x="257" y="979"/>
                  </a:cubicBezTo>
                  <a:close/>
                  <a:moveTo>
                    <a:pt x="601" y="431"/>
                  </a:moveTo>
                  <a:cubicBezTo>
                    <a:pt x="600" y="430"/>
                    <a:pt x="600" y="430"/>
                    <a:pt x="599" y="430"/>
                  </a:cubicBezTo>
                  <a:cubicBezTo>
                    <a:pt x="597" y="428"/>
                    <a:pt x="595" y="425"/>
                    <a:pt x="593" y="423"/>
                  </a:cubicBezTo>
                  <a:cubicBezTo>
                    <a:pt x="593" y="419"/>
                    <a:pt x="592" y="416"/>
                    <a:pt x="591" y="412"/>
                  </a:cubicBezTo>
                  <a:cubicBezTo>
                    <a:pt x="595" y="418"/>
                    <a:pt x="598" y="424"/>
                    <a:pt x="601" y="431"/>
                  </a:cubicBezTo>
                  <a:close/>
                  <a:moveTo>
                    <a:pt x="604" y="448"/>
                  </a:moveTo>
                  <a:cubicBezTo>
                    <a:pt x="598" y="456"/>
                    <a:pt x="591" y="463"/>
                    <a:pt x="584" y="470"/>
                  </a:cubicBezTo>
                  <a:cubicBezTo>
                    <a:pt x="589" y="461"/>
                    <a:pt x="594" y="452"/>
                    <a:pt x="599" y="443"/>
                  </a:cubicBezTo>
                  <a:cubicBezTo>
                    <a:pt x="601" y="444"/>
                    <a:pt x="602" y="446"/>
                    <a:pt x="604" y="448"/>
                  </a:cubicBezTo>
                  <a:close/>
                  <a:moveTo>
                    <a:pt x="585" y="426"/>
                  </a:moveTo>
                  <a:cubicBezTo>
                    <a:pt x="585" y="426"/>
                    <a:pt x="584" y="427"/>
                    <a:pt x="584" y="428"/>
                  </a:cubicBezTo>
                  <a:cubicBezTo>
                    <a:pt x="584" y="426"/>
                    <a:pt x="583" y="425"/>
                    <a:pt x="583" y="423"/>
                  </a:cubicBezTo>
                  <a:cubicBezTo>
                    <a:pt x="583" y="424"/>
                    <a:pt x="584" y="425"/>
                    <a:pt x="585" y="426"/>
                  </a:cubicBezTo>
                  <a:close/>
                  <a:moveTo>
                    <a:pt x="579" y="405"/>
                  </a:moveTo>
                  <a:cubicBezTo>
                    <a:pt x="580" y="407"/>
                    <a:pt x="580" y="408"/>
                    <a:pt x="581" y="410"/>
                  </a:cubicBezTo>
                  <a:cubicBezTo>
                    <a:pt x="579" y="407"/>
                    <a:pt x="577" y="405"/>
                    <a:pt x="575" y="403"/>
                  </a:cubicBezTo>
                  <a:cubicBezTo>
                    <a:pt x="577" y="404"/>
                    <a:pt x="578" y="404"/>
                    <a:pt x="579" y="405"/>
                  </a:cubicBezTo>
                  <a:close/>
                  <a:moveTo>
                    <a:pt x="567" y="387"/>
                  </a:moveTo>
                  <a:cubicBezTo>
                    <a:pt x="568" y="388"/>
                    <a:pt x="569" y="390"/>
                    <a:pt x="571" y="392"/>
                  </a:cubicBezTo>
                  <a:cubicBezTo>
                    <a:pt x="567" y="390"/>
                    <a:pt x="564" y="388"/>
                    <a:pt x="560" y="387"/>
                  </a:cubicBezTo>
                  <a:cubicBezTo>
                    <a:pt x="555" y="381"/>
                    <a:pt x="549" y="376"/>
                    <a:pt x="544" y="370"/>
                  </a:cubicBezTo>
                  <a:cubicBezTo>
                    <a:pt x="552" y="375"/>
                    <a:pt x="560" y="381"/>
                    <a:pt x="567" y="387"/>
                  </a:cubicBezTo>
                  <a:close/>
                  <a:moveTo>
                    <a:pt x="534" y="355"/>
                  </a:moveTo>
                  <a:cubicBezTo>
                    <a:pt x="528" y="352"/>
                    <a:pt x="522" y="349"/>
                    <a:pt x="516" y="347"/>
                  </a:cubicBezTo>
                  <a:cubicBezTo>
                    <a:pt x="513" y="345"/>
                    <a:pt x="510" y="342"/>
                    <a:pt x="507" y="340"/>
                  </a:cubicBezTo>
                  <a:cubicBezTo>
                    <a:pt x="516" y="345"/>
                    <a:pt x="526" y="350"/>
                    <a:pt x="534" y="355"/>
                  </a:cubicBezTo>
                  <a:close/>
                  <a:moveTo>
                    <a:pt x="531" y="374"/>
                  </a:moveTo>
                  <a:cubicBezTo>
                    <a:pt x="518" y="368"/>
                    <a:pt x="506" y="361"/>
                    <a:pt x="495" y="353"/>
                  </a:cubicBezTo>
                  <a:cubicBezTo>
                    <a:pt x="508" y="359"/>
                    <a:pt x="520" y="366"/>
                    <a:pt x="531" y="374"/>
                  </a:cubicBezTo>
                  <a:close/>
                  <a:moveTo>
                    <a:pt x="475" y="332"/>
                  </a:moveTo>
                  <a:cubicBezTo>
                    <a:pt x="467" y="330"/>
                    <a:pt x="460" y="328"/>
                    <a:pt x="452" y="326"/>
                  </a:cubicBezTo>
                  <a:cubicBezTo>
                    <a:pt x="451" y="326"/>
                    <a:pt x="451" y="325"/>
                    <a:pt x="450" y="325"/>
                  </a:cubicBezTo>
                  <a:cubicBezTo>
                    <a:pt x="459" y="327"/>
                    <a:pt x="467" y="329"/>
                    <a:pt x="475" y="332"/>
                  </a:cubicBezTo>
                  <a:close/>
                  <a:moveTo>
                    <a:pt x="408" y="324"/>
                  </a:moveTo>
                  <a:cubicBezTo>
                    <a:pt x="410" y="324"/>
                    <a:pt x="412" y="325"/>
                    <a:pt x="414" y="325"/>
                  </a:cubicBezTo>
                  <a:cubicBezTo>
                    <a:pt x="411" y="325"/>
                    <a:pt x="407" y="325"/>
                    <a:pt x="404" y="324"/>
                  </a:cubicBezTo>
                  <a:cubicBezTo>
                    <a:pt x="405" y="324"/>
                    <a:pt x="406" y="324"/>
                    <a:pt x="408" y="324"/>
                  </a:cubicBezTo>
                  <a:close/>
                  <a:moveTo>
                    <a:pt x="328" y="327"/>
                  </a:moveTo>
                  <a:cubicBezTo>
                    <a:pt x="331" y="325"/>
                    <a:pt x="335" y="324"/>
                    <a:pt x="338" y="323"/>
                  </a:cubicBezTo>
                  <a:cubicBezTo>
                    <a:pt x="335" y="324"/>
                    <a:pt x="331" y="326"/>
                    <a:pt x="328" y="327"/>
                  </a:cubicBezTo>
                  <a:cubicBezTo>
                    <a:pt x="328" y="327"/>
                    <a:pt x="328" y="327"/>
                    <a:pt x="328" y="327"/>
                  </a:cubicBezTo>
                  <a:close/>
                  <a:moveTo>
                    <a:pt x="316" y="367"/>
                  </a:moveTo>
                  <a:cubicBezTo>
                    <a:pt x="318" y="367"/>
                    <a:pt x="320" y="366"/>
                    <a:pt x="321" y="365"/>
                  </a:cubicBezTo>
                  <a:cubicBezTo>
                    <a:pt x="318" y="370"/>
                    <a:pt x="316" y="375"/>
                    <a:pt x="313" y="380"/>
                  </a:cubicBezTo>
                  <a:cubicBezTo>
                    <a:pt x="312" y="380"/>
                    <a:pt x="311" y="379"/>
                    <a:pt x="311" y="380"/>
                  </a:cubicBezTo>
                  <a:cubicBezTo>
                    <a:pt x="312" y="376"/>
                    <a:pt x="314" y="371"/>
                    <a:pt x="316" y="367"/>
                  </a:cubicBezTo>
                  <a:close/>
                  <a:moveTo>
                    <a:pt x="309" y="409"/>
                  </a:moveTo>
                  <a:cubicBezTo>
                    <a:pt x="308" y="408"/>
                    <a:pt x="308" y="408"/>
                    <a:pt x="308" y="408"/>
                  </a:cubicBezTo>
                  <a:cubicBezTo>
                    <a:pt x="315" y="392"/>
                    <a:pt x="322" y="377"/>
                    <a:pt x="332" y="364"/>
                  </a:cubicBezTo>
                  <a:cubicBezTo>
                    <a:pt x="333" y="364"/>
                    <a:pt x="333" y="364"/>
                    <a:pt x="334" y="365"/>
                  </a:cubicBezTo>
                  <a:cubicBezTo>
                    <a:pt x="331" y="383"/>
                    <a:pt x="322" y="401"/>
                    <a:pt x="313" y="418"/>
                  </a:cubicBezTo>
                  <a:cubicBezTo>
                    <a:pt x="313" y="417"/>
                    <a:pt x="313" y="416"/>
                    <a:pt x="312" y="415"/>
                  </a:cubicBezTo>
                  <a:cubicBezTo>
                    <a:pt x="312" y="413"/>
                    <a:pt x="312" y="409"/>
                    <a:pt x="309" y="409"/>
                  </a:cubicBezTo>
                  <a:close/>
                  <a:moveTo>
                    <a:pt x="306" y="389"/>
                  </a:moveTo>
                  <a:cubicBezTo>
                    <a:pt x="307" y="388"/>
                    <a:pt x="308" y="388"/>
                    <a:pt x="308" y="388"/>
                  </a:cubicBezTo>
                  <a:cubicBezTo>
                    <a:pt x="306" y="392"/>
                    <a:pt x="304" y="396"/>
                    <a:pt x="302" y="401"/>
                  </a:cubicBezTo>
                  <a:cubicBezTo>
                    <a:pt x="302" y="400"/>
                    <a:pt x="302" y="400"/>
                    <a:pt x="301" y="399"/>
                  </a:cubicBezTo>
                  <a:cubicBezTo>
                    <a:pt x="303" y="396"/>
                    <a:pt x="305" y="392"/>
                    <a:pt x="306" y="389"/>
                  </a:cubicBezTo>
                  <a:close/>
                  <a:moveTo>
                    <a:pt x="308" y="433"/>
                  </a:moveTo>
                  <a:cubicBezTo>
                    <a:pt x="308" y="433"/>
                    <a:pt x="308" y="433"/>
                    <a:pt x="307" y="433"/>
                  </a:cubicBezTo>
                  <a:cubicBezTo>
                    <a:pt x="307" y="433"/>
                    <a:pt x="308" y="433"/>
                    <a:pt x="308" y="433"/>
                  </a:cubicBezTo>
                  <a:cubicBezTo>
                    <a:pt x="308" y="433"/>
                    <a:pt x="308" y="433"/>
                    <a:pt x="308" y="433"/>
                  </a:cubicBezTo>
                  <a:close/>
                  <a:moveTo>
                    <a:pt x="289" y="428"/>
                  </a:moveTo>
                  <a:cubicBezTo>
                    <a:pt x="291" y="421"/>
                    <a:pt x="294" y="414"/>
                    <a:pt x="297" y="407"/>
                  </a:cubicBezTo>
                  <a:cubicBezTo>
                    <a:pt x="298" y="408"/>
                    <a:pt x="298" y="408"/>
                    <a:pt x="299" y="409"/>
                  </a:cubicBezTo>
                  <a:cubicBezTo>
                    <a:pt x="296" y="415"/>
                    <a:pt x="293" y="422"/>
                    <a:pt x="289" y="429"/>
                  </a:cubicBezTo>
                  <a:cubicBezTo>
                    <a:pt x="289" y="429"/>
                    <a:pt x="289" y="429"/>
                    <a:pt x="289" y="429"/>
                  </a:cubicBezTo>
                  <a:cubicBezTo>
                    <a:pt x="289" y="429"/>
                    <a:pt x="289" y="429"/>
                    <a:pt x="289" y="428"/>
                  </a:cubicBezTo>
                  <a:close/>
                  <a:moveTo>
                    <a:pt x="298" y="461"/>
                  </a:move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8" y="461"/>
                  </a:cubicBezTo>
                  <a:close/>
                  <a:moveTo>
                    <a:pt x="289" y="460"/>
                  </a:moveTo>
                  <a:cubicBezTo>
                    <a:pt x="289" y="462"/>
                    <a:pt x="289" y="463"/>
                    <a:pt x="290" y="463"/>
                  </a:cubicBezTo>
                  <a:cubicBezTo>
                    <a:pt x="288" y="464"/>
                    <a:pt x="286" y="465"/>
                    <a:pt x="284" y="465"/>
                  </a:cubicBezTo>
                  <a:cubicBezTo>
                    <a:pt x="286" y="464"/>
                    <a:pt x="287" y="462"/>
                    <a:pt x="289" y="460"/>
                  </a:cubicBezTo>
                  <a:close/>
                  <a:moveTo>
                    <a:pt x="246" y="528"/>
                  </a:moveTo>
                  <a:cubicBezTo>
                    <a:pt x="250" y="523"/>
                    <a:pt x="255" y="520"/>
                    <a:pt x="261" y="518"/>
                  </a:cubicBezTo>
                  <a:cubicBezTo>
                    <a:pt x="266" y="522"/>
                    <a:pt x="272" y="525"/>
                    <a:pt x="279" y="528"/>
                  </a:cubicBezTo>
                  <a:cubicBezTo>
                    <a:pt x="267" y="529"/>
                    <a:pt x="257" y="530"/>
                    <a:pt x="246" y="528"/>
                  </a:cubicBezTo>
                  <a:close/>
                  <a:moveTo>
                    <a:pt x="342" y="537"/>
                  </a:moveTo>
                  <a:cubicBezTo>
                    <a:pt x="333" y="535"/>
                    <a:pt x="324" y="533"/>
                    <a:pt x="315" y="531"/>
                  </a:cubicBezTo>
                  <a:cubicBezTo>
                    <a:pt x="329" y="531"/>
                    <a:pt x="342" y="534"/>
                    <a:pt x="355" y="539"/>
                  </a:cubicBezTo>
                  <a:cubicBezTo>
                    <a:pt x="351" y="538"/>
                    <a:pt x="346" y="538"/>
                    <a:pt x="342" y="537"/>
                  </a:cubicBezTo>
                  <a:close/>
                  <a:moveTo>
                    <a:pt x="388" y="548"/>
                  </a:moveTo>
                  <a:cubicBezTo>
                    <a:pt x="358" y="529"/>
                    <a:pt x="329" y="520"/>
                    <a:pt x="294" y="525"/>
                  </a:cubicBezTo>
                  <a:cubicBezTo>
                    <a:pt x="286" y="522"/>
                    <a:pt x="278" y="519"/>
                    <a:pt x="271" y="515"/>
                  </a:cubicBezTo>
                  <a:cubicBezTo>
                    <a:pt x="311" y="507"/>
                    <a:pt x="356" y="528"/>
                    <a:pt x="390" y="548"/>
                  </a:cubicBezTo>
                  <a:cubicBezTo>
                    <a:pt x="389" y="548"/>
                    <a:pt x="388" y="548"/>
                    <a:pt x="388" y="548"/>
                  </a:cubicBezTo>
                  <a:close/>
                  <a:moveTo>
                    <a:pt x="365" y="526"/>
                  </a:moveTo>
                  <a:cubicBezTo>
                    <a:pt x="346" y="517"/>
                    <a:pt x="324" y="509"/>
                    <a:pt x="303" y="507"/>
                  </a:cubicBezTo>
                  <a:cubicBezTo>
                    <a:pt x="356" y="509"/>
                    <a:pt x="428" y="535"/>
                    <a:pt x="450" y="588"/>
                  </a:cubicBezTo>
                  <a:cubicBezTo>
                    <a:pt x="429" y="564"/>
                    <a:pt x="398" y="541"/>
                    <a:pt x="365" y="526"/>
                  </a:cubicBezTo>
                  <a:close/>
                  <a:moveTo>
                    <a:pt x="445" y="649"/>
                  </a:moveTo>
                  <a:cubicBezTo>
                    <a:pt x="446" y="650"/>
                    <a:pt x="446" y="649"/>
                    <a:pt x="447" y="649"/>
                  </a:cubicBezTo>
                  <a:cubicBezTo>
                    <a:pt x="446" y="651"/>
                    <a:pt x="446" y="652"/>
                    <a:pt x="445" y="653"/>
                  </a:cubicBezTo>
                  <a:cubicBezTo>
                    <a:pt x="445" y="652"/>
                    <a:pt x="445" y="651"/>
                    <a:pt x="445" y="649"/>
                  </a:cubicBezTo>
                  <a:close/>
                  <a:moveTo>
                    <a:pt x="441" y="688"/>
                  </a:moveTo>
                  <a:cubicBezTo>
                    <a:pt x="442" y="688"/>
                    <a:pt x="442" y="688"/>
                    <a:pt x="442" y="687"/>
                  </a:cubicBezTo>
                  <a:cubicBezTo>
                    <a:pt x="442" y="688"/>
                    <a:pt x="442" y="688"/>
                    <a:pt x="442" y="688"/>
                  </a:cubicBezTo>
                  <a:cubicBezTo>
                    <a:pt x="442" y="688"/>
                    <a:pt x="442" y="688"/>
                    <a:pt x="441" y="688"/>
                  </a:cubicBezTo>
                  <a:close/>
                  <a:moveTo>
                    <a:pt x="460" y="653"/>
                  </a:moveTo>
                  <a:cubicBezTo>
                    <a:pt x="453" y="659"/>
                    <a:pt x="447" y="666"/>
                    <a:pt x="442" y="674"/>
                  </a:cubicBezTo>
                  <a:cubicBezTo>
                    <a:pt x="442" y="673"/>
                    <a:pt x="442" y="672"/>
                    <a:pt x="442" y="671"/>
                  </a:cubicBezTo>
                  <a:cubicBezTo>
                    <a:pt x="450" y="661"/>
                    <a:pt x="456" y="651"/>
                    <a:pt x="460" y="640"/>
                  </a:cubicBezTo>
                  <a:cubicBezTo>
                    <a:pt x="461" y="643"/>
                    <a:pt x="461" y="645"/>
                    <a:pt x="462" y="648"/>
                  </a:cubicBezTo>
                  <a:cubicBezTo>
                    <a:pt x="461" y="649"/>
                    <a:pt x="460" y="651"/>
                    <a:pt x="460" y="653"/>
                  </a:cubicBezTo>
                  <a:close/>
                  <a:moveTo>
                    <a:pt x="485" y="620"/>
                  </a:moveTo>
                  <a:cubicBezTo>
                    <a:pt x="481" y="624"/>
                    <a:pt x="477" y="628"/>
                    <a:pt x="473" y="633"/>
                  </a:cubicBezTo>
                  <a:cubicBezTo>
                    <a:pt x="473" y="631"/>
                    <a:pt x="473" y="629"/>
                    <a:pt x="472" y="627"/>
                  </a:cubicBezTo>
                  <a:cubicBezTo>
                    <a:pt x="480" y="619"/>
                    <a:pt x="488" y="611"/>
                    <a:pt x="496" y="603"/>
                  </a:cubicBezTo>
                  <a:cubicBezTo>
                    <a:pt x="493" y="608"/>
                    <a:pt x="489" y="614"/>
                    <a:pt x="485" y="620"/>
                  </a:cubicBezTo>
                  <a:close/>
                  <a:moveTo>
                    <a:pt x="468" y="616"/>
                  </a:moveTo>
                  <a:cubicBezTo>
                    <a:pt x="465" y="609"/>
                    <a:pt x="461" y="602"/>
                    <a:pt x="456" y="596"/>
                  </a:cubicBezTo>
                  <a:cubicBezTo>
                    <a:pt x="458" y="595"/>
                    <a:pt x="460" y="593"/>
                    <a:pt x="459" y="590"/>
                  </a:cubicBezTo>
                  <a:cubicBezTo>
                    <a:pt x="437" y="521"/>
                    <a:pt x="328" y="485"/>
                    <a:pt x="262" y="503"/>
                  </a:cubicBezTo>
                  <a:cubicBezTo>
                    <a:pt x="266" y="496"/>
                    <a:pt x="269" y="490"/>
                    <a:pt x="271" y="482"/>
                  </a:cubicBezTo>
                  <a:cubicBezTo>
                    <a:pt x="276" y="487"/>
                    <a:pt x="279" y="478"/>
                    <a:pt x="279" y="476"/>
                  </a:cubicBezTo>
                  <a:cubicBezTo>
                    <a:pt x="286" y="473"/>
                    <a:pt x="293" y="471"/>
                    <a:pt x="300" y="468"/>
                  </a:cubicBezTo>
                  <a:cubicBezTo>
                    <a:pt x="296" y="476"/>
                    <a:pt x="296" y="480"/>
                    <a:pt x="305" y="484"/>
                  </a:cubicBezTo>
                  <a:cubicBezTo>
                    <a:pt x="305" y="485"/>
                    <a:pt x="305" y="486"/>
                    <a:pt x="305" y="487"/>
                  </a:cubicBezTo>
                  <a:cubicBezTo>
                    <a:pt x="306" y="488"/>
                    <a:pt x="307" y="489"/>
                    <a:pt x="308" y="490"/>
                  </a:cubicBezTo>
                  <a:cubicBezTo>
                    <a:pt x="307" y="494"/>
                    <a:pt x="310" y="499"/>
                    <a:pt x="314" y="496"/>
                  </a:cubicBezTo>
                  <a:cubicBezTo>
                    <a:pt x="325" y="501"/>
                    <a:pt x="326" y="486"/>
                    <a:pt x="326" y="480"/>
                  </a:cubicBezTo>
                  <a:cubicBezTo>
                    <a:pt x="332" y="473"/>
                    <a:pt x="333" y="463"/>
                    <a:pt x="322" y="466"/>
                  </a:cubicBezTo>
                  <a:cubicBezTo>
                    <a:pt x="320" y="461"/>
                    <a:pt x="316" y="455"/>
                    <a:pt x="310" y="457"/>
                  </a:cubicBezTo>
                  <a:cubicBezTo>
                    <a:pt x="307" y="455"/>
                    <a:pt x="304" y="454"/>
                    <a:pt x="301" y="453"/>
                  </a:cubicBezTo>
                  <a:cubicBezTo>
                    <a:pt x="301" y="453"/>
                    <a:pt x="302" y="452"/>
                    <a:pt x="302" y="452"/>
                  </a:cubicBezTo>
                  <a:cubicBezTo>
                    <a:pt x="305" y="452"/>
                    <a:pt x="307" y="452"/>
                    <a:pt x="310" y="452"/>
                  </a:cubicBezTo>
                  <a:cubicBezTo>
                    <a:pt x="310" y="459"/>
                    <a:pt x="317" y="454"/>
                    <a:pt x="319" y="452"/>
                  </a:cubicBezTo>
                  <a:cubicBezTo>
                    <a:pt x="334" y="451"/>
                    <a:pt x="349" y="452"/>
                    <a:pt x="364" y="454"/>
                  </a:cubicBezTo>
                  <a:cubicBezTo>
                    <a:pt x="360" y="464"/>
                    <a:pt x="377" y="456"/>
                    <a:pt x="377" y="456"/>
                  </a:cubicBezTo>
                  <a:cubicBezTo>
                    <a:pt x="386" y="458"/>
                    <a:pt x="395" y="460"/>
                    <a:pt x="404" y="464"/>
                  </a:cubicBezTo>
                  <a:cubicBezTo>
                    <a:pt x="426" y="481"/>
                    <a:pt x="436" y="519"/>
                    <a:pt x="464" y="528"/>
                  </a:cubicBezTo>
                  <a:cubicBezTo>
                    <a:pt x="459" y="529"/>
                    <a:pt x="441" y="542"/>
                    <a:pt x="451" y="547"/>
                  </a:cubicBezTo>
                  <a:cubicBezTo>
                    <a:pt x="463" y="583"/>
                    <a:pt x="513" y="532"/>
                    <a:pt x="469" y="528"/>
                  </a:cubicBezTo>
                  <a:cubicBezTo>
                    <a:pt x="474" y="524"/>
                    <a:pt x="470" y="507"/>
                    <a:pt x="470" y="501"/>
                  </a:cubicBezTo>
                  <a:cubicBezTo>
                    <a:pt x="476" y="512"/>
                    <a:pt x="485" y="522"/>
                    <a:pt x="493" y="532"/>
                  </a:cubicBezTo>
                  <a:cubicBezTo>
                    <a:pt x="502" y="543"/>
                    <a:pt x="508" y="538"/>
                    <a:pt x="499" y="527"/>
                  </a:cubicBezTo>
                  <a:cubicBezTo>
                    <a:pt x="489" y="513"/>
                    <a:pt x="476" y="500"/>
                    <a:pt x="470" y="484"/>
                  </a:cubicBezTo>
                  <a:cubicBezTo>
                    <a:pt x="462" y="463"/>
                    <a:pt x="459" y="475"/>
                    <a:pt x="460" y="490"/>
                  </a:cubicBezTo>
                  <a:cubicBezTo>
                    <a:pt x="445" y="474"/>
                    <a:pt x="427" y="463"/>
                    <a:pt x="408" y="456"/>
                  </a:cubicBezTo>
                  <a:cubicBezTo>
                    <a:pt x="395" y="447"/>
                    <a:pt x="383" y="450"/>
                    <a:pt x="369" y="445"/>
                  </a:cubicBezTo>
                  <a:cubicBezTo>
                    <a:pt x="367" y="441"/>
                    <a:pt x="364" y="438"/>
                    <a:pt x="359" y="438"/>
                  </a:cubicBezTo>
                  <a:cubicBezTo>
                    <a:pt x="361" y="438"/>
                    <a:pt x="363" y="438"/>
                    <a:pt x="366" y="438"/>
                  </a:cubicBezTo>
                  <a:cubicBezTo>
                    <a:pt x="393" y="438"/>
                    <a:pt x="423" y="441"/>
                    <a:pt x="450" y="448"/>
                  </a:cubicBezTo>
                  <a:cubicBezTo>
                    <a:pt x="458" y="451"/>
                    <a:pt x="514" y="489"/>
                    <a:pt x="516" y="487"/>
                  </a:cubicBezTo>
                  <a:cubicBezTo>
                    <a:pt x="530" y="474"/>
                    <a:pt x="495" y="456"/>
                    <a:pt x="485" y="451"/>
                  </a:cubicBezTo>
                  <a:cubicBezTo>
                    <a:pt x="435" y="429"/>
                    <a:pt x="377" y="425"/>
                    <a:pt x="323" y="432"/>
                  </a:cubicBezTo>
                  <a:cubicBezTo>
                    <a:pt x="323" y="429"/>
                    <a:pt x="320" y="428"/>
                    <a:pt x="317" y="428"/>
                  </a:cubicBezTo>
                  <a:cubicBezTo>
                    <a:pt x="326" y="408"/>
                    <a:pt x="338" y="389"/>
                    <a:pt x="342" y="367"/>
                  </a:cubicBezTo>
                  <a:cubicBezTo>
                    <a:pt x="356" y="372"/>
                    <a:pt x="371" y="376"/>
                    <a:pt x="385" y="381"/>
                  </a:cubicBezTo>
                  <a:cubicBezTo>
                    <a:pt x="405" y="393"/>
                    <a:pt x="422" y="408"/>
                    <a:pt x="441" y="420"/>
                  </a:cubicBezTo>
                  <a:cubicBezTo>
                    <a:pt x="470" y="439"/>
                    <a:pt x="463" y="417"/>
                    <a:pt x="445" y="402"/>
                  </a:cubicBezTo>
                  <a:cubicBezTo>
                    <a:pt x="451" y="404"/>
                    <a:pt x="483" y="425"/>
                    <a:pt x="488" y="421"/>
                  </a:cubicBezTo>
                  <a:cubicBezTo>
                    <a:pt x="503" y="436"/>
                    <a:pt x="520" y="452"/>
                    <a:pt x="542" y="458"/>
                  </a:cubicBezTo>
                  <a:cubicBezTo>
                    <a:pt x="545" y="459"/>
                    <a:pt x="549" y="453"/>
                    <a:pt x="545" y="451"/>
                  </a:cubicBezTo>
                  <a:cubicBezTo>
                    <a:pt x="533" y="442"/>
                    <a:pt x="521" y="433"/>
                    <a:pt x="509" y="424"/>
                  </a:cubicBezTo>
                  <a:cubicBezTo>
                    <a:pt x="469" y="392"/>
                    <a:pt x="428" y="365"/>
                    <a:pt x="376" y="358"/>
                  </a:cubicBezTo>
                  <a:cubicBezTo>
                    <a:pt x="365" y="356"/>
                    <a:pt x="353" y="354"/>
                    <a:pt x="343" y="354"/>
                  </a:cubicBezTo>
                  <a:cubicBezTo>
                    <a:pt x="342" y="340"/>
                    <a:pt x="334" y="348"/>
                    <a:pt x="329" y="355"/>
                  </a:cubicBezTo>
                  <a:cubicBezTo>
                    <a:pt x="328" y="355"/>
                    <a:pt x="328" y="355"/>
                    <a:pt x="327" y="356"/>
                  </a:cubicBezTo>
                  <a:cubicBezTo>
                    <a:pt x="325" y="356"/>
                    <a:pt x="323" y="356"/>
                    <a:pt x="320" y="355"/>
                  </a:cubicBezTo>
                  <a:cubicBezTo>
                    <a:pt x="322" y="349"/>
                    <a:pt x="324" y="343"/>
                    <a:pt x="326" y="337"/>
                  </a:cubicBezTo>
                  <a:cubicBezTo>
                    <a:pt x="340" y="331"/>
                    <a:pt x="353" y="324"/>
                    <a:pt x="367" y="320"/>
                  </a:cubicBezTo>
                  <a:cubicBezTo>
                    <a:pt x="372" y="320"/>
                    <a:pt x="376" y="320"/>
                    <a:pt x="380" y="320"/>
                  </a:cubicBezTo>
                  <a:cubicBezTo>
                    <a:pt x="377" y="321"/>
                    <a:pt x="367" y="322"/>
                    <a:pt x="365" y="325"/>
                  </a:cubicBezTo>
                  <a:cubicBezTo>
                    <a:pt x="361" y="327"/>
                    <a:pt x="344" y="331"/>
                    <a:pt x="348" y="337"/>
                  </a:cubicBezTo>
                  <a:cubicBezTo>
                    <a:pt x="351" y="344"/>
                    <a:pt x="367" y="333"/>
                    <a:pt x="371" y="332"/>
                  </a:cubicBezTo>
                  <a:cubicBezTo>
                    <a:pt x="398" y="331"/>
                    <a:pt x="426" y="334"/>
                    <a:pt x="452" y="340"/>
                  </a:cubicBezTo>
                  <a:cubicBezTo>
                    <a:pt x="478" y="359"/>
                    <a:pt x="503" y="384"/>
                    <a:pt x="519" y="412"/>
                  </a:cubicBezTo>
                  <a:cubicBezTo>
                    <a:pt x="523" y="420"/>
                    <a:pt x="526" y="408"/>
                    <a:pt x="521" y="401"/>
                  </a:cubicBezTo>
                  <a:cubicBezTo>
                    <a:pt x="510" y="383"/>
                    <a:pt x="496" y="367"/>
                    <a:pt x="480" y="353"/>
                  </a:cubicBezTo>
                  <a:cubicBezTo>
                    <a:pt x="503" y="369"/>
                    <a:pt x="527" y="380"/>
                    <a:pt x="552" y="392"/>
                  </a:cubicBezTo>
                  <a:cubicBezTo>
                    <a:pt x="556" y="396"/>
                    <a:pt x="563" y="411"/>
                    <a:pt x="571" y="423"/>
                  </a:cubicBezTo>
                  <a:cubicBezTo>
                    <a:pt x="563" y="414"/>
                    <a:pt x="551" y="402"/>
                    <a:pt x="543" y="419"/>
                  </a:cubicBezTo>
                  <a:cubicBezTo>
                    <a:pt x="538" y="430"/>
                    <a:pt x="546" y="437"/>
                    <a:pt x="547" y="430"/>
                  </a:cubicBezTo>
                  <a:cubicBezTo>
                    <a:pt x="547" y="430"/>
                    <a:pt x="550" y="417"/>
                    <a:pt x="554" y="418"/>
                  </a:cubicBezTo>
                  <a:cubicBezTo>
                    <a:pt x="537" y="432"/>
                    <a:pt x="579" y="440"/>
                    <a:pt x="573" y="426"/>
                  </a:cubicBezTo>
                  <a:cubicBezTo>
                    <a:pt x="580" y="437"/>
                    <a:pt x="587" y="443"/>
                    <a:pt x="591" y="433"/>
                  </a:cubicBezTo>
                  <a:cubicBezTo>
                    <a:pt x="592" y="434"/>
                    <a:pt x="593" y="435"/>
                    <a:pt x="594" y="436"/>
                  </a:cubicBezTo>
                  <a:cubicBezTo>
                    <a:pt x="588" y="446"/>
                    <a:pt x="582" y="455"/>
                    <a:pt x="577" y="465"/>
                  </a:cubicBezTo>
                  <a:cubicBezTo>
                    <a:pt x="569" y="467"/>
                    <a:pt x="557" y="493"/>
                    <a:pt x="553" y="500"/>
                  </a:cubicBezTo>
                  <a:cubicBezTo>
                    <a:pt x="541" y="513"/>
                    <a:pt x="530" y="527"/>
                    <a:pt x="518" y="541"/>
                  </a:cubicBezTo>
                  <a:cubicBezTo>
                    <a:pt x="515" y="545"/>
                    <a:pt x="486" y="570"/>
                    <a:pt x="493" y="575"/>
                  </a:cubicBezTo>
                  <a:cubicBezTo>
                    <a:pt x="500" y="581"/>
                    <a:pt x="520" y="550"/>
                    <a:pt x="524" y="546"/>
                  </a:cubicBezTo>
                  <a:cubicBezTo>
                    <a:pt x="508" y="572"/>
                    <a:pt x="490" y="595"/>
                    <a:pt x="468" y="616"/>
                  </a:cubicBezTo>
                  <a:close/>
                  <a:moveTo>
                    <a:pt x="306" y="476"/>
                  </a:moveTo>
                  <a:cubicBezTo>
                    <a:pt x="309" y="466"/>
                    <a:pt x="312" y="465"/>
                    <a:pt x="312" y="465"/>
                  </a:cubicBezTo>
                  <a:cubicBezTo>
                    <a:pt x="312" y="465"/>
                    <a:pt x="314" y="466"/>
                    <a:pt x="315" y="470"/>
                  </a:cubicBezTo>
                  <a:cubicBezTo>
                    <a:pt x="313" y="472"/>
                    <a:pt x="311" y="474"/>
                    <a:pt x="309" y="477"/>
                  </a:cubicBezTo>
                  <a:cubicBezTo>
                    <a:pt x="308" y="477"/>
                    <a:pt x="307" y="476"/>
                    <a:pt x="306" y="476"/>
                  </a:cubicBezTo>
                  <a:close/>
                  <a:moveTo>
                    <a:pt x="317" y="488"/>
                  </a:moveTo>
                  <a:cubicBezTo>
                    <a:pt x="317" y="487"/>
                    <a:pt x="318" y="486"/>
                    <a:pt x="318" y="484"/>
                  </a:cubicBezTo>
                  <a:cubicBezTo>
                    <a:pt x="318" y="484"/>
                    <a:pt x="318" y="484"/>
                    <a:pt x="318" y="484"/>
                  </a:cubicBezTo>
                  <a:cubicBezTo>
                    <a:pt x="318" y="486"/>
                    <a:pt x="318" y="488"/>
                    <a:pt x="317" y="488"/>
                  </a:cubicBezTo>
                  <a:cubicBezTo>
                    <a:pt x="317" y="488"/>
                    <a:pt x="317" y="488"/>
                    <a:pt x="317" y="488"/>
                  </a:cubicBezTo>
                  <a:close/>
                  <a:moveTo>
                    <a:pt x="423" y="472"/>
                  </a:moveTo>
                  <a:cubicBezTo>
                    <a:pt x="438" y="480"/>
                    <a:pt x="451" y="490"/>
                    <a:pt x="462" y="505"/>
                  </a:cubicBezTo>
                  <a:cubicBezTo>
                    <a:pt x="462" y="510"/>
                    <a:pt x="463" y="515"/>
                    <a:pt x="463" y="519"/>
                  </a:cubicBezTo>
                  <a:cubicBezTo>
                    <a:pt x="445" y="509"/>
                    <a:pt x="435" y="487"/>
                    <a:pt x="423" y="472"/>
                  </a:cubicBezTo>
                  <a:close/>
                  <a:moveTo>
                    <a:pt x="468" y="539"/>
                  </a:moveTo>
                  <a:cubicBezTo>
                    <a:pt x="470" y="540"/>
                    <a:pt x="472" y="539"/>
                    <a:pt x="472" y="537"/>
                  </a:cubicBezTo>
                  <a:cubicBezTo>
                    <a:pt x="484" y="544"/>
                    <a:pt x="474" y="553"/>
                    <a:pt x="465" y="550"/>
                  </a:cubicBezTo>
                  <a:cubicBezTo>
                    <a:pt x="466" y="550"/>
                    <a:pt x="467" y="550"/>
                    <a:pt x="469" y="550"/>
                  </a:cubicBezTo>
                  <a:cubicBezTo>
                    <a:pt x="477" y="549"/>
                    <a:pt x="469" y="541"/>
                    <a:pt x="468" y="539"/>
                  </a:cubicBezTo>
                  <a:close/>
                  <a:moveTo>
                    <a:pt x="379" y="367"/>
                  </a:moveTo>
                  <a:cubicBezTo>
                    <a:pt x="409" y="374"/>
                    <a:pt x="440" y="385"/>
                    <a:pt x="466" y="403"/>
                  </a:cubicBezTo>
                  <a:cubicBezTo>
                    <a:pt x="439" y="389"/>
                    <a:pt x="408" y="377"/>
                    <a:pt x="379" y="367"/>
                  </a:cubicBezTo>
                  <a:close/>
                  <a:moveTo>
                    <a:pt x="414" y="391"/>
                  </a:moveTo>
                  <a:cubicBezTo>
                    <a:pt x="427" y="398"/>
                    <a:pt x="438" y="405"/>
                    <a:pt x="446" y="414"/>
                  </a:cubicBezTo>
                  <a:cubicBezTo>
                    <a:pt x="435" y="407"/>
                    <a:pt x="425" y="399"/>
                    <a:pt x="414" y="391"/>
                  </a:cubicBezTo>
                  <a:close/>
                  <a:moveTo>
                    <a:pt x="562" y="425"/>
                  </a:moveTo>
                  <a:cubicBezTo>
                    <a:pt x="561" y="425"/>
                    <a:pt x="560" y="424"/>
                    <a:pt x="559" y="424"/>
                  </a:cubicBezTo>
                  <a:cubicBezTo>
                    <a:pt x="559" y="424"/>
                    <a:pt x="559" y="424"/>
                    <a:pt x="559" y="424"/>
                  </a:cubicBezTo>
                  <a:cubicBezTo>
                    <a:pt x="560" y="424"/>
                    <a:pt x="560" y="423"/>
                    <a:pt x="560" y="423"/>
                  </a:cubicBezTo>
                  <a:cubicBezTo>
                    <a:pt x="561" y="423"/>
                    <a:pt x="561" y="424"/>
                    <a:pt x="562" y="425"/>
                  </a:cubicBezTo>
                  <a:close/>
                  <a:moveTo>
                    <a:pt x="574" y="502"/>
                  </a:moveTo>
                  <a:cubicBezTo>
                    <a:pt x="564" y="513"/>
                    <a:pt x="554" y="526"/>
                    <a:pt x="545" y="538"/>
                  </a:cubicBezTo>
                  <a:cubicBezTo>
                    <a:pt x="548" y="533"/>
                    <a:pt x="551" y="527"/>
                    <a:pt x="554" y="522"/>
                  </a:cubicBezTo>
                  <a:cubicBezTo>
                    <a:pt x="557" y="519"/>
                    <a:pt x="559" y="516"/>
                    <a:pt x="561" y="513"/>
                  </a:cubicBezTo>
                  <a:cubicBezTo>
                    <a:pt x="566" y="509"/>
                    <a:pt x="570" y="506"/>
                    <a:pt x="574" y="502"/>
                  </a:cubicBezTo>
                  <a:close/>
                  <a:moveTo>
                    <a:pt x="596" y="505"/>
                  </a:moveTo>
                  <a:cubicBezTo>
                    <a:pt x="577" y="530"/>
                    <a:pt x="555" y="554"/>
                    <a:pt x="534" y="578"/>
                  </a:cubicBezTo>
                  <a:cubicBezTo>
                    <a:pt x="525" y="585"/>
                    <a:pt x="516" y="592"/>
                    <a:pt x="508" y="600"/>
                  </a:cubicBezTo>
                  <a:cubicBezTo>
                    <a:pt x="513" y="590"/>
                    <a:pt x="519" y="581"/>
                    <a:pt x="524" y="572"/>
                  </a:cubicBezTo>
                  <a:cubicBezTo>
                    <a:pt x="549" y="545"/>
                    <a:pt x="571" y="507"/>
                    <a:pt x="602" y="487"/>
                  </a:cubicBezTo>
                  <a:cubicBezTo>
                    <a:pt x="601" y="493"/>
                    <a:pt x="599" y="500"/>
                    <a:pt x="596" y="505"/>
                  </a:cubicBezTo>
                  <a:close/>
                  <a:moveTo>
                    <a:pt x="625" y="465"/>
                  </a:moveTo>
                  <a:cubicBezTo>
                    <a:pt x="620" y="473"/>
                    <a:pt x="615" y="480"/>
                    <a:pt x="610" y="487"/>
                  </a:cubicBezTo>
                  <a:cubicBezTo>
                    <a:pt x="612" y="483"/>
                    <a:pt x="612" y="480"/>
                    <a:pt x="610" y="476"/>
                  </a:cubicBezTo>
                  <a:cubicBezTo>
                    <a:pt x="605" y="473"/>
                    <a:pt x="597" y="480"/>
                    <a:pt x="595" y="482"/>
                  </a:cubicBezTo>
                  <a:cubicBezTo>
                    <a:pt x="597" y="480"/>
                    <a:pt x="618" y="450"/>
                    <a:pt x="604" y="461"/>
                  </a:cubicBezTo>
                  <a:cubicBezTo>
                    <a:pt x="606" y="458"/>
                    <a:pt x="608" y="456"/>
                    <a:pt x="610" y="453"/>
                  </a:cubicBezTo>
                  <a:cubicBezTo>
                    <a:pt x="615" y="454"/>
                    <a:pt x="616" y="445"/>
                    <a:pt x="613" y="442"/>
                  </a:cubicBezTo>
                  <a:cubicBezTo>
                    <a:pt x="611" y="435"/>
                    <a:pt x="609" y="428"/>
                    <a:pt x="605" y="421"/>
                  </a:cubicBezTo>
                  <a:cubicBezTo>
                    <a:pt x="620" y="431"/>
                    <a:pt x="631" y="443"/>
                    <a:pt x="631" y="453"/>
                  </a:cubicBezTo>
                  <a:cubicBezTo>
                    <a:pt x="627" y="457"/>
                    <a:pt x="625" y="461"/>
                    <a:pt x="625" y="465"/>
                  </a:cubicBezTo>
                  <a:close/>
                  <a:moveTo>
                    <a:pt x="709" y="356"/>
                  </a:moveTo>
                  <a:cubicBezTo>
                    <a:pt x="703" y="361"/>
                    <a:pt x="697" y="367"/>
                    <a:pt x="691" y="373"/>
                  </a:cubicBezTo>
                  <a:cubicBezTo>
                    <a:pt x="706" y="353"/>
                    <a:pt x="721" y="335"/>
                    <a:pt x="738" y="318"/>
                  </a:cubicBezTo>
                  <a:cubicBezTo>
                    <a:pt x="729" y="331"/>
                    <a:pt x="719" y="343"/>
                    <a:pt x="709" y="356"/>
                  </a:cubicBezTo>
                  <a:close/>
                  <a:moveTo>
                    <a:pt x="751" y="313"/>
                  </a:moveTo>
                  <a:cubicBezTo>
                    <a:pt x="754" y="308"/>
                    <a:pt x="757" y="303"/>
                    <a:pt x="760" y="299"/>
                  </a:cubicBezTo>
                  <a:cubicBezTo>
                    <a:pt x="762" y="297"/>
                    <a:pt x="765" y="295"/>
                    <a:pt x="767" y="293"/>
                  </a:cubicBezTo>
                  <a:cubicBezTo>
                    <a:pt x="762" y="299"/>
                    <a:pt x="757" y="306"/>
                    <a:pt x="751" y="313"/>
                  </a:cubicBezTo>
                  <a:close/>
                  <a:moveTo>
                    <a:pt x="810" y="221"/>
                  </a:moveTo>
                  <a:cubicBezTo>
                    <a:pt x="811" y="222"/>
                    <a:pt x="812" y="222"/>
                    <a:pt x="814" y="222"/>
                  </a:cubicBezTo>
                  <a:cubicBezTo>
                    <a:pt x="809" y="225"/>
                    <a:pt x="804" y="229"/>
                    <a:pt x="801" y="233"/>
                  </a:cubicBezTo>
                  <a:cubicBezTo>
                    <a:pt x="801" y="226"/>
                    <a:pt x="801" y="219"/>
                    <a:pt x="800" y="211"/>
                  </a:cubicBezTo>
                  <a:cubicBezTo>
                    <a:pt x="803" y="215"/>
                    <a:pt x="806" y="218"/>
                    <a:pt x="810" y="221"/>
                  </a:cubicBezTo>
                  <a:close/>
                  <a:moveTo>
                    <a:pt x="798" y="248"/>
                  </a:moveTo>
                  <a:cubicBezTo>
                    <a:pt x="804" y="241"/>
                    <a:pt x="809" y="235"/>
                    <a:pt x="816" y="230"/>
                  </a:cubicBezTo>
                  <a:cubicBezTo>
                    <a:pt x="811" y="239"/>
                    <a:pt x="804" y="248"/>
                    <a:pt x="795" y="257"/>
                  </a:cubicBezTo>
                  <a:cubicBezTo>
                    <a:pt x="796" y="254"/>
                    <a:pt x="797" y="251"/>
                    <a:pt x="798" y="248"/>
                  </a:cubicBezTo>
                  <a:close/>
                  <a:moveTo>
                    <a:pt x="790" y="245"/>
                  </a:moveTo>
                  <a:cubicBezTo>
                    <a:pt x="789" y="246"/>
                    <a:pt x="781" y="253"/>
                    <a:pt x="787" y="256"/>
                  </a:cubicBezTo>
                  <a:cubicBezTo>
                    <a:pt x="785" y="261"/>
                    <a:pt x="783" y="266"/>
                    <a:pt x="781" y="271"/>
                  </a:cubicBezTo>
                  <a:cubicBezTo>
                    <a:pt x="773" y="277"/>
                    <a:pt x="766" y="283"/>
                    <a:pt x="759" y="289"/>
                  </a:cubicBezTo>
                  <a:cubicBezTo>
                    <a:pt x="751" y="288"/>
                    <a:pt x="733" y="311"/>
                    <a:pt x="726" y="316"/>
                  </a:cubicBezTo>
                  <a:cubicBezTo>
                    <a:pt x="750" y="289"/>
                    <a:pt x="774" y="261"/>
                    <a:pt x="792" y="231"/>
                  </a:cubicBezTo>
                  <a:cubicBezTo>
                    <a:pt x="792" y="236"/>
                    <a:pt x="791" y="240"/>
                    <a:pt x="790" y="245"/>
                  </a:cubicBezTo>
                  <a:close/>
                  <a:moveTo>
                    <a:pt x="789" y="218"/>
                  </a:moveTo>
                  <a:cubicBezTo>
                    <a:pt x="788" y="210"/>
                    <a:pt x="788" y="202"/>
                    <a:pt x="787" y="194"/>
                  </a:cubicBezTo>
                  <a:cubicBezTo>
                    <a:pt x="790" y="201"/>
                    <a:pt x="792" y="208"/>
                    <a:pt x="792" y="215"/>
                  </a:cubicBezTo>
                  <a:cubicBezTo>
                    <a:pt x="791" y="216"/>
                    <a:pt x="790" y="217"/>
                    <a:pt x="789" y="218"/>
                  </a:cubicBezTo>
                  <a:close/>
                  <a:moveTo>
                    <a:pt x="791" y="180"/>
                  </a:moveTo>
                  <a:cubicBezTo>
                    <a:pt x="791" y="180"/>
                    <a:pt x="791" y="180"/>
                    <a:pt x="790" y="180"/>
                  </a:cubicBezTo>
                  <a:cubicBezTo>
                    <a:pt x="789" y="178"/>
                    <a:pt x="788" y="176"/>
                    <a:pt x="787" y="174"/>
                  </a:cubicBezTo>
                  <a:cubicBezTo>
                    <a:pt x="789" y="176"/>
                    <a:pt x="790" y="178"/>
                    <a:pt x="791" y="180"/>
                  </a:cubicBezTo>
                  <a:close/>
                  <a:moveTo>
                    <a:pt x="485" y="34"/>
                  </a:moveTo>
                  <a:cubicBezTo>
                    <a:pt x="487" y="33"/>
                    <a:pt x="489" y="31"/>
                    <a:pt x="491" y="30"/>
                  </a:cubicBezTo>
                  <a:cubicBezTo>
                    <a:pt x="494" y="30"/>
                    <a:pt x="498" y="31"/>
                    <a:pt x="500" y="32"/>
                  </a:cubicBezTo>
                  <a:cubicBezTo>
                    <a:pt x="495" y="33"/>
                    <a:pt x="490" y="34"/>
                    <a:pt x="485" y="35"/>
                  </a:cubicBezTo>
                  <a:cubicBezTo>
                    <a:pt x="485" y="35"/>
                    <a:pt x="485" y="34"/>
                    <a:pt x="485" y="34"/>
                  </a:cubicBezTo>
                  <a:close/>
                  <a:moveTo>
                    <a:pt x="485" y="43"/>
                  </a:moveTo>
                  <a:cubicBezTo>
                    <a:pt x="500" y="40"/>
                    <a:pt x="517" y="37"/>
                    <a:pt x="533" y="36"/>
                  </a:cubicBezTo>
                  <a:cubicBezTo>
                    <a:pt x="542" y="36"/>
                    <a:pt x="551" y="36"/>
                    <a:pt x="561" y="36"/>
                  </a:cubicBezTo>
                  <a:cubicBezTo>
                    <a:pt x="548" y="37"/>
                    <a:pt x="535" y="40"/>
                    <a:pt x="522" y="43"/>
                  </a:cubicBezTo>
                  <a:cubicBezTo>
                    <a:pt x="511" y="42"/>
                    <a:pt x="498" y="42"/>
                    <a:pt x="485" y="43"/>
                  </a:cubicBezTo>
                  <a:close/>
                  <a:moveTo>
                    <a:pt x="483" y="69"/>
                  </a:moveTo>
                  <a:cubicBezTo>
                    <a:pt x="486" y="68"/>
                    <a:pt x="489" y="66"/>
                    <a:pt x="492" y="64"/>
                  </a:cubicBezTo>
                  <a:cubicBezTo>
                    <a:pt x="494" y="67"/>
                    <a:pt x="496" y="68"/>
                    <a:pt x="499" y="69"/>
                  </a:cubicBezTo>
                  <a:cubicBezTo>
                    <a:pt x="493" y="69"/>
                    <a:pt x="488" y="69"/>
                    <a:pt x="483" y="69"/>
                  </a:cubicBezTo>
                  <a:close/>
                  <a:moveTo>
                    <a:pt x="523" y="51"/>
                  </a:moveTo>
                  <a:cubicBezTo>
                    <a:pt x="529" y="51"/>
                    <a:pt x="535" y="52"/>
                    <a:pt x="540" y="52"/>
                  </a:cubicBezTo>
                  <a:cubicBezTo>
                    <a:pt x="530" y="53"/>
                    <a:pt x="520" y="55"/>
                    <a:pt x="510" y="56"/>
                  </a:cubicBezTo>
                  <a:cubicBezTo>
                    <a:pt x="514" y="54"/>
                    <a:pt x="519" y="52"/>
                    <a:pt x="523" y="51"/>
                  </a:cubicBezTo>
                  <a:close/>
                  <a:moveTo>
                    <a:pt x="577" y="68"/>
                  </a:moveTo>
                  <a:cubicBezTo>
                    <a:pt x="558" y="66"/>
                    <a:pt x="539" y="65"/>
                    <a:pt x="520" y="63"/>
                  </a:cubicBezTo>
                  <a:cubicBezTo>
                    <a:pt x="538" y="61"/>
                    <a:pt x="557" y="58"/>
                    <a:pt x="575" y="58"/>
                  </a:cubicBezTo>
                  <a:cubicBezTo>
                    <a:pt x="583" y="61"/>
                    <a:pt x="589" y="63"/>
                    <a:pt x="595" y="68"/>
                  </a:cubicBezTo>
                  <a:cubicBezTo>
                    <a:pt x="589" y="68"/>
                    <a:pt x="583" y="68"/>
                    <a:pt x="577" y="68"/>
                  </a:cubicBezTo>
                  <a:close/>
                  <a:moveTo>
                    <a:pt x="609" y="72"/>
                  </a:moveTo>
                  <a:cubicBezTo>
                    <a:pt x="609" y="71"/>
                    <a:pt x="608" y="69"/>
                    <a:pt x="608" y="68"/>
                  </a:cubicBezTo>
                  <a:cubicBezTo>
                    <a:pt x="607" y="67"/>
                    <a:pt x="606" y="67"/>
                    <a:pt x="605" y="66"/>
                  </a:cubicBezTo>
                  <a:cubicBezTo>
                    <a:pt x="619" y="69"/>
                    <a:pt x="632" y="73"/>
                    <a:pt x="645" y="77"/>
                  </a:cubicBezTo>
                  <a:cubicBezTo>
                    <a:pt x="633" y="75"/>
                    <a:pt x="621" y="73"/>
                    <a:pt x="609" y="72"/>
                  </a:cubicBezTo>
                  <a:close/>
                  <a:moveTo>
                    <a:pt x="713" y="111"/>
                  </a:moveTo>
                  <a:cubicBezTo>
                    <a:pt x="708" y="107"/>
                    <a:pt x="704" y="103"/>
                    <a:pt x="699" y="99"/>
                  </a:cubicBezTo>
                  <a:cubicBezTo>
                    <a:pt x="699" y="99"/>
                    <a:pt x="699" y="99"/>
                    <a:pt x="699" y="99"/>
                  </a:cubicBezTo>
                  <a:cubicBezTo>
                    <a:pt x="713" y="104"/>
                    <a:pt x="726" y="110"/>
                    <a:pt x="738" y="117"/>
                  </a:cubicBezTo>
                  <a:cubicBezTo>
                    <a:pt x="741" y="120"/>
                    <a:pt x="744" y="124"/>
                    <a:pt x="747" y="127"/>
                  </a:cubicBezTo>
                  <a:cubicBezTo>
                    <a:pt x="736" y="121"/>
                    <a:pt x="725" y="115"/>
                    <a:pt x="713" y="111"/>
                  </a:cubicBezTo>
                  <a:close/>
                  <a:moveTo>
                    <a:pt x="777" y="172"/>
                  </a:moveTo>
                  <a:cubicBezTo>
                    <a:pt x="780" y="187"/>
                    <a:pt x="780" y="203"/>
                    <a:pt x="781" y="218"/>
                  </a:cubicBezTo>
                  <a:cubicBezTo>
                    <a:pt x="771" y="185"/>
                    <a:pt x="753" y="154"/>
                    <a:pt x="728" y="127"/>
                  </a:cubicBezTo>
                  <a:cubicBezTo>
                    <a:pt x="741" y="133"/>
                    <a:pt x="753" y="141"/>
                    <a:pt x="764" y="150"/>
                  </a:cubicBezTo>
                  <a:cubicBezTo>
                    <a:pt x="769" y="157"/>
                    <a:pt x="773" y="165"/>
                    <a:pt x="777" y="172"/>
                  </a:cubicBezTo>
                  <a:close/>
                  <a:moveTo>
                    <a:pt x="797" y="149"/>
                  </a:moveTo>
                  <a:cubicBezTo>
                    <a:pt x="783" y="136"/>
                    <a:pt x="768" y="125"/>
                    <a:pt x="752" y="115"/>
                  </a:cubicBezTo>
                  <a:cubicBezTo>
                    <a:pt x="732" y="103"/>
                    <a:pt x="718" y="85"/>
                    <a:pt x="699" y="71"/>
                  </a:cubicBezTo>
                  <a:cubicBezTo>
                    <a:pt x="743" y="91"/>
                    <a:pt x="774" y="115"/>
                    <a:pt x="797" y="149"/>
                  </a:cubicBezTo>
                  <a:close/>
                  <a:moveTo>
                    <a:pt x="689" y="74"/>
                  </a:moveTo>
                  <a:cubicBezTo>
                    <a:pt x="699" y="81"/>
                    <a:pt x="709" y="89"/>
                    <a:pt x="717" y="97"/>
                  </a:cubicBezTo>
                  <a:cubicBezTo>
                    <a:pt x="710" y="93"/>
                    <a:pt x="702" y="89"/>
                    <a:pt x="693" y="86"/>
                  </a:cubicBezTo>
                  <a:cubicBezTo>
                    <a:pt x="691" y="82"/>
                    <a:pt x="688" y="78"/>
                    <a:pt x="686" y="75"/>
                  </a:cubicBezTo>
                  <a:cubicBezTo>
                    <a:pt x="687" y="75"/>
                    <a:pt x="688" y="75"/>
                    <a:pt x="689" y="74"/>
                  </a:cubicBezTo>
                  <a:close/>
                  <a:moveTo>
                    <a:pt x="637" y="50"/>
                  </a:moveTo>
                  <a:cubicBezTo>
                    <a:pt x="653" y="57"/>
                    <a:pt x="668" y="67"/>
                    <a:pt x="680" y="81"/>
                  </a:cubicBezTo>
                  <a:cubicBezTo>
                    <a:pt x="636" y="64"/>
                    <a:pt x="597" y="51"/>
                    <a:pt x="550" y="45"/>
                  </a:cubicBezTo>
                  <a:cubicBezTo>
                    <a:pt x="578" y="41"/>
                    <a:pt x="607" y="43"/>
                    <a:pt x="637" y="50"/>
                  </a:cubicBezTo>
                  <a:close/>
                  <a:moveTo>
                    <a:pt x="513" y="30"/>
                  </a:moveTo>
                  <a:cubicBezTo>
                    <a:pt x="511" y="30"/>
                    <a:pt x="509" y="31"/>
                    <a:pt x="507" y="31"/>
                  </a:cubicBezTo>
                  <a:cubicBezTo>
                    <a:pt x="509" y="28"/>
                    <a:pt x="506" y="26"/>
                    <a:pt x="503" y="25"/>
                  </a:cubicBezTo>
                  <a:cubicBezTo>
                    <a:pt x="524" y="18"/>
                    <a:pt x="551" y="20"/>
                    <a:pt x="578" y="26"/>
                  </a:cubicBezTo>
                  <a:cubicBezTo>
                    <a:pt x="569" y="26"/>
                    <a:pt x="517" y="21"/>
                    <a:pt x="513" y="30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6" name="Freeform 24"/>
            <p:cNvSpPr/>
            <p:nvPr/>
          </p:nvSpPr>
          <p:spPr bwMode="auto">
            <a:xfrm>
              <a:off x="2269622" y="4730543"/>
              <a:ext cx="216685" cy="195210"/>
            </a:xfrm>
            <a:custGeom>
              <a:cxnLst>
                <a:cxn ang="0">
                  <a:pos x="73" y="14"/>
                </a:cxn>
                <a:cxn ang="0">
                  <a:pos x="69" y="15"/>
                </a:cxn>
                <a:cxn ang="0">
                  <a:pos x="59" y="12"/>
                </a:cxn>
                <a:cxn ang="0">
                  <a:pos x="21" y="48"/>
                </a:cxn>
                <a:cxn ang="0">
                  <a:pos x="5" y="71"/>
                </a:cxn>
                <a:cxn ang="0">
                  <a:pos x="27" y="57"/>
                </a:cxn>
                <a:cxn ang="0">
                  <a:pos x="32" y="63"/>
                </a:cxn>
                <a:cxn ang="0">
                  <a:pos x="56" y="35"/>
                </a:cxn>
                <a:cxn ang="0">
                  <a:pos x="73" y="14"/>
                </a:cxn>
              </a:cxnLst>
              <a:rect l="0" t="0" r="r" b="b"/>
              <a:pathLst>
                <a:path w="87" h="78">
                  <a:moveTo>
                    <a:pt x="73" y="14"/>
                  </a:moveTo>
                  <a:cubicBezTo>
                    <a:pt x="72" y="14"/>
                    <a:pt x="70" y="14"/>
                    <a:pt x="69" y="15"/>
                  </a:cubicBezTo>
                  <a:cubicBezTo>
                    <a:pt x="75" y="6"/>
                    <a:pt x="61" y="11"/>
                    <a:pt x="59" y="12"/>
                  </a:cubicBezTo>
                  <a:cubicBezTo>
                    <a:pt x="59" y="0"/>
                    <a:pt x="24" y="44"/>
                    <a:pt x="21" y="48"/>
                  </a:cubicBezTo>
                  <a:cubicBezTo>
                    <a:pt x="18" y="51"/>
                    <a:pt x="0" y="66"/>
                    <a:pt x="5" y="71"/>
                  </a:cubicBezTo>
                  <a:cubicBezTo>
                    <a:pt x="11" y="78"/>
                    <a:pt x="24" y="60"/>
                    <a:pt x="27" y="57"/>
                  </a:cubicBezTo>
                  <a:cubicBezTo>
                    <a:pt x="25" y="60"/>
                    <a:pt x="27" y="68"/>
                    <a:pt x="32" y="63"/>
                  </a:cubicBezTo>
                  <a:cubicBezTo>
                    <a:pt x="41" y="54"/>
                    <a:pt x="48" y="44"/>
                    <a:pt x="56" y="35"/>
                  </a:cubicBezTo>
                  <a:cubicBezTo>
                    <a:pt x="57" y="35"/>
                    <a:pt x="87" y="12"/>
                    <a:pt x="73" y="1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7" name="Freeform 25"/>
            <p:cNvSpPr/>
            <p:nvPr/>
          </p:nvSpPr>
          <p:spPr bwMode="auto">
            <a:xfrm>
              <a:off x="2033417" y="5076072"/>
              <a:ext cx="1417233" cy="562207"/>
            </a:xfrm>
            <a:custGeom>
              <a:cxnLst>
                <a:cxn ang="0">
                  <a:pos x="555" y="219"/>
                </a:cxn>
                <a:cxn ang="0">
                  <a:pos x="565" y="182"/>
                </a:cxn>
                <a:cxn ang="0">
                  <a:pos x="536" y="156"/>
                </a:cxn>
                <a:cxn ang="0">
                  <a:pos x="428" y="146"/>
                </a:cxn>
                <a:cxn ang="0">
                  <a:pos x="279" y="149"/>
                </a:cxn>
                <a:cxn ang="0">
                  <a:pos x="148" y="147"/>
                </a:cxn>
                <a:cxn ang="0">
                  <a:pos x="300" y="87"/>
                </a:cxn>
                <a:cxn ang="0">
                  <a:pos x="488" y="41"/>
                </a:cxn>
                <a:cxn ang="0">
                  <a:pos x="539" y="9"/>
                </a:cxn>
                <a:cxn ang="0">
                  <a:pos x="440" y="1"/>
                </a:cxn>
                <a:cxn ang="0">
                  <a:pos x="240" y="33"/>
                </a:cxn>
                <a:cxn ang="0">
                  <a:pos x="46" y="74"/>
                </a:cxn>
                <a:cxn ang="0">
                  <a:pos x="7" y="83"/>
                </a:cxn>
                <a:cxn ang="0">
                  <a:pos x="23" y="87"/>
                </a:cxn>
                <a:cxn ang="0">
                  <a:pos x="132" y="63"/>
                </a:cxn>
                <a:cxn ang="0">
                  <a:pos x="335" y="22"/>
                </a:cxn>
                <a:cxn ang="0">
                  <a:pos x="528" y="15"/>
                </a:cxn>
                <a:cxn ang="0">
                  <a:pos x="411" y="49"/>
                </a:cxn>
                <a:cxn ang="0">
                  <a:pos x="277" y="86"/>
                </a:cxn>
                <a:cxn ang="0">
                  <a:pos x="175" y="120"/>
                </a:cxn>
                <a:cxn ang="0">
                  <a:pos x="137" y="149"/>
                </a:cxn>
                <a:cxn ang="0">
                  <a:pos x="190" y="159"/>
                </a:cxn>
                <a:cxn ang="0">
                  <a:pos x="428" y="154"/>
                </a:cxn>
                <a:cxn ang="0">
                  <a:pos x="522" y="160"/>
                </a:cxn>
                <a:cxn ang="0">
                  <a:pos x="555" y="179"/>
                </a:cxn>
                <a:cxn ang="0">
                  <a:pos x="555" y="219"/>
                </a:cxn>
              </a:cxnLst>
              <a:rect l="0" t="0" r="r" b="b"/>
              <a:pathLst>
                <a:path w="567" h="225">
                  <a:moveTo>
                    <a:pt x="555" y="219"/>
                  </a:moveTo>
                  <a:cubicBezTo>
                    <a:pt x="567" y="225"/>
                    <a:pt x="567" y="187"/>
                    <a:pt x="565" y="182"/>
                  </a:cubicBezTo>
                  <a:cubicBezTo>
                    <a:pt x="561" y="168"/>
                    <a:pt x="548" y="161"/>
                    <a:pt x="536" y="156"/>
                  </a:cubicBezTo>
                  <a:cubicBezTo>
                    <a:pt x="502" y="143"/>
                    <a:pt x="463" y="145"/>
                    <a:pt x="428" y="146"/>
                  </a:cubicBezTo>
                  <a:cubicBezTo>
                    <a:pt x="378" y="148"/>
                    <a:pt x="329" y="148"/>
                    <a:pt x="279" y="149"/>
                  </a:cubicBezTo>
                  <a:cubicBezTo>
                    <a:pt x="239" y="150"/>
                    <a:pt x="188" y="158"/>
                    <a:pt x="148" y="147"/>
                  </a:cubicBezTo>
                  <a:cubicBezTo>
                    <a:pt x="185" y="113"/>
                    <a:pt x="253" y="101"/>
                    <a:pt x="300" y="87"/>
                  </a:cubicBezTo>
                  <a:cubicBezTo>
                    <a:pt x="362" y="68"/>
                    <a:pt x="426" y="59"/>
                    <a:pt x="488" y="41"/>
                  </a:cubicBezTo>
                  <a:cubicBezTo>
                    <a:pt x="494" y="39"/>
                    <a:pt x="552" y="12"/>
                    <a:pt x="539" y="9"/>
                  </a:cubicBezTo>
                  <a:cubicBezTo>
                    <a:pt x="507" y="1"/>
                    <a:pt x="473" y="0"/>
                    <a:pt x="440" y="1"/>
                  </a:cubicBezTo>
                  <a:cubicBezTo>
                    <a:pt x="372" y="4"/>
                    <a:pt x="306" y="20"/>
                    <a:pt x="240" y="33"/>
                  </a:cubicBezTo>
                  <a:cubicBezTo>
                    <a:pt x="175" y="46"/>
                    <a:pt x="111" y="61"/>
                    <a:pt x="46" y="74"/>
                  </a:cubicBezTo>
                  <a:cubicBezTo>
                    <a:pt x="39" y="76"/>
                    <a:pt x="11" y="77"/>
                    <a:pt x="7" y="83"/>
                  </a:cubicBezTo>
                  <a:cubicBezTo>
                    <a:pt x="0" y="93"/>
                    <a:pt x="26" y="86"/>
                    <a:pt x="23" y="87"/>
                  </a:cubicBezTo>
                  <a:cubicBezTo>
                    <a:pt x="60" y="80"/>
                    <a:pt x="96" y="71"/>
                    <a:pt x="132" y="63"/>
                  </a:cubicBezTo>
                  <a:cubicBezTo>
                    <a:pt x="199" y="47"/>
                    <a:pt x="267" y="34"/>
                    <a:pt x="335" y="22"/>
                  </a:cubicBezTo>
                  <a:cubicBezTo>
                    <a:pt x="398" y="11"/>
                    <a:pt x="465" y="2"/>
                    <a:pt x="528" y="15"/>
                  </a:cubicBezTo>
                  <a:cubicBezTo>
                    <a:pt x="494" y="37"/>
                    <a:pt x="450" y="42"/>
                    <a:pt x="411" y="49"/>
                  </a:cubicBezTo>
                  <a:cubicBezTo>
                    <a:pt x="366" y="58"/>
                    <a:pt x="321" y="72"/>
                    <a:pt x="277" y="86"/>
                  </a:cubicBezTo>
                  <a:cubicBezTo>
                    <a:pt x="243" y="96"/>
                    <a:pt x="207" y="106"/>
                    <a:pt x="175" y="120"/>
                  </a:cubicBezTo>
                  <a:cubicBezTo>
                    <a:pt x="168" y="124"/>
                    <a:pt x="135" y="139"/>
                    <a:pt x="137" y="149"/>
                  </a:cubicBezTo>
                  <a:cubicBezTo>
                    <a:pt x="140" y="161"/>
                    <a:pt x="181" y="159"/>
                    <a:pt x="190" y="159"/>
                  </a:cubicBezTo>
                  <a:cubicBezTo>
                    <a:pt x="269" y="158"/>
                    <a:pt x="349" y="157"/>
                    <a:pt x="428" y="154"/>
                  </a:cubicBezTo>
                  <a:cubicBezTo>
                    <a:pt x="459" y="153"/>
                    <a:pt x="491" y="152"/>
                    <a:pt x="522" y="160"/>
                  </a:cubicBezTo>
                  <a:cubicBezTo>
                    <a:pt x="534" y="163"/>
                    <a:pt x="548" y="168"/>
                    <a:pt x="555" y="179"/>
                  </a:cubicBezTo>
                  <a:cubicBezTo>
                    <a:pt x="561" y="188"/>
                    <a:pt x="551" y="217"/>
                    <a:pt x="555" y="21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</p:grpSp>
      <p:sp>
        <p:nvSpPr>
          <p:cNvPr id="5125" name="AutoShape 2"/>
          <p:cNvSpPr>
            <a:spLocks noChangeArrowheads="1"/>
          </p:cNvSpPr>
          <p:nvPr/>
        </p:nvSpPr>
        <p:spPr bwMode="gray">
          <a:xfrm flipH="1">
            <a:off x="1028700" y="1622823"/>
            <a:ext cx="1720850" cy="330994"/>
          </a:xfrm>
          <a:prstGeom prst="roundRect">
            <a:avLst>
              <a:gd name="adj" fmla="val 47681"/>
            </a:avLst>
          </a:prstGeom>
          <a:gradFill rotWithShape="1">
            <a:gsLst>
              <a:gs pos="0">
                <a:srgbClr val="FF0000"/>
              </a:gs>
              <a:gs pos="100000">
                <a:srgbClr val="FF6600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126" name="AutoShape 11"/>
          <p:cNvSpPr>
            <a:spLocks noChangeArrowheads="1"/>
          </p:cNvSpPr>
          <p:nvPr/>
        </p:nvSpPr>
        <p:spPr bwMode="gray">
          <a:xfrm>
            <a:off x="2333628" y="1483519"/>
            <a:ext cx="777875" cy="583406"/>
          </a:xfrm>
          <a:prstGeom prst="diamond">
            <a:avLst/>
          </a:prstGeom>
          <a:solidFill>
            <a:srgbClr val="FF6600"/>
          </a:solidFill>
          <a:ln w="38100">
            <a:solidFill>
              <a:schemeClr val="bg1"/>
            </a:solidFill>
            <a:miter lim="800000"/>
          </a:ln>
          <a:effectLst>
            <a:outerShdw sy="50000" rotWithShape="0">
              <a:srgbClr val="808080">
                <a:alpha val="50000"/>
              </a:srgb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0" hangingPunct="0"/>
            <a:r>
              <a:rPr lang="en-US" altLang="ko-KR" sz="2800" b="1">
                <a:solidFill>
                  <a:srgbClr val="FFFFFF"/>
                </a:solidFill>
                <a:latin typeface="Calibri" pitchFamily="34" charset="0"/>
                <a:ea typeface="Gulim" pitchFamily="34" charset="-127"/>
              </a:rPr>
              <a:t>1</a:t>
            </a:r>
          </a:p>
        </p:txBody>
      </p:sp>
      <p:sp>
        <p:nvSpPr>
          <p:cNvPr id="5127" name="文本框 27"/>
          <p:cNvSpPr txBox="1">
            <a:spLocks noChangeArrowheads="1"/>
          </p:cNvSpPr>
          <p:nvPr/>
        </p:nvSpPr>
        <p:spPr bwMode="auto">
          <a:xfrm>
            <a:off x="1141414" y="1606155"/>
            <a:ext cx="1184940" cy="492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2600" b="1">
                <a:solidFill>
                  <a:schemeClr val="bg1"/>
                </a:solidFill>
                <a:latin typeface="Adobe 黑体 Std R" pitchFamily="34" charset="-122"/>
                <a:ea typeface="Adobe 黑体 Std R" pitchFamily="34" charset="-122"/>
              </a:rPr>
              <a:t>知识点</a:t>
            </a:r>
          </a:p>
        </p:txBody>
      </p:sp>
      <p:sp>
        <p:nvSpPr>
          <p:cNvPr id="5128" name="文本框 28"/>
          <p:cNvSpPr txBox="1">
            <a:spLocks noChangeArrowheads="1"/>
          </p:cNvSpPr>
          <p:nvPr/>
        </p:nvSpPr>
        <p:spPr bwMode="auto">
          <a:xfrm>
            <a:off x="3055938" y="1596630"/>
            <a:ext cx="304006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FF00"/>
                </a:solidFill>
                <a:latin typeface="黑体" pitchFamily="49" charset="-122"/>
                <a:ea typeface="黑体" pitchFamily="49" charset="-122"/>
              </a:rPr>
              <a:t>一次函数的实际应用</a:t>
            </a:r>
            <a:endParaRPr lang="en-US" altLang="zh-CN" sz="1800">
              <a:latin typeface="Arial" pitchFamily="34" charset="0"/>
            </a:endParaRPr>
          </a:p>
        </p:txBody>
      </p:sp>
      <p:cxnSp>
        <p:nvCxnSpPr>
          <p:cNvPr id="39" name="直接连接符 12"/>
          <p:cNvCxnSpPr/>
          <p:nvPr/>
        </p:nvCxnSpPr>
        <p:spPr>
          <a:xfrm>
            <a:off x="-26988" y="4377930"/>
            <a:ext cx="904876" cy="350044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直接连接符 19"/>
          <p:cNvCxnSpPr/>
          <p:nvPr/>
        </p:nvCxnSpPr>
        <p:spPr>
          <a:xfrm>
            <a:off x="863600" y="4727972"/>
            <a:ext cx="7372350" cy="0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32" name="Picture 2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932738" y="4645820"/>
            <a:ext cx="1219200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33" name="图片 4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3284541" y="404814"/>
            <a:ext cx="2574925" cy="450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81" name="TextBox 26"/>
          <p:cNvSpPr txBox="1">
            <a:spLocks noChangeArrowheads="1"/>
          </p:cNvSpPr>
          <p:nvPr/>
        </p:nvSpPr>
        <p:spPr bwMode="auto">
          <a:xfrm>
            <a:off x="965203" y="2213372"/>
            <a:ext cx="7261225" cy="2862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342900" indent="-342900">
              <a:lnSpc>
                <a:spcPct val="150000"/>
              </a:lnSpc>
            </a:pPr>
            <a:r>
              <a:rPr lang="en-US" altLang="zh-CN" sz="2400" b="1">
                <a:latin typeface="Times New Roman" pitchFamily="18" charset="0"/>
              </a:rPr>
              <a:t>1</a:t>
            </a:r>
            <a:r>
              <a:rPr lang="en-US" altLang="zh-CN" sz="2400" b="1">
                <a:latin typeface="宋体" pitchFamily="2" charset="-122"/>
              </a:rPr>
              <a:t>.</a:t>
            </a:r>
            <a:r>
              <a:rPr lang="zh-CN" altLang="en-US" sz="2400" b="1">
                <a:latin typeface="宋体" pitchFamily="2" charset="-122"/>
              </a:rPr>
              <a:t>利用函数方法解决实际问题，</a:t>
            </a:r>
            <a:r>
              <a:rPr lang="zh-CN" altLang="en-US" sz="2400" b="1">
                <a:solidFill>
                  <a:srgbClr val="FF0000"/>
                </a:solidFill>
                <a:latin typeface="宋体" pitchFamily="2" charset="-122"/>
              </a:rPr>
              <a:t>关键</a:t>
            </a:r>
            <a:r>
              <a:rPr lang="zh-CN" altLang="en-US" sz="2400" b="1">
                <a:latin typeface="宋体" pitchFamily="2" charset="-122"/>
              </a:rPr>
              <a:t>是分析题中的</a:t>
            </a:r>
            <a:endParaRPr lang="en-US" altLang="zh-CN" sz="2400" b="1">
              <a:latin typeface="宋体" pitchFamily="2" charset="-122"/>
            </a:endParaRPr>
          </a:p>
          <a:p>
            <a:pPr marL="342900" indent="-342900">
              <a:lnSpc>
                <a:spcPct val="150000"/>
              </a:lnSpc>
            </a:pPr>
            <a:r>
              <a:rPr lang="en-US" altLang="zh-CN" sz="2400" b="1">
                <a:latin typeface="宋体" pitchFamily="2" charset="-122"/>
              </a:rPr>
              <a:t>  </a:t>
            </a:r>
            <a:r>
              <a:rPr lang="zh-CN" altLang="en-US" sz="2400" b="1">
                <a:latin typeface="宋体" pitchFamily="2" charset="-122"/>
              </a:rPr>
              <a:t>数量关系，联系实际生活及以前学过的内容，将</a:t>
            </a:r>
            <a:endParaRPr lang="en-US" altLang="zh-CN" sz="2400" b="1">
              <a:latin typeface="宋体" pitchFamily="2" charset="-122"/>
            </a:endParaRPr>
          </a:p>
          <a:p>
            <a:pPr marL="342900" indent="-342900">
              <a:lnSpc>
                <a:spcPct val="150000"/>
              </a:lnSpc>
            </a:pPr>
            <a:r>
              <a:rPr lang="en-US" altLang="zh-CN" sz="2400" b="1">
                <a:latin typeface="宋体" pitchFamily="2" charset="-122"/>
              </a:rPr>
              <a:t>  </a:t>
            </a:r>
            <a:r>
              <a:rPr lang="zh-CN" altLang="en-US" sz="2400" b="1">
                <a:latin typeface="宋体" pitchFamily="2" charset="-122"/>
              </a:rPr>
              <a:t>实际问题抽象、升华为一次函数模型，即建模，</a:t>
            </a:r>
            <a:endParaRPr lang="en-US" altLang="zh-CN" sz="2400" b="1">
              <a:latin typeface="宋体" pitchFamily="2" charset="-122"/>
            </a:endParaRPr>
          </a:p>
          <a:p>
            <a:pPr marL="342900" indent="-342900">
              <a:lnSpc>
                <a:spcPct val="150000"/>
              </a:lnSpc>
            </a:pPr>
            <a:r>
              <a:rPr lang="en-US" altLang="zh-CN" sz="2400" b="1">
                <a:latin typeface="宋体" pitchFamily="2" charset="-122"/>
              </a:rPr>
              <a:t>  </a:t>
            </a:r>
            <a:r>
              <a:rPr lang="zh-CN" altLang="en-US" sz="2400" b="1">
                <a:latin typeface="宋体" pitchFamily="2" charset="-122"/>
              </a:rPr>
              <a:t>再利用函数的性质解决问题．一次函数的应用主</a:t>
            </a:r>
            <a:endParaRPr lang="en-US" altLang="zh-CN" sz="2400" b="1">
              <a:latin typeface="宋体" pitchFamily="2" charset="-122"/>
            </a:endParaRPr>
          </a:p>
          <a:p>
            <a:pPr marL="342900" indent="-342900">
              <a:lnSpc>
                <a:spcPct val="150000"/>
              </a:lnSpc>
            </a:pPr>
            <a:r>
              <a:rPr lang="en-US" altLang="zh-CN" sz="2400" b="1">
                <a:latin typeface="宋体" pitchFamily="2" charset="-122"/>
              </a:rPr>
              <a:t>  </a:t>
            </a:r>
            <a:r>
              <a:rPr lang="zh-CN" altLang="en-US" sz="2400" b="1">
                <a:latin typeface="宋体" pitchFamily="2" charset="-122"/>
              </a:rPr>
              <a:t>要有两种类型：</a:t>
            </a:r>
          </a:p>
        </p:txBody>
      </p:sp>
      <p:sp>
        <p:nvSpPr>
          <p:cNvPr id="32" name="矩形 31"/>
          <p:cNvSpPr/>
          <p:nvPr/>
        </p:nvSpPr>
        <p:spPr>
          <a:xfrm>
            <a:off x="7483478" y="1258491"/>
            <a:ext cx="1116013" cy="26312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 cmpd="sng">
            <a:solidFill>
              <a:schemeClr val="tx2">
                <a:lumMod val="40000"/>
                <a:lumOff val="6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/>
          </a:p>
        </p:txBody>
      </p:sp>
      <p:sp>
        <p:nvSpPr>
          <p:cNvPr id="5136" name="文本框 22"/>
          <p:cNvSpPr txBox="1">
            <a:spLocks noChangeArrowheads="1"/>
          </p:cNvSpPr>
          <p:nvPr/>
        </p:nvSpPr>
        <p:spPr bwMode="auto">
          <a:xfrm>
            <a:off x="7605713" y="1258491"/>
            <a:ext cx="909223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知</a:t>
            </a:r>
            <a:r>
              <a:rPr kumimoji="1" lang="en-US" altLang="zh-CN" sz="1600" b="1">
                <a:latin typeface="楷体" pitchFamily="49" charset="-122"/>
                <a:ea typeface="楷体" pitchFamily="49" charset="-122"/>
              </a:rPr>
              <a:t>1</a:t>
            </a:r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－讲</a:t>
            </a:r>
            <a:endParaRPr kumimoji="1" lang="en-US" altLang="zh-CN" sz="1600" b="1">
              <a:latin typeface="楷体" pitchFamily="49" charset="-122"/>
              <a:ea typeface="楷体" pitchFamily="49" charset="-122"/>
            </a:endParaRPr>
          </a:p>
        </p:txBody>
      </p:sp>
      <p:pic>
        <p:nvPicPr>
          <p:cNvPr id="5137" name="图片 3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018088" y="4756548"/>
            <a:ext cx="3090862" cy="185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2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12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12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12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12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3"/>
          <p:cNvGrpSpPr/>
          <p:nvPr/>
        </p:nvGrpSpPr>
        <p:grpSpPr>
          <a:xfrm>
            <a:off x="8235754" y="3844390"/>
            <a:ext cx="799329" cy="994571"/>
            <a:chOff x="2000231" y="2114716"/>
            <a:chExt cx="2123898" cy="3523563"/>
          </a:xfrm>
          <a:solidFill>
            <a:srgbClr val="0070C0"/>
          </a:solidFill>
        </p:grpSpPr>
        <p:sp>
          <p:nvSpPr>
            <p:cNvPr id="11" name="Freeform 19"/>
            <p:cNvSpPr>
              <a:spLocks noEditPoints="1"/>
            </p:cNvSpPr>
            <p:nvPr/>
          </p:nvSpPr>
          <p:spPr bwMode="auto">
            <a:xfrm>
              <a:off x="3054372" y="2961932"/>
              <a:ext cx="181546" cy="140551"/>
            </a:xfrm>
            <a:custGeom>
              <a:cxnLst>
                <a:cxn ang="0">
                  <a:pos x="28" y="8"/>
                </a:cxn>
                <a:cxn ang="0">
                  <a:pos x="26" y="8"/>
                </a:cxn>
                <a:cxn ang="0">
                  <a:pos x="13" y="13"/>
                </a:cxn>
                <a:cxn ang="0">
                  <a:pos x="11" y="24"/>
                </a:cxn>
                <a:cxn ang="0">
                  <a:pos x="12" y="24"/>
                </a:cxn>
                <a:cxn ang="0">
                  <a:pos x="28" y="8"/>
                </a:cxn>
                <a:cxn ang="0">
                  <a:pos x="26" y="27"/>
                </a:cxn>
                <a:cxn ang="0">
                  <a:pos x="24" y="26"/>
                </a:cxn>
                <a:cxn ang="0">
                  <a:pos x="27" y="27"/>
                </a:cxn>
                <a:cxn ang="0">
                  <a:pos x="26" y="27"/>
                </a:cxn>
                <a:cxn ang="0">
                  <a:pos x="33" y="24"/>
                </a:cxn>
                <a:cxn ang="0">
                  <a:pos x="21" y="18"/>
                </a:cxn>
                <a:cxn ang="0">
                  <a:pos x="38" y="19"/>
                </a:cxn>
                <a:cxn ang="0">
                  <a:pos x="33" y="24"/>
                </a:cxn>
              </a:cxnLst>
              <a:rect l="0" t="0" r="r" b="b"/>
              <a:pathLst>
                <a:path w="73" h="56">
                  <a:moveTo>
                    <a:pt x="28" y="8"/>
                  </a:moveTo>
                  <a:cubicBezTo>
                    <a:pt x="27" y="8"/>
                    <a:pt x="26" y="8"/>
                    <a:pt x="26" y="8"/>
                  </a:cubicBezTo>
                  <a:cubicBezTo>
                    <a:pt x="33" y="0"/>
                    <a:pt x="18" y="2"/>
                    <a:pt x="13" y="13"/>
                  </a:cubicBezTo>
                  <a:cubicBezTo>
                    <a:pt x="12" y="13"/>
                    <a:pt x="0" y="24"/>
                    <a:pt x="11" y="24"/>
                  </a:cubicBezTo>
                  <a:cubicBezTo>
                    <a:pt x="11" y="24"/>
                    <a:pt x="12" y="24"/>
                    <a:pt x="12" y="24"/>
                  </a:cubicBezTo>
                  <a:cubicBezTo>
                    <a:pt x="20" y="56"/>
                    <a:pt x="73" y="7"/>
                    <a:pt x="28" y="8"/>
                  </a:cubicBezTo>
                  <a:close/>
                  <a:moveTo>
                    <a:pt x="26" y="27"/>
                  </a:moveTo>
                  <a:cubicBezTo>
                    <a:pt x="25" y="27"/>
                    <a:pt x="24" y="27"/>
                    <a:pt x="24" y="26"/>
                  </a:cubicBezTo>
                  <a:cubicBezTo>
                    <a:pt x="25" y="27"/>
                    <a:pt x="26" y="27"/>
                    <a:pt x="27" y="27"/>
                  </a:cubicBezTo>
                  <a:cubicBezTo>
                    <a:pt x="26" y="27"/>
                    <a:pt x="26" y="27"/>
                    <a:pt x="26" y="27"/>
                  </a:cubicBezTo>
                  <a:close/>
                  <a:moveTo>
                    <a:pt x="33" y="24"/>
                  </a:moveTo>
                  <a:cubicBezTo>
                    <a:pt x="35" y="18"/>
                    <a:pt x="24" y="18"/>
                    <a:pt x="21" y="18"/>
                  </a:cubicBezTo>
                  <a:cubicBezTo>
                    <a:pt x="27" y="15"/>
                    <a:pt x="32" y="16"/>
                    <a:pt x="38" y="19"/>
                  </a:cubicBezTo>
                  <a:cubicBezTo>
                    <a:pt x="36" y="21"/>
                    <a:pt x="35" y="23"/>
                    <a:pt x="33" y="2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2" name="Freeform 20"/>
            <p:cNvSpPr>
              <a:spLocks noEditPoints="1"/>
            </p:cNvSpPr>
            <p:nvPr/>
          </p:nvSpPr>
          <p:spPr bwMode="auto">
            <a:xfrm>
              <a:off x="2843543" y="2290406"/>
              <a:ext cx="370901" cy="579776"/>
            </a:xfrm>
            <a:custGeom>
              <a:cxnLst>
                <a:cxn ang="0">
                  <a:pos x="76" y="1"/>
                </a:cxn>
                <a:cxn ang="0">
                  <a:pos x="31" y="121"/>
                </a:cxn>
                <a:cxn ang="0">
                  <a:pos x="6" y="190"/>
                </a:cxn>
                <a:cxn ang="0">
                  <a:pos x="8" y="215"/>
                </a:cxn>
                <a:cxn ang="0">
                  <a:pos x="27" y="200"/>
                </a:cxn>
                <a:cxn ang="0">
                  <a:pos x="142" y="232"/>
                </a:cxn>
                <a:cxn ang="0">
                  <a:pos x="143" y="224"/>
                </a:cxn>
                <a:cxn ang="0">
                  <a:pos x="110" y="217"/>
                </a:cxn>
                <a:cxn ang="0">
                  <a:pos x="42" y="199"/>
                </a:cxn>
                <a:cxn ang="0">
                  <a:pos x="38" y="195"/>
                </a:cxn>
                <a:cxn ang="0">
                  <a:pos x="31" y="195"/>
                </a:cxn>
                <a:cxn ang="0">
                  <a:pos x="57" y="151"/>
                </a:cxn>
                <a:cxn ang="0">
                  <a:pos x="60" y="181"/>
                </a:cxn>
                <a:cxn ang="0">
                  <a:pos x="73" y="117"/>
                </a:cxn>
                <a:cxn ang="0">
                  <a:pos x="97" y="47"/>
                </a:cxn>
                <a:cxn ang="0">
                  <a:pos x="66" y="114"/>
                </a:cxn>
                <a:cxn ang="0">
                  <a:pos x="29" y="182"/>
                </a:cxn>
                <a:cxn ang="0">
                  <a:pos x="76" y="1"/>
                </a:cxn>
                <a:cxn ang="0">
                  <a:pos x="26" y="156"/>
                </a:cxn>
                <a:cxn ang="0">
                  <a:pos x="25" y="159"/>
                </a:cxn>
                <a:cxn ang="0">
                  <a:pos x="26" y="156"/>
                </a:cxn>
                <a:cxn ang="0">
                  <a:pos x="46" y="118"/>
                </a:cxn>
                <a:cxn ang="0">
                  <a:pos x="38" y="127"/>
                </a:cxn>
                <a:cxn ang="0">
                  <a:pos x="59" y="75"/>
                </a:cxn>
                <a:cxn ang="0">
                  <a:pos x="46" y="118"/>
                </a:cxn>
              </a:cxnLst>
              <a:rect l="0" t="0" r="r" b="b"/>
              <a:pathLst>
                <a:path w="148" h="231">
                  <a:moveTo>
                    <a:pt x="76" y="1"/>
                  </a:moveTo>
                  <a:cubicBezTo>
                    <a:pt x="74" y="0"/>
                    <a:pt x="36" y="109"/>
                    <a:pt x="31" y="121"/>
                  </a:cubicBezTo>
                  <a:cubicBezTo>
                    <a:pt x="22" y="143"/>
                    <a:pt x="13" y="166"/>
                    <a:pt x="6" y="190"/>
                  </a:cubicBezTo>
                  <a:cubicBezTo>
                    <a:pt x="5" y="192"/>
                    <a:pt x="0" y="230"/>
                    <a:pt x="8" y="215"/>
                  </a:cubicBezTo>
                  <a:cubicBezTo>
                    <a:pt x="12" y="225"/>
                    <a:pt x="26" y="202"/>
                    <a:pt x="27" y="200"/>
                  </a:cubicBezTo>
                  <a:cubicBezTo>
                    <a:pt x="32" y="217"/>
                    <a:pt x="126" y="232"/>
                    <a:pt x="142" y="232"/>
                  </a:cubicBezTo>
                  <a:cubicBezTo>
                    <a:pt x="148" y="232"/>
                    <a:pt x="147" y="225"/>
                    <a:pt x="143" y="224"/>
                  </a:cubicBezTo>
                  <a:cubicBezTo>
                    <a:pt x="132" y="222"/>
                    <a:pt x="121" y="219"/>
                    <a:pt x="110" y="217"/>
                  </a:cubicBezTo>
                  <a:cubicBezTo>
                    <a:pt x="87" y="213"/>
                    <a:pt x="64" y="208"/>
                    <a:pt x="42" y="199"/>
                  </a:cubicBezTo>
                  <a:cubicBezTo>
                    <a:pt x="43" y="197"/>
                    <a:pt x="41" y="195"/>
                    <a:pt x="38" y="195"/>
                  </a:cubicBezTo>
                  <a:cubicBezTo>
                    <a:pt x="36" y="195"/>
                    <a:pt x="33" y="195"/>
                    <a:pt x="31" y="195"/>
                  </a:cubicBezTo>
                  <a:cubicBezTo>
                    <a:pt x="40" y="180"/>
                    <a:pt x="49" y="166"/>
                    <a:pt x="57" y="151"/>
                  </a:cubicBezTo>
                  <a:cubicBezTo>
                    <a:pt x="57" y="152"/>
                    <a:pt x="49" y="190"/>
                    <a:pt x="60" y="181"/>
                  </a:cubicBezTo>
                  <a:cubicBezTo>
                    <a:pt x="68" y="174"/>
                    <a:pt x="70" y="129"/>
                    <a:pt x="73" y="117"/>
                  </a:cubicBezTo>
                  <a:cubicBezTo>
                    <a:pt x="78" y="105"/>
                    <a:pt x="103" y="59"/>
                    <a:pt x="97" y="47"/>
                  </a:cubicBezTo>
                  <a:cubicBezTo>
                    <a:pt x="93" y="40"/>
                    <a:pt x="68" y="106"/>
                    <a:pt x="66" y="114"/>
                  </a:cubicBezTo>
                  <a:cubicBezTo>
                    <a:pt x="56" y="136"/>
                    <a:pt x="44" y="159"/>
                    <a:pt x="29" y="182"/>
                  </a:cubicBezTo>
                  <a:cubicBezTo>
                    <a:pt x="36" y="166"/>
                    <a:pt x="96" y="3"/>
                    <a:pt x="76" y="1"/>
                  </a:cubicBezTo>
                  <a:close/>
                  <a:moveTo>
                    <a:pt x="26" y="156"/>
                  </a:moveTo>
                  <a:cubicBezTo>
                    <a:pt x="25" y="157"/>
                    <a:pt x="25" y="158"/>
                    <a:pt x="25" y="159"/>
                  </a:cubicBezTo>
                  <a:cubicBezTo>
                    <a:pt x="25" y="158"/>
                    <a:pt x="26" y="157"/>
                    <a:pt x="26" y="156"/>
                  </a:cubicBezTo>
                  <a:close/>
                  <a:moveTo>
                    <a:pt x="46" y="118"/>
                  </a:moveTo>
                  <a:cubicBezTo>
                    <a:pt x="43" y="118"/>
                    <a:pt x="40" y="122"/>
                    <a:pt x="38" y="127"/>
                  </a:cubicBezTo>
                  <a:cubicBezTo>
                    <a:pt x="45" y="110"/>
                    <a:pt x="52" y="92"/>
                    <a:pt x="59" y="75"/>
                  </a:cubicBezTo>
                  <a:cubicBezTo>
                    <a:pt x="55" y="89"/>
                    <a:pt x="51" y="103"/>
                    <a:pt x="46" y="118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3" name="Freeform 21"/>
            <p:cNvSpPr>
              <a:spLocks noEditPoints="1"/>
            </p:cNvSpPr>
            <p:nvPr/>
          </p:nvSpPr>
          <p:spPr bwMode="auto">
            <a:xfrm>
              <a:off x="3444794" y="2427054"/>
              <a:ext cx="374805" cy="542687"/>
            </a:xfrm>
            <a:custGeom>
              <a:cxnLst>
                <a:cxn ang="0">
                  <a:pos x="94" y="46"/>
                </a:cxn>
                <a:cxn ang="0">
                  <a:pos x="55" y="95"/>
                </a:cxn>
                <a:cxn ang="0">
                  <a:pos x="8" y="158"/>
                </a:cxn>
                <a:cxn ang="0">
                  <a:pos x="11" y="170"/>
                </a:cxn>
                <a:cxn ang="0">
                  <a:pos x="35" y="158"/>
                </a:cxn>
                <a:cxn ang="0">
                  <a:pos x="7" y="210"/>
                </a:cxn>
                <a:cxn ang="0">
                  <a:pos x="10" y="217"/>
                </a:cxn>
                <a:cxn ang="0">
                  <a:pos x="25" y="204"/>
                </a:cxn>
                <a:cxn ang="0">
                  <a:pos x="70" y="152"/>
                </a:cxn>
                <a:cxn ang="0">
                  <a:pos x="146" y="50"/>
                </a:cxn>
                <a:cxn ang="0">
                  <a:pos x="148" y="42"/>
                </a:cxn>
                <a:cxn ang="0">
                  <a:pos x="130" y="56"/>
                </a:cxn>
                <a:cxn ang="0">
                  <a:pos x="119" y="58"/>
                </a:cxn>
                <a:cxn ang="0">
                  <a:pos x="113" y="48"/>
                </a:cxn>
                <a:cxn ang="0">
                  <a:pos x="122" y="39"/>
                </a:cxn>
                <a:cxn ang="0">
                  <a:pos x="88" y="16"/>
                </a:cxn>
                <a:cxn ang="0">
                  <a:pos x="60" y="5"/>
                </a:cxn>
                <a:cxn ang="0">
                  <a:pos x="80" y="32"/>
                </a:cxn>
                <a:cxn ang="0">
                  <a:pos x="98" y="46"/>
                </a:cxn>
                <a:cxn ang="0">
                  <a:pos x="99" y="57"/>
                </a:cxn>
                <a:cxn ang="0">
                  <a:pos x="88" y="64"/>
                </a:cxn>
                <a:cxn ang="0">
                  <a:pos x="94" y="46"/>
                </a:cxn>
                <a:cxn ang="0">
                  <a:pos x="76" y="20"/>
                </a:cxn>
                <a:cxn ang="0">
                  <a:pos x="71" y="15"/>
                </a:cxn>
                <a:cxn ang="0">
                  <a:pos x="78" y="19"/>
                </a:cxn>
                <a:cxn ang="0">
                  <a:pos x="76" y="20"/>
                </a:cxn>
                <a:cxn ang="0">
                  <a:pos x="85" y="26"/>
                </a:cxn>
                <a:cxn ang="0">
                  <a:pos x="84" y="25"/>
                </a:cxn>
                <a:cxn ang="0">
                  <a:pos x="86" y="24"/>
                </a:cxn>
                <a:cxn ang="0">
                  <a:pos x="90" y="28"/>
                </a:cxn>
                <a:cxn ang="0">
                  <a:pos x="85" y="26"/>
                </a:cxn>
                <a:cxn ang="0">
                  <a:pos x="42" y="170"/>
                </a:cxn>
                <a:cxn ang="0">
                  <a:pos x="20" y="196"/>
                </a:cxn>
                <a:cxn ang="0">
                  <a:pos x="49" y="160"/>
                </a:cxn>
                <a:cxn ang="0">
                  <a:pos x="42" y="170"/>
                </a:cxn>
                <a:cxn ang="0">
                  <a:pos x="116" y="62"/>
                </a:cxn>
                <a:cxn ang="0">
                  <a:pos x="116" y="62"/>
                </a:cxn>
                <a:cxn ang="0">
                  <a:pos x="102" y="77"/>
                </a:cxn>
                <a:cxn ang="0">
                  <a:pos x="106" y="63"/>
                </a:cxn>
                <a:cxn ang="0">
                  <a:pos x="116" y="62"/>
                </a:cxn>
                <a:cxn ang="0">
                  <a:pos x="107" y="55"/>
                </a:cxn>
                <a:cxn ang="0">
                  <a:pos x="107" y="53"/>
                </a:cxn>
                <a:cxn ang="0">
                  <a:pos x="108" y="55"/>
                </a:cxn>
                <a:cxn ang="0">
                  <a:pos x="107" y="55"/>
                </a:cxn>
                <a:cxn ang="0">
                  <a:pos x="112" y="39"/>
                </a:cxn>
                <a:cxn ang="0">
                  <a:pos x="103" y="34"/>
                </a:cxn>
                <a:cxn ang="0">
                  <a:pos x="99" y="27"/>
                </a:cxn>
                <a:cxn ang="0">
                  <a:pos x="112" y="39"/>
                </a:cxn>
                <a:cxn ang="0">
                  <a:pos x="104" y="87"/>
                </a:cxn>
                <a:cxn ang="0">
                  <a:pos x="95" y="101"/>
                </a:cxn>
                <a:cxn ang="0">
                  <a:pos x="72" y="123"/>
                </a:cxn>
                <a:cxn ang="0">
                  <a:pos x="104" y="87"/>
                </a:cxn>
                <a:cxn ang="0">
                  <a:pos x="97" y="67"/>
                </a:cxn>
                <a:cxn ang="0">
                  <a:pos x="72" y="111"/>
                </a:cxn>
                <a:cxn ang="0">
                  <a:pos x="22" y="157"/>
                </a:cxn>
                <a:cxn ang="0">
                  <a:pos x="85" y="69"/>
                </a:cxn>
                <a:cxn ang="0">
                  <a:pos x="87" y="73"/>
                </a:cxn>
                <a:cxn ang="0">
                  <a:pos x="97" y="67"/>
                </a:cxn>
              </a:cxnLst>
              <a:rect l="0" t="0" r="r" b="b"/>
              <a:pathLst>
                <a:path w="150" h="216">
                  <a:moveTo>
                    <a:pt x="94" y="46"/>
                  </a:moveTo>
                  <a:cubicBezTo>
                    <a:pt x="84" y="38"/>
                    <a:pt x="59" y="88"/>
                    <a:pt x="55" y="95"/>
                  </a:cubicBezTo>
                  <a:cubicBezTo>
                    <a:pt x="39" y="115"/>
                    <a:pt x="20" y="134"/>
                    <a:pt x="8" y="158"/>
                  </a:cubicBezTo>
                  <a:cubicBezTo>
                    <a:pt x="0" y="172"/>
                    <a:pt x="0" y="196"/>
                    <a:pt x="11" y="170"/>
                  </a:cubicBezTo>
                  <a:cubicBezTo>
                    <a:pt x="14" y="174"/>
                    <a:pt x="24" y="168"/>
                    <a:pt x="35" y="158"/>
                  </a:cubicBezTo>
                  <a:cubicBezTo>
                    <a:pt x="19" y="175"/>
                    <a:pt x="7" y="194"/>
                    <a:pt x="7" y="210"/>
                  </a:cubicBezTo>
                  <a:cubicBezTo>
                    <a:pt x="5" y="212"/>
                    <a:pt x="6" y="217"/>
                    <a:pt x="10" y="217"/>
                  </a:cubicBezTo>
                  <a:cubicBezTo>
                    <a:pt x="15" y="217"/>
                    <a:pt x="22" y="207"/>
                    <a:pt x="25" y="204"/>
                  </a:cubicBezTo>
                  <a:cubicBezTo>
                    <a:pt x="42" y="189"/>
                    <a:pt x="57" y="171"/>
                    <a:pt x="70" y="152"/>
                  </a:cubicBezTo>
                  <a:cubicBezTo>
                    <a:pt x="79" y="141"/>
                    <a:pt x="150" y="51"/>
                    <a:pt x="146" y="50"/>
                  </a:cubicBezTo>
                  <a:cubicBezTo>
                    <a:pt x="149" y="48"/>
                    <a:pt x="149" y="46"/>
                    <a:pt x="148" y="42"/>
                  </a:cubicBezTo>
                  <a:cubicBezTo>
                    <a:pt x="143" y="37"/>
                    <a:pt x="133" y="53"/>
                    <a:pt x="130" y="56"/>
                  </a:cubicBezTo>
                  <a:cubicBezTo>
                    <a:pt x="129" y="48"/>
                    <a:pt x="121" y="56"/>
                    <a:pt x="119" y="58"/>
                  </a:cubicBezTo>
                  <a:cubicBezTo>
                    <a:pt x="119" y="54"/>
                    <a:pt x="116" y="50"/>
                    <a:pt x="113" y="48"/>
                  </a:cubicBezTo>
                  <a:cubicBezTo>
                    <a:pt x="122" y="52"/>
                    <a:pt x="128" y="52"/>
                    <a:pt x="122" y="39"/>
                  </a:cubicBezTo>
                  <a:cubicBezTo>
                    <a:pt x="116" y="27"/>
                    <a:pt x="102" y="16"/>
                    <a:pt x="88" y="16"/>
                  </a:cubicBezTo>
                  <a:cubicBezTo>
                    <a:pt x="84" y="12"/>
                    <a:pt x="65" y="0"/>
                    <a:pt x="60" y="5"/>
                  </a:cubicBezTo>
                  <a:cubicBezTo>
                    <a:pt x="52" y="14"/>
                    <a:pt x="76" y="29"/>
                    <a:pt x="80" y="32"/>
                  </a:cubicBezTo>
                  <a:cubicBezTo>
                    <a:pt x="86" y="37"/>
                    <a:pt x="92" y="41"/>
                    <a:pt x="98" y="46"/>
                  </a:cubicBezTo>
                  <a:cubicBezTo>
                    <a:pt x="99" y="49"/>
                    <a:pt x="99" y="53"/>
                    <a:pt x="99" y="57"/>
                  </a:cubicBezTo>
                  <a:cubicBezTo>
                    <a:pt x="94" y="59"/>
                    <a:pt x="91" y="61"/>
                    <a:pt x="88" y="64"/>
                  </a:cubicBezTo>
                  <a:cubicBezTo>
                    <a:pt x="90" y="61"/>
                    <a:pt x="99" y="50"/>
                    <a:pt x="94" y="46"/>
                  </a:cubicBezTo>
                  <a:close/>
                  <a:moveTo>
                    <a:pt x="76" y="20"/>
                  </a:moveTo>
                  <a:cubicBezTo>
                    <a:pt x="75" y="18"/>
                    <a:pt x="73" y="17"/>
                    <a:pt x="71" y="15"/>
                  </a:cubicBezTo>
                  <a:cubicBezTo>
                    <a:pt x="74" y="16"/>
                    <a:pt x="76" y="17"/>
                    <a:pt x="78" y="19"/>
                  </a:cubicBezTo>
                  <a:cubicBezTo>
                    <a:pt x="78" y="19"/>
                    <a:pt x="77" y="19"/>
                    <a:pt x="76" y="20"/>
                  </a:cubicBezTo>
                  <a:close/>
                  <a:moveTo>
                    <a:pt x="85" y="26"/>
                  </a:moveTo>
                  <a:cubicBezTo>
                    <a:pt x="85" y="25"/>
                    <a:pt x="84" y="25"/>
                    <a:pt x="84" y="25"/>
                  </a:cubicBezTo>
                  <a:cubicBezTo>
                    <a:pt x="85" y="24"/>
                    <a:pt x="85" y="24"/>
                    <a:pt x="86" y="24"/>
                  </a:cubicBezTo>
                  <a:cubicBezTo>
                    <a:pt x="87" y="25"/>
                    <a:pt x="89" y="27"/>
                    <a:pt x="90" y="28"/>
                  </a:cubicBezTo>
                  <a:cubicBezTo>
                    <a:pt x="88" y="27"/>
                    <a:pt x="87" y="26"/>
                    <a:pt x="85" y="26"/>
                  </a:cubicBezTo>
                  <a:close/>
                  <a:moveTo>
                    <a:pt x="42" y="170"/>
                  </a:moveTo>
                  <a:cubicBezTo>
                    <a:pt x="35" y="179"/>
                    <a:pt x="28" y="188"/>
                    <a:pt x="20" y="196"/>
                  </a:cubicBezTo>
                  <a:cubicBezTo>
                    <a:pt x="27" y="184"/>
                    <a:pt x="38" y="171"/>
                    <a:pt x="49" y="160"/>
                  </a:cubicBezTo>
                  <a:cubicBezTo>
                    <a:pt x="47" y="163"/>
                    <a:pt x="44" y="167"/>
                    <a:pt x="42" y="170"/>
                  </a:cubicBezTo>
                  <a:close/>
                  <a:moveTo>
                    <a:pt x="116" y="62"/>
                  </a:moveTo>
                  <a:cubicBezTo>
                    <a:pt x="116" y="62"/>
                    <a:pt x="116" y="62"/>
                    <a:pt x="116" y="62"/>
                  </a:cubicBezTo>
                  <a:cubicBezTo>
                    <a:pt x="111" y="67"/>
                    <a:pt x="107" y="72"/>
                    <a:pt x="102" y="77"/>
                  </a:cubicBezTo>
                  <a:cubicBezTo>
                    <a:pt x="104" y="73"/>
                    <a:pt x="105" y="68"/>
                    <a:pt x="106" y="63"/>
                  </a:cubicBezTo>
                  <a:cubicBezTo>
                    <a:pt x="109" y="62"/>
                    <a:pt x="113" y="62"/>
                    <a:pt x="116" y="62"/>
                  </a:cubicBezTo>
                  <a:close/>
                  <a:moveTo>
                    <a:pt x="107" y="55"/>
                  </a:moveTo>
                  <a:cubicBezTo>
                    <a:pt x="107" y="54"/>
                    <a:pt x="107" y="54"/>
                    <a:pt x="107" y="53"/>
                  </a:cubicBezTo>
                  <a:cubicBezTo>
                    <a:pt x="107" y="54"/>
                    <a:pt x="108" y="54"/>
                    <a:pt x="108" y="55"/>
                  </a:cubicBezTo>
                  <a:cubicBezTo>
                    <a:pt x="108" y="55"/>
                    <a:pt x="107" y="55"/>
                    <a:pt x="107" y="55"/>
                  </a:cubicBezTo>
                  <a:close/>
                  <a:moveTo>
                    <a:pt x="112" y="39"/>
                  </a:moveTo>
                  <a:cubicBezTo>
                    <a:pt x="109" y="37"/>
                    <a:pt x="106" y="36"/>
                    <a:pt x="103" y="34"/>
                  </a:cubicBezTo>
                  <a:cubicBezTo>
                    <a:pt x="102" y="32"/>
                    <a:pt x="101" y="29"/>
                    <a:pt x="99" y="27"/>
                  </a:cubicBezTo>
                  <a:cubicBezTo>
                    <a:pt x="104" y="30"/>
                    <a:pt x="109" y="34"/>
                    <a:pt x="112" y="39"/>
                  </a:cubicBezTo>
                  <a:close/>
                  <a:moveTo>
                    <a:pt x="104" y="87"/>
                  </a:moveTo>
                  <a:cubicBezTo>
                    <a:pt x="101" y="92"/>
                    <a:pt x="98" y="96"/>
                    <a:pt x="95" y="101"/>
                  </a:cubicBezTo>
                  <a:cubicBezTo>
                    <a:pt x="89" y="107"/>
                    <a:pt x="81" y="114"/>
                    <a:pt x="72" y="123"/>
                  </a:cubicBezTo>
                  <a:cubicBezTo>
                    <a:pt x="87" y="106"/>
                    <a:pt x="101" y="91"/>
                    <a:pt x="104" y="87"/>
                  </a:cubicBezTo>
                  <a:close/>
                  <a:moveTo>
                    <a:pt x="97" y="67"/>
                  </a:moveTo>
                  <a:cubicBezTo>
                    <a:pt x="95" y="75"/>
                    <a:pt x="70" y="107"/>
                    <a:pt x="72" y="111"/>
                  </a:cubicBezTo>
                  <a:cubicBezTo>
                    <a:pt x="57" y="128"/>
                    <a:pt x="40" y="144"/>
                    <a:pt x="22" y="157"/>
                  </a:cubicBezTo>
                  <a:cubicBezTo>
                    <a:pt x="37" y="125"/>
                    <a:pt x="66" y="98"/>
                    <a:pt x="85" y="69"/>
                  </a:cubicBezTo>
                  <a:cubicBezTo>
                    <a:pt x="85" y="70"/>
                    <a:pt x="86" y="72"/>
                    <a:pt x="87" y="73"/>
                  </a:cubicBezTo>
                  <a:cubicBezTo>
                    <a:pt x="91" y="73"/>
                    <a:pt x="95" y="71"/>
                    <a:pt x="97" y="67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4" name="Freeform 22"/>
            <p:cNvSpPr>
              <a:spLocks noEditPoints="1"/>
            </p:cNvSpPr>
            <p:nvPr/>
          </p:nvSpPr>
          <p:spPr bwMode="auto">
            <a:xfrm>
              <a:off x="2417983" y="3512428"/>
              <a:ext cx="443129" cy="694951"/>
            </a:xfrm>
            <a:custGeom>
              <a:cxnLst>
                <a:cxn ang="0">
                  <a:pos x="108" y="80"/>
                </a:cxn>
                <a:cxn ang="0">
                  <a:pos x="85" y="118"/>
                </a:cxn>
                <a:cxn ang="0">
                  <a:pos x="54" y="175"/>
                </a:cxn>
                <a:cxn ang="0">
                  <a:pos x="15" y="248"/>
                </a:cxn>
                <a:cxn ang="0">
                  <a:pos x="24" y="251"/>
                </a:cxn>
                <a:cxn ang="0">
                  <a:pos x="70" y="189"/>
                </a:cxn>
                <a:cxn ang="0">
                  <a:pos x="110" y="97"/>
                </a:cxn>
                <a:cxn ang="0">
                  <a:pos x="132" y="63"/>
                </a:cxn>
                <a:cxn ang="0">
                  <a:pos x="160" y="97"/>
                </a:cxn>
                <a:cxn ang="0">
                  <a:pos x="132" y="52"/>
                </a:cxn>
                <a:cxn ang="0">
                  <a:pos x="175" y="41"/>
                </a:cxn>
                <a:cxn ang="0">
                  <a:pos x="119" y="18"/>
                </a:cxn>
                <a:cxn ang="0">
                  <a:pos x="88" y="5"/>
                </a:cxn>
                <a:cxn ang="0">
                  <a:pos x="91" y="16"/>
                </a:cxn>
                <a:cxn ang="0">
                  <a:pos x="159" y="38"/>
                </a:cxn>
                <a:cxn ang="0">
                  <a:pos x="123" y="44"/>
                </a:cxn>
                <a:cxn ang="0">
                  <a:pos x="121" y="53"/>
                </a:cxn>
                <a:cxn ang="0">
                  <a:pos x="126" y="56"/>
                </a:cxn>
                <a:cxn ang="0">
                  <a:pos x="114" y="72"/>
                </a:cxn>
                <a:cxn ang="0">
                  <a:pos x="108" y="80"/>
                </a:cxn>
                <a:cxn ang="0">
                  <a:pos x="34" y="233"/>
                </a:cxn>
                <a:cxn ang="0">
                  <a:pos x="91" y="126"/>
                </a:cxn>
                <a:cxn ang="0">
                  <a:pos x="34" y="233"/>
                </a:cxn>
              </a:cxnLst>
              <a:rect l="0" t="0" r="r" b="b"/>
              <a:pathLst>
                <a:path w="177" h="278">
                  <a:moveTo>
                    <a:pt x="108" y="80"/>
                  </a:moveTo>
                  <a:cubicBezTo>
                    <a:pt x="99" y="92"/>
                    <a:pt x="92" y="105"/>
                    <a:pt x="85" y="118"/>
                  </a:cubicBezTo>
                  <a:cubicBezTo>
                    <a:pt x="81" y="126"/>
                    <a:pt x="48" y="171"/>
                    <a:pt x="54" y="175"/>
                  </a:cubicBezTo>
                  <a:cubicBezTo>
                    <a:pt x="41" y="199"/>
                    <a:pt x="28" y="224"/>
                    <a:pt x="15" y="248"/>
                  </a:cubicBezTo>
                  <a:cubicBezTo>
                    <a:pt x="0" y="277"/>
                    <a:pt x="8" y="278"/>
                    <a:pt x="24" y="251"/>
                  </a:cubicBezTo>
                  <a:cubicBezTo>
                    <a:pt x="31" y="260"/>
                    <a:pt x="67" y="196"/>
                    <a:pt x="70" y="189"/>
                  </a:cubicBezTo>
                  <a:cubicBezTo>
                    <a:pt x="76" y="177"/>
                    <a:pt x="118" y="107"/>
                    <a:pt x="110" y="97"/>
                  </a:cubicBezTo>
                  <a:cubicBezTo>
                    <a:pt x="118" y="86"/>
                    <a:pt x="125" y="74"/>
                    <a:pt x="132" y="63"/>
                  </a:cubicBezTo>
                  <a:cubicBezTo>
                    <a:pt x="135" y="67"/>
                    <a:pt x="154" y="102"/>
                    <a:pt x="160" y="97"/>
                  </a:cubicBezTo>
                  <a:cubicBezTo>
                    <a:pt x="167" y="92"/>
                    <a:pt x="136" y="56"/>
                    <a:pt x="132" y="52"/>
                  </a:cubicBezTo>
                  <a:cubicBezTo>
                    <a:pt x="138" y="51"/>
                    <a:pt x="174" y="48"/>
                    <a:pt x="175" y="41"/>
                  </a:cubicBezTo>
                  <a:cubicBezTo>
                    <a:pt x="177" y="30"/>
                    <a:pt x="126" y="20"/>
                    <a:pt x="119" y="18"/>
                  </a:cubicBezTo>
                  <a:cubicBezTo>
                    <a:pt x="108" y="15"/>
                    <a:pt x="97" y="11"/>
                    <a:pt x="88" y="5"/>
                  </a:cubicBezTo>
                  <a:cubicBezTo>
                    <a:pt x="80" y="0"/>
                    <a:pt x="85" y="13"/>
                    <a:pt x="91" y="16"/>
                  </a:cubicBezTo>
                  <a:cubicBezTo>
                    <a:pt x="113" y="27"/>
                    <a:pt x="137" y="29"/>
                    <a:pt x="159" y="38"/>
                  </a:cubicBezTo>
                  <a:cubicBezTo>
                    <a:pt x="147" y="41"/>
                    <a:pt x="135" y="44"/>
                    <a:pt x="123" y="44"/>
                  </a:cubicBezTo>
                  <a:cubicBezTo>
                    <a:pt x="97" y="29"/>
                    <a:pt x="86" y="53"/>
                    <a:pt x="121" y="53"/>
                  </a:cubicBezTo>
                  <a:cubicBezTo>
                    <a:pt x="123" y="54"/>
                    <a:pt x="124" y="55"/>
                    <a:pt x="126" y="56"/>
                  </a:cubicBezTo>
                  <a:cubicBezTo>
                    <a:pt x="122" y="62"/>
                    <a:pt x="118" y="67"/>
                    <a:pt x="114" y="72"/>
                  </a:cubicBezTo>
                  <a:cubicBezTo>
                    <a:pt x="109" y="73"/>
                    <a:pt x="107" y="75"/>
                    <a:pt x="108" y="80"/>
                  </a:cubicBezTo>
                  <a:close/>
                  <a:moveTo>
                    <a:pt x="34" y="233"/>
                  </a:moveTo>
                  <a:cubicBezTo>
                    <a:pt x="53" y="198"/>
                    <a:pt x="69" y="159"/>
                    <a:pt x="91" y="126"/>
                  </a:cubicBezTo>
                  <a:cubicBezTo>
                    <a:pt x="75" y="163"/>
                    <a:pt x="57" y="202"/>
                    <a:pt x="34" y="233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5" name="Freeform 23"/>
            <p:cNvSpPr>
              <a:spLocks noEditPoints="1"/>
            </p:cNvSpPr>
            <p:nvPr/>
          </p:nvSpPr>
          <p:spPr bwMode="auto">
            <a:xfrm>
              <a:off x="2000231" y="2114716"/>
              <a:ext cx="2123898" cy="3170227"/>
            </a:xfrm>
            <a:custGeom>
              <a:cxnLst>
                <a:cxn ang="0">
                  <a:pos x="467" y="52"/>
                </a:cxn>
                <a:cxn ang="0">
                  <a:pos x="692" y="104"/>
                </a:cxn>
                <a:cxn ang="0">
                  <a:pos x="777" y="241"/>
                </a:cxn>
                <a:cxn ang="0">
                  <a:pos x="605" y="411"/>
                </a:cxn>
                <a:cxn ang="0">
                  <a:pos x="269" y="446"/>
                </a:cxn>
                <a:cxn ang="0">
                  <a:pos x="456" y="626"/>
                </a:cxn>
                <a:cxn ang="0">
                  <a:pos x="427" y="694"/>
                </a:cxn>
                <a:cxn ang="0">
                  <a:pos x="219" y="1035"/>
                </a:cxn>
                <a:cxn ang="0">
                  <a:pos x="133" y="740"/>
                </a:cxn>
                <a:cxn ang="0">
                  <a:pos x="30" y="996"/>
                </a:cxn>
                <a:cxn ang="0">
                  <a:pos x="230" y="1073"/>
                </a:cxn>
                <a:cxn ang="0">
                  <a:pos x="474" y="651"/>
                </a:cxn>
                <a:cxn ang="0">
                  <a:pos x="812" y="175"/>
                </a:cxn>
                <a:cxn ang="0">
                  <a:pos x="233" y="557"/>
                </a:cxn>
                <a:cxn ang="0">
                  <a:pos x="84" y="960"/>
                </a:cxn>
                <a:cxn ang="0">
                  <a:pos x="125" y="777"/>
                </a:cxn>
                <a:cxn ang="0">
                  <a:pos x="80" y="960"/>
                </a:cxn>
                <a:cxn ang="0">
                  <a:pos x="44" y="972"/>
                </a:cxn>
                <a:cxn ang="0">
                  <a:pos x="25" y="1224"/>
                </a:cxn>
                <a:cxn ang="0">
                  <a:pos x="43" y="1158"/>
                </a:cxn>
                <a:cxn ang="0">
                  <a:pos x="41" y="1230"/>
                </a:cxn>
                <a:cxn ang="0">
                  <a:pos x="56" y="1194"/>
                </a:cxn>
                <a:cxn ang="0">
                  <a:pos x="70" y="1184"/>
                </a:cxn>
                <a:cxn ang="0">
                  <a:pos x="26" y="1151"/>
                </a:cxn>
                <a:cxn ang="0">
                  <a:pos x="130" y="993"/>
                </a:cxn>
                <a:cxn ang="0">
                  <a:pos x="176" y="1009"/>
                </a:cxn>
                <a:cxn ang="0">
                  <a:pos x="264" y="992"/>
                </a:cxn>
                <a:cxn ang="0">
                  <a:pos x="604" y="448"/>
                </a:cxn>
                <a:cxn ang="0">
                  <a:pos x="575" y="403"/>
                </a:cxn>
                <a:cxn ang="0">
                  <a:pos x="534" y="355"/>
                </a:cxn>
                <a:cxn ang="0">
                  <a:pos x="404" y="324"/>
                </a:cxn>
                <a:cxn ang="0">
                  <a:pos x="316" y="367"/>
                </a:cxn>
                <a:cxn ang="0">
                  <a:pos x="302" y="401"/>
                </a:cxn>
                <a:cxn ang="0">
                  <a:pos x="289" y="429"/>
                </a:cxn>
                <a:cxn ang="0">
                  <a:pos x="289" y="460"/>
                </a:cxn>
                <a:cxn ang="0">
                  <a:pos x="294" y="525"/>
                </a:cxn>
                <a:cxn ang="0">
                  <a:pos x="445" y="653"/>
                </a:cxn>
                <a:cxn ang="0">
                  <a:pos x="462" y="648"/>
                </a:cxn>
                <a:cxn ang="0">
                  <a:pos x="262" y="503"/>
                </a:cxn>
                <a:cxn ang="0">
                  <a:pos x="310" y="457"/>
                </a:cxn>
                <a:cxn ang="0">
                  <a:pos x="469" y="528"/>
                </a:cxn>
                <a:cxn ang="0">
                  <a:pos x="450" y="448"/>
                </a:cxn>
                <a:cxn ang="0">
                  <a:pos x="542" y="458"/>
                </a:cxn>
                <a:cxn ang="0">
                  <a:pos x="380" y="320"/>
                </a:cxn>
                <a:cxn ang="0">
                  <a:pos x="543" y="419"/>
                </a:cxn>
                <a:cxn ang="0">
                  <a:pos x="524" y="546"/>
                </a:cxn>
                <a:cxn ang="0">
                  <a:pos x="317" y="488"/>
                </a:cxn>
                <a:cxn ang="0">
                  <a:pos x="468" y="539"/>
                </a:cxn>
                <a:cxn ang="0">
                  <a:pos x="560" y="423"/>
                </a:cxn>
                <a:cxn ang="0">
                  <a:pos x="524" y="572"/>
                </a:cxn>
                <a:cxn ang="0">
                  <a:pos x="605" y="421"/>
                </a:cxn>
                <a:cxn ang="0">
                  <a:pos x="751" y="313"/>
                </a:cxn>
                <a:cxn ang="0">
                  <a:pos x="790" y="245"/>
                </a:cxn>
                <a:cxn ang="0">
                  <a:pos x="789" y="218"/>
                </a:cxn>
                <a:cxn ang="0">
                  <a:pos x="485" y="43"/>
                </a:cxn>
                <a:cxn ang="0">
                  <a:pos x="540" y="52"/>
                </a:cxn>
                <a:cxn ang="0">
                  <a:pos x="605" y="66"/>
                </a:cxn>
                <a:cxn ang="0">
                  <a:pos x="781" y="218"/>
                </a:cxn>
                <a:cxn ang="0">
                  <a:pos x="693" y="86"/>
                </a:cxn>
                <a:cxn ang="0">
                  <a:pos x="578" y="26"/>
                </a:cxn>
              </a:cxnLst>
              <a:rect l="0" t="0" r="r" b="b"/>
              <a:pathLst>
                <a:path w="849" h="1268">
                  <a:moveTo>
                    <a:pt x="488" y="22"/>
                  </a:moveTo>
                  <a:cubicBezTo>
                    <a:pt x="485" y="22"/>
                    <a:pt x="458" y="23"/>
                    <a:pt x="460" y="31"/>
                  </a:cubicBezTo>
                  <a:cubicBezTo>
                    <a:pt x="443" y="32"/>
                    <a:pt x="427" y="39"/>
                    <a:pt x="413" y="48"/>
                  </a:cubicBezTo>
                  <a:cubicBezTo>
                    <a:pt x="412" y="49"/>
                    <a:pt x="400" y="60"/>
                    <a:pt x="410" y="60"/>
                  </a:cubicBezTo>
                  <a:cubicBezTo>
                    <a:pt x="415" y="60"/>
                    <a:pt x="426" y="50"/>
                    <a:pt x="430" y="48"/>
                  </a:cubicBezTo>
                  <a:cubicBezTo>
                    <a:pt x="428" y="50"/>
                    <a:pt x="428" y="52"/>
                    <a:pt x="429" y="54"/>
                  </a:cubicBezTo>
                  <a:cubicBezTo>
                    <a:pt x="424" y="56"/>
                    <a:pt x="419" y="59"/>
                    <a:pt x="415" y="63"/>
                  </a:cubicBezTo>
                  <a:cubicBezTo>
                    <a:pt x="413" y="69"/>
                    <a:pt x="415" y="71"/>
                    <a:pt x="421" y="69"/>
                  </a:cubicBezTo>
                  <a:cubicBezTo>
                    <a:pt x="430" y="60"/>
                    <a:pt x="443" y="56"/>
                    <a:pt x="455" y="54"/>
                  </a:cubicBezTo>
                  <a:cubicBezTo>
                    <a:pt x="438" y="75"/>
                    <a:pt x="460" y="60"/>
                    <a:pt x="467" y="52"/>
                  </a:cubicBezTo>
                  <a:cubicBezTo>
                    <a:pt x="467" y="52"/>
                    <a:pt x="468" y="52"/>
                    <a:pt x="468" y="52"/>
                  </a:cubicBezTo>
                  <a:cubicBezTo>
                    <a:pt x="471" y="54"/>
                    <a:pt x="482" y="57"/>
                    <a:pt x="483" y="51"/>
                  </a:cubicBezTo>
                  <a:cubicBezTo>
                    <a:pt x="489" y="51"/>
                    <a:pt x="495" y="50"/>
                    <a:pt x="501" y="50"/>
                  </a:cubicBezTo>
                  <a:cubicBezTo>
                    <a:pt x="484" y="58"/>
                    <a:pt x="468" y="69"/>
                    <a:pt x="451" y="78"/>
                  </a:cubicBezTo>
                  <a:cubicBezTo>
                    <a:pt x="428" y="90"/>
                    <a:pt x="452" y="88"/>
                    <a:pt x="464" y="81"/>
                  </a:cubicBezTo>
                  <a:cubicBezTo>
                    <a:pt x="505" y="68"/>
                    <a:pt x="555" y="86"/>
                    <a:pt x="593" y="101"/>
                  </a:cubicBezTo>
                  <a:cubicBezTo>
                    <a:pt x="608" y="108"/>
                    <a:pt x="609" y="99"/>
                    <a:pt x="596" y="94"/>
                  </a:cubicBezTo>
                  <a:cubicBezTo>
                    <a:pt x="576" y="85"/>
                    <a:pt x="554" y="78"/>
                    <a:pt x="532" y="74"/>
                  </a:cubicBezTo>
                  <a:cubicBezTo>
                    <a:pt x="580" y="79"/>
                    <a:pt x="628" y="79"/>
                    <a:pt x="676" y="92"/>
                  </a:cubicBezTo>
                  <a:cubicBezTo>
                    <a:pt x="681" y="96"/>
                    <a:pt x="687" y="100"/>
                    <a:pt x="692" y="104"/>
                  </a:cubicBezTo>
                  <a:cubicBezTo>
                    <a:pt x="692" y="104"/>
                    <a:pt x="692" y="104"/>
                    <a:pt x="692" y="104"/>
                  </a:cubicBezTo>
                  <a:cubicBezTo>
                    <a:pt x="680" y="101"/>
                    <a:pt x="628" y="85"/>
                    <a:pt x="618" y="95"/>
                  </a:cubicBezTo>
                  <a:cubicBezTo>
                    <a:pt x="610" y="104"/>
                    <a:pt x="634" y="103"/>
                    <a:pt x="632" y="103"/>
                  </a:cubicBezTo>
                  <a:cubicBezTo>
                    <a:pt x="651" y="103"/>
                    <a:pt x="670" y="107"/>
                    <a:pt x="689" y="112"/>
                  </a:cubicBezTo>
                  <a:cubicBezTo>
                    <a:pt x="678" y="119"/>
                    <a:pt x="690" y="124"/>
                    <a:pt x="697" y="114"/>
                  </a:cubicBezTo>
                  <a:cubicBezTo>
                    <a:pt x="701" y="116"/>
                    <a:pt x="705" y="117"/>
                    <a:pt x="709" y="119"/>
                  </a:cubicBezTo>
                  <a:cubicBezTo>
                    <a:pt x="728" y="137"/>
                    <a:pt x="745" y="158"/>
                    <a:pt x="757" y="181"/>
                  </a:cubicBezTo>
                  <a:cubicBezTo>
                    <a:pt x="760" y="186"/>
                    <a:pt x="779" y="233"/>
                    <a:pt x="782" y="222"/>
                  </a:cubicBezTo>
                  <a:cubicBezTo>
                    <a:pt x="782" y="223"/>
                    <a:pt x="782" y="224"/>
                    <a:pt x="782" y="225"/>
                  </a:cubicBezTo>
                  <a:cubicBezTo>
                    <a:pt x="780" y="227"/>
                    <a:pt x="769" y="238"/>
                    <a:pt x="777" y="241"/>
                  </a:cubicBezTo>
                  <a:cubicBezTo>
                    <a:pt x="748" y="283"/>
                    <a:pt x="712" y="324"/>
                    <a:pt x="675" y="359"/>
                  </a:cubicBezTo>
                  <a:cubicBezTo>
                    <a:pt x="678" y="354"/>
                    <a:pt x="702" y="326"/>
                    <a:pt x="698" y="322"/>
                  </a:cubicBezTo>
                  <a:cubicBezTo>
                    <a:pt x="691" y="314"/>
                    <a:pt x="672" y="349"/>
                    <a:pt x="669" y="353"/>
                  </a:cubicBezTo>
                  <a:cubicBezTo>
                    <a:pt x="659" y="371"/>
                    <a:pt x="630" y="418"/>
                    <a:pt x="664" y="382"/>
                  </a:cubicBezTo>
                  <a:cubicBezTo>
                    <a:pt x="670" y="386"/>
                    <a:pt x="687" y="360"/>
                    <a:pt x="690" y="356"/>
                  </a:cubicBezTo>
                  <a:cubicBezTo>
                    <a:pt x="694" y="353"/>
                    <a:pt x="698" y="349"/>
                    <a:pt x="702" y="346"/>
                  </a:cubicBezTo>
                  <a:cubicBezTo>
                    <a:pt x="689" y="361"/>
                    <a:pt x="677" y="377"/>
                    <a:pt x="666" y="392"/>
                  </a:cubicBezTo>
                  <a:cubicBezTo>
                    <a:pt x="664" y="395"/>
                    <a:pt x="637" y="433"/>
                    <a:pt x="650" y="427"/>
                  </a:cubicBezTo>
                  <a:cubicBezTo>
                    <a:pt x="645" y="433"/>
                    <a:pt x="641" y="439"/>
                    <a:pt x="637" y="444"/>
                  </a:cubicBezTo>
                  <a:cubicBezTo>
                    <a:pt x="632" y="430"/>
                    <a:pt x="618" y="419"/>
                    <a:pt x="605" y="411"/>
                  </a:cubicBezTo>
                  <a:cubicBezTo>
                    <a:pt x="588" y="400"/>
                    <a:pt x="574" y="381"/>
                    <a:pt x="559" y="366"/>
                  </a:cubicBezTo>
                  <a:cubicBezTo>
                    <a:pt x="531" y="337"/>
                    <a:pt x="490" y="322"/>
                    <a:pt x="451" y="317"/>
                  </a:cubicBezTo>
                  <a:cubicBezTo>
                    <a:pt x="442" y="315"/>
                    <a:pt x="433" y="314"/>
                    <a:pt x="424" y="314"/>
                  </a:cubicBezTo>
                  <a:cubicBezTo>
                    <a:pt x="397" y="302"/>
                    <a:pt x="355" y="307"/>
                    <a:pt x="328" y="318"/>
                  </a:cubicBezTo>
                  <a:cubicBezTo>
                    <a:pt x="325" y="314"/>
                    <a:pt x="321" y="318"/>
                    <a:pt x="320" y="321"/>
                  </a:cubicBezTo>
                  <a:cubicBezTo>
                    <a:pt x="313" y="325"/>
                    <a:pt x="291" y="349"/>
                    <a:pt x="312" y="342"/>
                  </a:cubicBezTo>
                  <a:cubicBezTo>
                    <a:pt x="307" y="356"/>
                    <a:pt x="302" y="370"/>
                    <a:pt x="297" y="384"/>
                  </a:cubicBezTo>
                  <a:cubicBezTo>
                    <a:pt x="294" y="386"/>
                    <a:pt x="288" y="390"/>
                    <a:pt x="287" y="394"/>
                  </a:cubicBezTo>
                  <a:cubicBezTo>
                    <a:pt x="280" y="395"/>
                    <a:pt x="278" y="424"/>
                    <a:pt x="277" y="430"/>
                  </a:cubicBezTo>
                  <a:cubicBezTo>
                    <a:pt x="274" y="435"/>
                    <a:pt x="271" y="440"/>
                    <a:pt x="269" y="446"/>
                  </a:cubicBezTo>
                  <a:cubicBezTo>
                    <a:pt x="267" y="446"/>
                    <a:pt x="251" y="456"/>
                    <a:pt x="264" y="456"/>
                  </a:cubicBezTo>
                  <a:cubicBezTo>
                    <a:pt x="261" y="464"/>
                    <a:pt x="258" y="471"/>
                    <a:pt x="255" y="478"/>
                  </a:cubicBezTo>
                  <a:cubicBezTo>
                    <a:pt x="248" y="484"/>
                    <a:pt x="245" y="491"/>
                    <a:pt x="249" y="500"/>
                  </a:cubicBezTo>
                  <a:cubicBezTo>
                    <a:pt x="248" y="503"/>
                    <a:pt x="245" y="512"/>
                    <a:pt x="247" y="516"/>
                  </a:cubicBezTo>
                  <a:cubicBezTo>
                    <a:pt x="209" y="543"/>
                    <a:pt x="280" y="536"/>
                    <a:pt x="294" y="533"/>
                  </a:cubicBezTo>
                  <a:cubicBezTo>
                    <a:pt x="323" y="543"/>
                    <a:pt x="354" y="545"/>
                    <a:pt x="384" y="555"/>
                  </a:cubicBezTo>
                  <a:cubicBezTo>
                    <a:pt x="400" y="565"/>
                    <a:pt x="415" y="578"/>
                    <a:pt x="425" y="594"/>
                  </a:cubicBezTo>
                  <a:cubicBezTo>
                    <a:pt x="431" y="597"/>
                    <a:pt x="433" y="595"/>
                    <a:pt x="432" y="589"/>
                  </a:cubicBezTo>
                  <a:cubicBezTo>
                    <a:pt x="428" y="582"/>
                    <a:pt x="422" y="576"/>
                    <a:pt x="416" y="570"/>
                  </a:cubicBezTo>
                  <a:cubicBezTo>
                    <a:pt x="437" y="584"/>
                    <a:pt x="448" y="603"/>
                    <a:pt x="456" y="626"/>
                  </a:cubicBezTo>
                  <a:cubicBezTo>
                    <a:pt x="456" y="627"/>
                    <a:pt x="456" y="628"/>
                    <a:pt x="455" y="628"/>
                  </a:cubicBezTo>
                  <a:cubicBezTo>
                    <a:pt x="452" y="632"/>
                    <a:pt x="448" y="636"/>
                    <a:pt x="445" y="640"/>
                  </a:cubicBezTo>
                  <a:cubicBezTo>
                    <a:pt x="444" y="637"/>
                    <a:pt x="433" y="592"/>
                    <a:pt x="428" y="606"/>
                  </a:cubicBezTo>
                  <a:cubicBezTo>
                    <a:pt x="426" y="611"/>
                    <a:pt x="435" y="627"/>
                    <a:pt x="436" y="633"/>
                  </a:cubicBezTo>
                  <a:cubicBezTo>
                    <a:pt x="438" y="644"/>
                    <a:pt x="437" y="656"/>
                    <a:pt x="435" y="668"/>
                  </a:cubicBezTo>
                  <a:cubicBezTo>
                    <a:pt x="416" y="692"/>
                    <a:pt x="392" y="712"/>
                    <a:pt x="372" y="736"/>
                  </a:cubicBezTo>
                  <a:cubicBezTo>
                    <a:pt x="371" y="740"/>
                    <a:pt x="372" y="742"/>
                    <a:pt x="375" y="742"/>
                  </a:cubicBezTo>
                  <a:cubicBezTo>
                    <a:pt x="380" y="742"/>
                    <a:pt x="388" y="730"/>
                    <a:pt x="391" y="727"/>
                  </a:cubicBezTo>
                  <a:cubicBezTo>
                    <a:pt x="404" y="714"/>
                    <a:pt x="417" y="701"/>
                    <a:pt x="430" y="686"/>
                  </a:cubicBezTo>
                  <a:cubicBezTo>
                    <a:pt x="429" y="689"/>
                    <a:pt x="428" y="691"/>
                    <a:pt x="427" y="694"/>
                  </a:cubicBezTo>
                  <a:cubicBezTo>
                    <a:pt x="423" y="700"/>
                    <a:pt x="400" y="721"/>
                    <a:pt x="401" y="728"/>
                  </a:cubicBezTo>
                  <a:cubicBezTo>
                    <a:pt x="400" y="729"/>
                    <a:pt x="399" y="731"/>
                    <a:pt x="398" y="732"/>
                  </a:cubicBezTo>
                  <a:cubicBezTo>
                    <a:pt x="396" y="733"/>
                    <a:pt x="396" y="734"/>
                    <a:pt x="395" y="735"/>
                  </a:cubicBezTo>
                  <a:cubicBezTo>
                    <a:pt x="354" y="789"/>
                    <a:pt x="315" y="845"/>
                    <a:pt x="277" y="900"/>
                  </a:cubicBezTo>
                  <a:cubicBezTo>
                    <a:pt x="267" y="915"/>
                    <a:pt x="274" y="919"/>
                    <a:pt x="284" y="905"/>
                  </a:cubicBezTo>
                  <a:cubicBezTo>
                    <a:pt x="292" y="892"/>
                    <a:pt x="301" y="879"/>
                    <a:pt x="310" y="866"/>
                  </a:cubicBezTo>
                  <a:cubicBezTo>
                    <a:pt x="331" y="836"/>
                    <a:pt x="353" y="805"/>
                    <a:pt x="375" y="775"/>
                  </a:cubicBezTo>
                  <a:cubicBezTo>
                    <a:pt x="363" y="798"/>
                    <a:pt x="220" y="1010"/>
                    <a:pt x="236" y="1019"/>
                  </a:cubicBezTo>
                  <a:cubicBezTo>
                    <a:pt x="231" y="1027"/>
                    <a:pt x="227" y="1035"/>
                    <a:pt x="224" y="1043"/>
                  </a:cubicBezTo>
                  <a:cubicBezTo>
                    <a:pt x="223" y="1040"/>
                    <a:pt x="221" y="1038"/>
                    <a:pt x="219" y="1035"/>
                  </a:cubicBezTo>
                  <a:cubicBezTo>
                    <a:pt x="214" y="1003"/>
                    <a:pt x="176" y="983"/>
                    <a:pt x="138" y="972"/>
                  </a:cubicBezTo>
                  <a:cubicBezTo>
                    <a:pt x="125" y="967"/>
                    <a:pt x="113" y="966"/>
                    <a:pt x="100" y="963"/>
                  </a:cubicBezTo>
                  <a:cubicBezTo>
                    <a:pt x="109" y="959"/>
                    <a:pt x="91" y="950"/>
                    <a:pt x="89" y="949"/>
                  </a:cubicBezTo>
                  <a:cubicBezTo>
                    <a:pt x="103" y="903"/>
                    <a:pt x="120" y="858"/>
                    <a:pt x="137" y="813"/>
                  </a:cubicBezTo>
                  <a:cubicBezTo>
                    <a:pt x="147" y="789"/>
                    <a:pt x="156" y="765"/>
                    <a:pt x="165" y="741"/>
                  </a:cubicBezTo>
                  <a:cubicBezTo>
                    <a:pt x="167" y="737"/>
                    <a:pt x="186" y="696"/>
                    <a:pt x="174" y="700"/>
                  </a:cubicBezTo>
                  <a:cubicBezTo>
                    <a:pt x="191" y="666"/>
                    <a:pt x="207" y="631"/>
                    <a:pt x="225" y="598"/>
                  </a:cubicBezTo>
                  <a:cubicBezTo>
                    <a:pt x="235" y="580"/>
                    <a:pt x="251" y="519"/>
                    <a:pt x="218" y="561"/>
                  </a:cubicBezTo>
                  <a:cubicBezTo>
                    <a:pt x="201" y="583"/>
                    <a:pt x="191" y="612"/>
                    <a:pt x="182" y="638"/>
                  </a:cubicBezTo>
                  <a:cubicBezTo>
                    <a:pt x="169" y="673"/>
                    <a:pt x="148" y="706"/>
                    <a:pt x="133" y="740"/>
                  </a:cubicBezTo>
                  <a:cubicBezTo>
                    <a:pt x="124" y="740"/>
                    <a:pt x="110" y="776"/>
                    <a:pt x="107" y="784"/>
                  </a:cubicBezTo>
                  <a:cubicBezTo>
                    <a:pt x="95" y="806"/>
                    <a:pt x="86" y="829"/>
                    <a:pt x="75" y="852"/>
                  </a:cubicBezTo>
                  <a:cubicBezTo>
                    <a:pt x="65" y="874"/>
                    <a:pt x="55" y="897"/>
                    <a:pt x="47" y="920"/>
                  </a:cubicBezTo>
                  <a:cubicBezTo>
                    <a:pt x="47" y="922"/>
                    <a:pt x="35" y="952"/>
                    <a:pt x="46" y="947"/>
                  </a:cubicBezTo>
                  <a:cubicBezTo>
                    <a:pt x="50" y="948"/>
                    <a:pt x="53" y="949"/>
                    <a:pt x="57" y="948"/>
                  </a:cubicBezTo>
                  <a:cubicBezTo>
                    <a:pt x="56" y="949"/>
                    <a:pt x="55" y="950"/>
                    <a:pt x="53" y="951"/>
                  </a:cubicBezTo>
                  <a:cubicBezTo>
                    <a:pt x="49" y="939"/>
                    <a:pt x="35" y="974"/>
                    <a:pt x="35" y="977"/>
                  </a:cubicBezTo>
                  <a:cubicBezTo>
                    <a:pt x="30" y="978"/>
                    <a:pt x="29" y="981"/>
                    <a:pt x="30" y="986"/>
                  </a:cubicBezTo>
                  <a:cubicBezTo>
                    <a:pt x="28" y="988"/>
                    <a:pt x="28" y="991"/>
                    <a:pt x="31" y="992"/>
                  </a:cubicBezTo>
                  <a:cubicBezTo>
                    <a:pt x="31" y="993"/>
                    <a:pt x="31" y="995"/>
                    <a:pt x="30" y="996"/>
                  </a:cubicBezTo>
                  <a:cubicBezTo>
                    <a:pt x="20" y="992"/>
                    <a:pt x="17" y="1046"/>
                    <a:pt x="17" y="1052"/>
                  </a:cubicBezTo>
                  <a:cubicBezTo>
                    <a:pt x="11" y="1076"/>
                    <a:pt x="12" y="1103"/>
                    <a:pt x="13" y="1127"/>
                  </a:cubicBezTo>
                  <a:cubicBezTo>
                    <a:pt x="14" y="1139"/>
                    <a:pt x="12" y="1228"/>
                    <a:pt x="20" y="1230"/>
                  </a:cubicBezTo>
                  <a:cubicBezTo>
                    <a:pt x="11" y="1241"/>
                    <a:pt x="0" y="1268"/>
                    <a:pt x="23" y="1253"/>
                  </a:cubicBezTo>
                  <a:cubicBezTo>
                    <a:pt x="49" y="1236"/>
                    <a:pt x="72" y="1216"/>
                    <a:pt x="94" y="1195"/>
                  </a:cubicBezTo>
                  <a:cubicBezTo>
                    <a:pt x="111" y="1178"/>
                    <a:pt x="128" y="1160"/>
                    <a:pt x="146" y="1145"/>
                  </a:cubicBezTo>
                  <a:cubicBezTo>
                    <a:pt x="161" y="1135"/>
                    <a:pt x="201" y="1111"/>
                    <a:pt x="206" y="1094"/>
                  </a:cubicBezTo>
                  <a:cubicBezTo>
                    <a:pt x="209" y="1093"/>
                    <a:pt x="216" y="1091"/>
                    <a:pt x="214" y="1086"/>
                  </a:cubicBezTo>
                  <a:cubicBezTo>
                    <a:pt x="217" y="1088"/>
                    <a:pt x="219" y="1084"/>
                    <a:pt x="220" y="1081"/>
                  </a:cubicBezTo>
                  <a:cubicBezTo>
                    <a:pt x="224" y="1079"/>
                    <a:pt x="228" y="1076"/>
                    <a:pt x="230" y="1073"/>
                  </a:cubicBezTo>
                  <a:cubicBezTo>
                    <a:pt x="236" y="1071"/>
                    <a:pt x="235" y="1054"/>
                    <a:pt x="234" y="1049"/>
                  </a:cubicBezTo>
                  <a:cubicBezTo>
                    <a:pt x="242" y="1036"/>
                    <a:pt x="322" y="930"/>
                    <a:pt x="316" y="927"/>
                  </a:cubicBezTo>
                  <a:cubicBezTo>
                    <a:pt x="311" y="923"/>
                    <a:pt x="290" y="958"/>
                    <a:pt x="286" y="963"/>
                  </a:cubicBezTo>
                  <a:cubicBezTo>
                    <a:pt x="288" y="959"/>
                    <a:pt x="289" y="955"/>
                    <a:pt x="291" y="951"/>
                  </a:cubicBezTo>
                  <a:cubicBezTo>
                    <a:pt x="314" y="917"/>
                    <a:pt x="335" y="880"/>
                    <a:pt x="357" y="845"/>
                  </a:cubicBezTo>
                  <a:cubicBezTo>
                    <a:pt x="370" y="826"/>
                    <a:pt x="382" y="807"/>
                    <a:pt x="394" y="788"/>
                  </a:cubicBezTo>
                  <a:cubicBezTo>
                    <a:pt x="401" y="778"/>
                    <a:pt x="408" y="767"/>
                    <a:pt x="415" y="757"/>
                  </a:cubicBezTo>
                  <a:cubicBezTo>
                    <a:pt x="415" y="756"/>
                    <a:pt x="437" y="722"/>
                    <a:pt x="424" y="729"/>
                  </a:cubicBezTo>
                  <a:cubicBezTo>
                    <a:pt x="426" y="725"/>
                    <a:pt x="428" y="721"/>
                    <a:pt x="430" y="717"/>
                  </a:cubicBezTo>
                  <a:cubicBezTo>
                    <a:pt x="444" y="697"/>
                    <a:pt x="470" y="676"/>
                    <a:pt x="474" y="651"/>
                  </a:cubicBezTo>
                  <a:cubicBezTo>
                    <a:pt x="477" y="646"/>
                    <a:pt x="481" y="641"/>
                    <a:pt x="484" y="636"/>
                  </a:cubicBezTo>
                  <a:cubicBezTo>
                    <a:pt x="489" y="645"/>
                    <a:pt x="511" y="615"/>
                    <a:pt x="514" y="611"/>
                  </a:cubicBezTo>
                  <a:cubicBezTo>
                    <a:pt x="530" y="594"/>
                    <a:pt x="547" y="578"/>
                    <a:pt x="565" y="561"/>
                  </a:cubicBezTo>
                  <a:cubicBezTo>
                    <a:pt x="580" y="546"/>
                    <a:pt x="594" y="529"/>
                    <a:pt x="603" y="510"/>
                  </a:cubicBezTo>
                  <a:cubicBezTo>
                    <a:pt x="611" y="499"/>
                    <a:pt x="646" y="463"/>
                    <a:pt x="643" y="449"/>
                  </a:cubicBezTo>
                  <a:cubicBezTo>
                    <a:pt x="675" y="406"/>
                    <a:pt x="711" y="367"/>
                    <a:pt x="748" y="328"/>
                  </a:cubicBezTo>
                  <a:cubicBezTo>
                    <a:pt x="766" y="309"/>
                    <a:pt x="778" y="285"/>
                    <a:pt x="796" y="267"/>
                  </a:cubicBezTo>
                  <a:cubicBezTo>
                    <a:pt x="802" y="261"/>
                    <a:pt x="842" y="204"/>
                    <a:pt x="815" y="221"/>
                  </a:cubicBezTo>
                  <a:cubicBezTo>
                    <a:pt x="828" y="208"/>
                    <a:pt x="781" y="151"/>
                    <a:pt x="774" y="140"/>
                  </a:cubicBezTo>
                  <a:cubicBezTo>
                    <a:pt x="788" y="150"/>
                    <a:pt x="801" y="162"/>
                    <a:pt x="812" y="175"/>
                  </a:cubicBezTo>
                  <a:cubicBezTo>
                    <a:pt x="817" y="180"/>
                    <a:pt x="832" y="209"/>
                    <a:pt x="838" y="209"/>
                  </a:cubicBezTo>
                  <a:cubicBezTo>
                    <a:pt x="849" y="209"/>
                    <a:pt x="803" y="142"/>
                    <a:pt x="797" y="134"/>
                  </a:cubicBezTo>
                  <a:cubicBezTo>
                    <a:pt x="777" y="110"/>
                    <a:pt x="752" y="90"/>
                    <a:pt x="725" y="75"/>
                  </a:cubicBezTo>
                  <a:cubicBezTo>
                    <a:pt x="694" y="59"/>
                    <a:pt x="659" y="39"/>
                    <a:pt x="626" y="31"/>
                  </a:cubicBezTo>
                  <a:cubicBezTo>
                    <a:pt x="586" y="17"/>
                    <a:pt x="529" y="0"/>
                    <a:pt x="488" y="22"/>
                  </a:cubicBezTo>
                  <a:close/>
                  <a:moveTo>
                    <a:pt x="233" y="557"/>
                  </a:moveTo>
                  <a:cubicBezTo>
                    <a:pt x="231" y="575"/>
                    <a:pt x="220" y="591"/>
                    <a:pt x="212" y="607"/>
                  </a:cubicBezTo>
                  <a:cubicBezTo>
                    <a:pt x="210" y="607"/>
                    <a:pt x="208" y="607"/>
                    <a:pt x="207" y="608"/>
                  </a:cubicBezTo>
                  <a:cubicBezTo>
                    <a:pt x="209" y="604"/>
                    <a:pt x="210" y="600"/>
                    <a:pt x="206" y="598"/>
                  </a:cubicBezTo>
                  <a:cubicBezTo>
                    <a:pt x="214" y="581"/>
                    <a:pt x="223" y="565"/>
                    <a:pt x="233" y="557"/>
                  </a:cubicBezTo>
                  <a:close/>
                  <a:moveTo>
                    <a:pt x="206" y="1022"/>
                  </a:moveTo>
                  <a:cubicBezTo>
                    <a:pt x="205" y="1022"/>
                    <a:pt x="205" y="1022"/>
                    <a:pt x="204" y="1022"/>
                  </a:cubicBezTo>
                  <a:cubicBezTo>
                    <a:pt x="201" y="1019"/>
                    <a:pt x="197" y="1015"/>
                    <a:pt x="192" y="1015"/>
                  </a:cubicBezTo>
                  <a:cubicBezTo>
                    <a:pt x="189" y="1010"/>
                    <a:pt x="186" y="1006"/>
                    <a:pt x="182" y="1003"/>
                  </a:cubicBezTo>
                  <a:cubicBezTo>
                    <a:pt x="182" y="1001"/>
                    <a:pt x="181" y="1000"/>
                    <a:pt x="180" y="999"/>
                  </a:cubicBezTo>
                  <a:cubicBezTo>
                    <a:pt x="176" y="997"/>
                    <a:pt x="176" y="997"/>
                    <a:pt x="176" y="997"/>
                  </a:cubicBezTo>
                  <a:cubicBezTo>
                    <a:pt x="176" y="996"/>
                    <a:pt x="175" y="995"/>
                    <a:pt x="174" y="995"/>
                  </a:cubicBezTo>
                  <a:cubicBezTo>
                    <a:pt x="188" y="1002"/>
                    <a:pt x="199" y="1011"/>
                    <a:pt x="206" y="1022"/>
                  </a:cubicBezTo>
                  <a:close/>
                  <a:moveTo>
                    <a:pt x="95" y="962"/>
                  </a:moveTo>
                  <a:cubicBezTo>
                    <a:pt x="91" y="961"/>
                    <a:pt x="87" y="961"/>
                    <a:pt x="84" y="960"/>
                  </a:cubicBezTo>
                  <a:cubicBezTo>
                    <a:pt x="85" y="959"/>
                    <a:pt x="86" y="958"/>
                    <a:pt x="86" y="957"/>
                  </a:cubicBezTo>
                  <a:cubicBezTo>
                    <a:pt x="89" y="958"/>
                    <a:pt x="92" y="960"/>
                    <a:pt x="95" y="962"/>
                  </a:cubicBezTo>
                  <a:close/>
                  <a:moveTo>
                    <a:pt x="167" y="715"/>
                  </a:moveTo>
                  <a:cubicBezTo>
                    <a:pt x="159" y="735"/>
                    <a:pt x="152" y="755"/>
                    <a:pt x="144" y="774"/>
                  </a:cubicBezTo>
                  <a:cubicBezTo>
                    <a:pt x="137" y="791"/>
                    <a:pt x="130" y="809"/>
                    <a:pt x="124" y="827"/>
                  </a:cubicBezTo>
                  <a:cubicBezTo>
                    <a:pt x="136" y="789"/>
                    <a:pt x="149" y="751"/>
                    <a:pt x="167" y="715"/>
                  </a:cubicBezTo>
                  <a:close/>
                  <a:moveTo>
                    <a:pt x="125" y="777"/>
                  </a:moveTo>
                  <a:cubicBezTo>
                    <a:pt x="120" y="790"/>
                    <a:pt x="115" y="803"/>
                    <a:pt x="110" y="815"/>
                  </a:cubicBezTo>
                  <a:cubicBezTo>
                    <a:pt x="110" y="814"/>
                    <a:pt x="109" y="813"/>
                    <a:pt x="109" y="812"/>
                  </a:cubicBezTo>
                  <a:cubicBezTo>
                    <a:pt x="114" y="800"/>
                    <a:pt x="119" y="788"/>
                    <a:pt x="125" y="777"/>
                  </a:cubicBezTo>
                  <a:close/>
                  <a:moveTo>
                    <a:pt x="112" y="837"/>
                  </a:moveTo>
                  <a:cubicBezTo>
                    <a:pt x="101" y="873"/>
                    <a:pt x="90" y="909"/>
                    <a:pt x="74" y="944"/>
                  </a:cubicBezTo>
                  <a:cubicBezTo>
                    <a:pt x="74" y="943"/>
                    <a:pt x="74" y="943"/>
                    <a:pt x="73" y="943"/>
                  </a:cubicBezTo>
                  <a:cubicBezTo>
                    <a:pt x="76" y="934"/>
                    <a:pt x="79" y="925"/>
                    <a:pt x="83" y="915"/>
                  </a:cubicBezTo>
                  <a:cubicBezTo>
                    <a:pt x="89" y="915"/>
                    <a:pt x="108" y="846"/>
                    <a:pt x="112" y="837"/>
                  </a:cubicBezTo>
                  <a:close/>
                  <a:moveTo>
                    <a:pt x="80" y="960"/>
                  </a:moveTo>
                  <a:cubicBezTo>
                    <a:pt x="78" y="960"/>
                    <a:pt x="77" y="960"/>
                    <a:pt x="75" y="960"/>
                  </a:cubicBezTo>
                  <a:cubicBezTo>
                    <a:pt x="76" y="958"/>
                    <a:pt x="78" y="956"/>
                    <a:pt x="79" y="953"/>
                  </a:cubicBezTo>
                  <a:cubicBezTo>
                    <a:pt x="79" y="953"/>
                    <a:pt x="79" y="953"/>
                    <a:pt x="79" y="953"/>
                  </a:cubicBezTo>
                  <a:cubicBezTo>
                    <a:pt x="78" y="956"/>
                    <a:pt x="78" y="958"/>
                    <a:pt x="80" y="960"/>
                  </a:cubicBezTo>
                  <a:close/>
                  <a:moveTo>
                    <a:pt x="95" y="845"/>
                  </a:moveTo>
                  <a:cubicBezTo>
                    <a:pt x="92" y="856"/>
                    <a:pt x="75" y="895"/>
                    <a:pt x="79" y="903"/>
                  </a:cubicBezTo>
                  <a:cubicBezTo>
                    <a:pt x="74" y="916"/>
                    <a:pt x="69" y="929"/>
                    <a:pt x="65" y="941"/>
                  </a:cubicBezTo>
                  <a:cubicBezTo>
                    <a:pt x="63" y="941"/>
                    <a:pt x="60" y="941"/>
                    <a:pt x="57" y="940"/>
                  </a:cubicBezTo>
                  <a:cubicBezTo>
                    <a:pt x="69" y="909"/>
                    <a:pt x="81" y="878"/>
                    <a:pt x="95" y="845"/>
                  </a:cubicBezTo>
                  <a:close/>
                  <a:moveTo>
                    <a:pt x="54" y="927"/>
                  </a:moveTo>
                  <a:cubicBezTo>
                    <a:pt x="57" y="917"/>
                    <a:pt x="60" y="907"/>
                    <a:pt x="64" y="896"/>
                  </a:cubicBezTo>
                  <a:cubicBezTo>
                    <a:pt x="65" y="897"/>
                    <a:pt x="65" y="897"/>
                    <a:pt x="65" y="897"/>
                  </a:cubicBezTo>
                  <a:cubicBezTo>
                    <a:pt x="61" y="907"/>
                    <a:pt x="57" y="917"/>
                    <a:pt x="54" y="927"/>
                  </a:cubicBezTo>
                  <a:close/>
                  <a:moveTo>
                    <a:pt x="44" y="972"/>
                  </a:moveTo>
                  <a:cubicBezTo>
                    <a:pt x="45" y="972"/>
                    <a:pt x="45" y="972"/>
                    <a:pt x="45" y="972"/>
                  </a:cubicBezTo>
                  <a:cubicBezTo>
                    <a:pt x="48" y="966"/>
                    <a:pt x="54" y="960"/>
                    <a:pt x="61" y="956"/>
                  </a:cubicBezTo>
                  <a:cubicBezTo>
                    <a:pt x="60" y="957"/>
                    <a:pt x="58" y="965"/>
                    <a:pt x="58" y="966"/>
                  </a:cubicBezTo>
                  <a:cubicBezTo>
                    <a:pt x="57" y="967"/>
                    <a:pt x="57" y="968"/>
                    <a:pt x="56" y="969"/>
                  </a:cubicBezTo>
                  <a:cubicBezTo>
                    <a:pt x="53" y="973"/>
                    <a:pt x="46" y="977"/>
                    <a:pt x="52" y="983"/>
                  </a:cubicBezTo>
                  <a:cubicBezTo>
                    <a:pt x="52" y="983"/>
                    <a:pt x="52" y="983"/>
                    <a:pt x="52" y="983"/>
                  </a:cubicBezTo>
                  <a:cubicBezTo>
                    <a:pt x="52" y="983"/>
                    <a:pt x="52" y="983"/>
                    <a:pt x="51" y="983"/>
                  </a:cubicBezTo>
                  <a:cubicBezTo>
                    <a:pt x="51" y="978"/>
                    <a:pt x="45" y="980"/>
                    <a:pt x="42" y="981"/>
                  </a:cubicBezTo>
                  <a:cubicBezTo>
                    <a:pt x="43" y="978"/>
                    <a:pt x="43" y="975"/>
                    <a:pt x="44" y="972"/>
                  </a:cubicBezTo>
                  <a:close/>
                  <a:moveTo>
                    <a:pt x="25" y="1224"/>
                  </a:moveTo>
                  <a:cubicBezTo>
                    <a:pt x="24" y="1216"/>
                    <a:pt x="24" y="1209"/>
                    <a:pt x="24" y="1201"/>
                  </a:cubicBezTo>
                  <a:cubicBezTo>
                    <a:pt x="27" y="1195"/>
                    <a:pt x="25" y="1181"/>
                    <a:pt x="25" y="1174"/>
                  </a:cubicBezTo>
                  <a:cubicBezTo>
                    <a:pt x="32" y="1176"/>
                    <a:pt x="32" y="1161"/>
                    <a:pt x="33" y="1158"/>
                  </a:cubicBezTo>
                  <a:cubicBezTo>
                    <a:pt x="35" y="1161"/>
                    <a:pt x="38" y="1164"/>
                    <a:pt x="41" y="1167"/>
                  </a:cubicBezTo>
                  <a:cubicBezTo>
                    <a:pt x="34" y="1174"/>
                    <a:pt x="34" y="1183"/>
                    <a:pt x="45" y="1182"/>
                  </a:cubicBezTo>
                  <a:cubicBezTo>
                    <a:pt x="45" y="1184"/>
                    <a:pt x="46" y="1186"/>
                    <a:pt x="46" y="1188"/>
                  </a:cubicBezTo>
                  <a:cubicBezTo>
                    <a:pt x="43" y="1192"/>
                    <a:pt x="27" y="1211"/>
                    <a:pt x="32" y="1215"/>
                  </a:cubicBezTo>
                  <a:cubicBezTo>
                    <a:pt x="30" y="1218"/>
                    <a:pt x="27" y="1221"/>
                    <a:pt x="25" y="1224"/>
                  </a:cubicBezTo>
                  <a:close/>
                  <a:moveTo>
                    <a:pt x="48" y="1162"/>
                  </a:moveTo>
                  <a:cubicBezTo>
                    <a:pt x="47" y="1161"/>
                    <a:pt x="45" y="1159"/>
                    <a:pt x="43" y="1158"/>
                  </a:cubicBezTo>
                  <a:cubicBezTo>
                    <a:pt x="47" y="1159"/>
                    <a:pt x="51" y="1160"/>
                    <a:pt x="55" y="1161"/>
                  </a:cubicBezTo>
                  <a:cubicBezTo>
                    <a:pt x="54" y="1161"/>
                    <a:pt x="53" y="1161"/>
                    <a:pt x="53" y="1162"/>
                  </a:cubicBezTo>
                  <a:cubicBezTo>
                    <a:pt x="52" y="1161"/>
                    <a:pt x="51" y="1161"/>
                    <a:pt x="51" y="1161"/>
                  </a:cubicBezTo>
                  <a:cubicBezTo>
                    <a:pt x="50" y="1161"/>
                    <a:pt x="49" y="1162"/>
                    <a:pt x="48" y="1162"/>
                  </a:cubicBezTo>
                  <a:close/>
                  <a:moveTo>
                    <a:pt x="49" y="1200"/>
                  </a:moveTo>
                  <a:cubicBezTo>
                    <a:pt x="48" y="1201"/>
                    <a:pt x="48" y="1201"/>
                    <a:pt x="47" y="1202"/>
                  </a:cubicBezTo>
                  <a:cubicBezTo>
                    <a:pt x="47" y="1202"/>
                    <a:pt x="47" y="1201"/>
                    <a:pt x="47" y="1201"/>
                  </a:cubicBezTo>
                  <a:cubicBezTo>
                    <a:pt x="47" y="1201"/>
                    <a:pt x="48" y="1200"/>
                    <a:pt x="48" y="1199"/>
                  </a:cubicBezTo>
                  <a:cubicBezTo>
                    <a:pt x="48" y="1200"/>
                    <a:pt x="49" y="1200"/>
                    <a:pt x="49" y="1200"/>
                  </a:cubicBezTo>
                  <a:close/>
                  <a:moveTo>
                    <a:pt x="41" y="1230"/>
                  </a:moveTo>
                  <a:cubicBezTo>
                    <a:pt x="41" y="1230"/>
                    <a:pt x="41" y="1230"/>
                    <a:pt x="41" y="1230"/>
                  </a:cubicBezTo>
                  <a:cubicBezTo>
                    <a:pt x="45" y="1225"/>
                    <a:pt x="50" y="1221"/>
                    <a:pt x="54" y="1216"/>
                  </a:cubicBezTo>
                  <a:cubicBezTo>
                    <a:pt x="54" y="1215"/>
                    <a:pt x="55" y="1215"/>
                    <a:pt x="55" y="1214"/>
                  </a:cubicBezTo>
                  <a:cubicBezTo>
                    <a:pt x="58" y="1214"/>
                    <a:pt x="59" y="1212"/>
                    <a:pt x="60" y="1210"/>
                  </a:cubicBezTo>
                  <a:cubicBezTo>
                    <a:pt x="62" y="1209"/>
                    <a:pt x="63" y="1207"/>
                    <a:pt x="65" y="1206"/>
                  </a:cubicBezTo>
                  <a:cubicBezTo>
                    <a:pt x="65" y="1207"/>
                    <a:pt x="66" y="1208"/>
                    <a:pt x="67" y="1208"/>
                  </a:cubicBezTo>
                  <a:cubicBezTo>
                    <a:pt x="58" y="1216"/>
                    <a:pt x="49" y="1223"/>
                    <a:pt x="41" y="1230"/>
                  </a:cubicBezTo>
                  <a:close/>
                  <a:moveTo>
                    <a:pt x="59" y="1187"/>
                  </a:moveTo>
                  <a:cubicBezTo>
                    <a:pt x="59" y="1189"/>
                    <a:pt x="59" y="1190"/>
                    <a:pt x="59" y="1192"/>
                  </a:cubicBezTo>
                  <a:cubicBezTo>
                    <a:pt x="58" y="1192"/>
                    <a:pt x="57" y="1193"/>
                    <a:pt x="56" y="1194"/>
                  </a:cubicBezTo>
                  <a:cubicBezTo>
                    <a:pt x="57" y="1192"/>
                    <a:pt x="58" y="1189"/>
                    <a:pt x="59" y="1187"/>
                  </a:cubicBezTo>
                  <a:close/>
                  <a:moveTo>
                    <a:pt x="58" y="1162"/>
                  </a:moveTo>
                  <a:cubicBezTo>
                    <a:pt x="58" y="1163"/>
                    <a:pt x="59" y="1163"/>
                    <a:pt x="60" y="1163"/>
                  </a:cubicBezTo>
                  <a:cubicBezTo>
                    <a:pt x="60" y="1164"/>
                    <a:pt x="60" y="1164"/>
                    <a:pt x="59" y="1165"/>
                  </a:cubicBezTo>
                  <a:cubicBezTo>
                    <a:pt x="59" y="1164"/>
                    <a:pt x="58" y="1163"/>
                    <a:pt x="58" y="1162"/>
                  </a:cubicBezTo>
                  <a:close/>
                  <a:moveTo>
                    <a:pt x="70" y="1184"/>
                  </a:moveTo>
                  <a:cubicBezTo>
                    <a:pt x="69" y="1181"/>
                    <a:pt x="68" y="1179"/>
                    <a:pt x="65" y="1177"/>
                  </a:cubicBezTo>
                  <a:cubicBezTo>
                    <a:pt x="67" y="1176"/>
                    <a:pt x="69" y="1175"/>
                    <a:pt x="71" y="1173"/>
                  </a:cubicBezTo>
                  <a:cubicBezTo>
                    <a:pt x="73" y="1175"/>
                    <a:pt x="75" y="1177"/>
                    <a:pt x="77" y="1179"/>
                  </a:cubicBezTo>
                  <a:cubicBezTo>
                    <a:pt x="75" y="1180"/>
                    <a:pt x="72" y="1182"/>
                    <a:pt x="70" y="1184"/>
                  </a:cubicBezTo>
                  <a:close/>
                  <a:moveTo>
                    <a:pt x="212" y="1077"/>
                  </a:moveTo>
                  <a:cubicBezTo>
                    <a:pt x="207" y="1080"/>
                    <a:pt x="202" y="1084"/>
                    <a:pt x="198" y="1089"/>
                  </a:cubicBezTo>
                  <a:cubicBezTo>
                    <a:pt x="156" y="1111"/>
                    <a:pt x="124" y="1147"/>
                    <a:pt x="86" y="1173"/>
                  </a:cubicBezTo>
                  <a:cubicBezTo>
                    <a:pt x="83" y="1169"/>
                    <a:pt x="81" y="1167"/>
                    <a:pt x="78" y="1164"/>
                  </a:cubicBezTo>
                  <a:cubicBezTo>
                    <a:pt x="77" y="1162"/>
                    <a:pt x="71" y="1160"/>
                    <a:pt x="69" y="1159"/>
                  </a:cubicBezTo>
                  <a:cubicBezTo>
                    <a:pt x="60" y="1148"/>
                    <a:pt x="46" y="1143"/>
                    <a:pt x="34" y="1146"/>
                  </a:cubicBezTo>
                  <a:cubicBezTo>
                    <a:pt x="35" y="1142"/>
                    <a:pt x="35" y="1138"/>
                    <a:pt x="35" y="1134"/>
                  </a:cubicBezTo>
                  <a:cubicBezTo>
                    <a:pt x="37" y="1134"/>
                    <a:pt x="38" y="1132"/>
                    <a:pt x="38" y="1130"/>
                  </a:cubicBezTo>
                  <a:cubicBezTo>
                    <a:pt x="38" y="1120"/>
                    <a:pt x="42" y="1074"/>
                    <a:pt x="35" y="1073"/>
                  </a:cubicBezTo>
                  <a:cubicBezTo>
                    <a:pt x="25" y="1073"/>
                    <a:pt x="27" y="1142"/>
                    <a:pt x="26" y="1151"/>
                  </a:cubicBezTo>
                  <a:cubicBezTo>
                    <a:pt x="26" y="1124"/>
                    <a:pt x="21" y="1096"/>
                    <a:pt x="23" y="1070"/>
                  </a:cubicBezTo>
                  <a:cubicBezTo>
                    <a:pt x="27" y="1067"/>
                    <a:pt x="25" y="1055"/>
                    <a:pt x="25" y="1051"/>
                  </a:cubicBezTo>
                  <a:cubicBezTo>
                    <a:pt x="29" y="1049"/>
                    <a:pt x="35" y="1009"/>
                    <a:pt x="31" y="1007"/>
                  </a:cubicBezTo>
                  <a:cubicBezTo>
                    <a:pt x="32" y="1005"/>
                    <a:pt x="32" y="1003"/>
                    <a:pt x="33" y="1001"/>
                  </a:cubicBezTo>
                  <a:cubicBezTo>
                    <a:pt x="34" y="1001"/>
                    <a:pt x="35" y="1001"/>
                    <a:pt x="37" y="1000"/>
                  </a:cubicBezTo>
                  <a:cubicBezTo>
                    <a:pt x="40" y="1002"/>
                    <a:pt x="46" y="998"/>
                    <a:pt x="42" y="994"/>
                  </a:cubicBezTo>
                  <a:cubicBezTo>
                    <a:pt x="43" y="994"/>
                    <a:pt x="43" y="993"/>
                    <a:pt x="43" y="992"/>
                  </a:cubicBezTo>
                  <a:cubicBezTo>
                    <a:pt x="63" y="991"/>
                    <a:pt x="84" y="991"/>
                    <a:pt x="103" y="994"/>
                  </a:cubicBezTo>
                  <a:cubicBezTo>
                    <a:pt x="121" y="997"/>
                    <a:pt x="144" y="1014"/>
                    <a:pt x="159" y="1014"/>
                  </a:cubicBezTo>
                  <a:cubicBezTo>
                    <a:pt x="175" y="1014"/>
                    <a:pt x="133" y="994"/>
                    <a:pt x="130" y="993"/>
                  </a:cubicBezTo>
                  <a:cubicBezTo>
                    <a:pt x="108" y="985"/>
                    <a:pt x="85" y="983"/>
                    <a:pt x="61" y="983"/>
                  </a:cubicBezTo>
                  <a:cubicBezTo>
                    <a:pt x="64" y="980"/>
                    <a:pt x="66" y="977"/>
                    <a:pt x="68" y="973"/>
                  </a:cubicBezTo>
                  <a:cubicBezTo>
                    <a:pt x="74" y="971"/>
                    <a:pt x="82" y="970"/>
                    <a:pt x="91" y="971"/>
                  </a:cubicBezTo>
                  <a:cubicBezTo>
                    <a:pt x="94" y="971"/>
                    <a:pt x="98" y="972"/>
                    <a:pt x="102" y="972"/>
                  </a:cubicBezTo>
                  <a:cubicBezTo>
                    <a:pt x="101" y="980"/>
                    <a:pt x="139" y="987"/>
                    <a:pt x="143" y="988"/>
                  </a:cubicBezTo>
                  <a:cubicBezTo>
                    <a:pt x="144" y="989"/>
                    <a:pt x="145" y="989"/>
                    <a:pt x="146" y="989"/>
                  </a:cubicBezTo>
                  <a:cubicBezTo>
                    <a:pt x="146" y="992"/>
                    <a:pt x="160" y="1007"/>
                    <a:pt x="161" y="997"/>
                  </a:cubicBezTo>
                  <a:cubicBezTo>
                    <a:pt x="163" y="999"/>
                    <a:pt x="166" y="1000"/>
                    <a:pt x="168" y="1001"/>
                  </a:cubicBezTo>
                  <a:cubicBezTo>
                    <a:pt x="168" y="1002"/>
                    <a:pt x="169" y="1002"/>
                    <a:pt x="169" y="1002"/>
                  </a:cubicBezTo>
                  <a:cubicBezTo>
                    <a:pt x="170" y="1004"/>
                    <a:pt x="172" y="1010"/>
                    <a:pt x="176" y="1009"/>
                  </a:cubicBezTo>
                  <a:cubicBezTo>
                    <a:pt x="186" y="1019"/>
                    <a:pt x="192" y="1050"/>
                    <a:pt x="206" y="1054"/>
                  </a:cubicBezTo>
                  <a:cubicBezTo>
                    <a:pt x="210" y="1066"/>
                    <a:pt x="212" y="1042"/>
                    <a:pt x="210" y="1037"/>
                  </a:cubicBezTo>
                  <a:cubicBezTo>
                    <a:pt x="211" y="1038"/>
                    <a:pt x="211" y="1038"/>
                    <a:pt x="211" y="1038"/>
                  </a:cubicBezTo>
                  <a:cubicBezTo>
                    <a:pt x="211" y="1041"/>
                    <a:pt x="212" y="1042"/>
                    <a:pt x="215" y="1043"/>
                  </a:cubicBezTo>
                  <a:cubicBezTo>
                    <a:pt x="217" y="1046"/>
                    <a:pt x="218" y="1049"/>
                    <a:pt x="219" y="1051"/>
                  </a:cubicBezTo>
                  <a:cubicBezTo>
                    <a:pt x="215" y="1059"/>
                    <a:pt x="213" y="1067"/>
                    <a:pt x="212" y="1077"/>
                  </a:cubicBezTo>
                  <a:close/>
                  <a:moveTo>
                    <a:pt x="264" y="992"/>
                  </a:moveTo>
                  <a:cubicBezTo>
                    <a:pt x="267" y="987"/>
                    <a:pt x="270" y="982"/>
                    <a:pt x="273" y="977"/>
                  </a:cubicBezTo>
                  <a:cubicBezTo>
                    <a:pt x="273" y="978"/>
                    <a:pt x="273" y="979"/>
                    <a:pt x="273" y="980"/>
                  </a:cubicBezTo>
                  <a:cubicBezTo>
                    <a:pt x="270" y="984"/>
                    <a:pt x="267" y="988"/>
                    <a:pt x="264" y="992"/>
                  </a:cubicBezTo>
                  <a:close/>
                  <a:moveTo>
                    <a:pt x="257" y="979"/>
                  </a:moveTo>
                  <a:cubicBezTo>
                    <a:pt x="255" y="983"/>
                    <a:pt x="253" y="987"/>
                    <a:pt x="251" y="991"/>
                  </a:cubicBezTo>
                  <a:cubicBezTo>
                    <a:pt x="257" y="976"/>
                    <a:pt x="265" y="962"/>
                    <a:pt x="274" y="948"/>
                  </a:cubicBezTo>
                  <a:cubicBezTo>
                    <a:pt x="268" y="958"/>
                    <a:pt x="263" y="969"/>
                    <a:pt x="257" y="979"/>
                  </a:cubicBezTo>
                  <a:close/>
                  <a:moveTo>
                    <a:pt x="601" y="431"/>
                  </a:moveTo>
                  <a:cubicBezTo>
                    <a:pt x="600" y="430"/>
                    <a:pt x="600" y="430"/>
                    <a:pt x="599" y="430"/>
                  </a:cubicBezTo>
                  <a:cubicBezTo>
                    <a:pt x="597" y="428"/>
                    <a:pt x="595" y="425"/>
                    <a:pt x="593" y="423"/>
                  </a:cubicBezTo>
                  <a:cubicBezTo>
                    <a:pt x="593" y="419"/>
                    <a:pt x="592" y="416"/>
                    <a:pt x="591" y="412"/>
                  </a:cubicBezTo>
                  <a:cubicBezTo>
                    <a:pt x="595" y="418"/>
                    <a:pt x="598" y="424"/>
                    <a:pt x="601" y="431"/>
                  </a:cubicBezTo>
                  <a:close/>
                  <a:moveTo>
                    <a:pt x="604" y="448"/>
                  </a:moveTo>
                  <a:cubicBezTo>
                    <a:pt x="598" y="456"/>
                    <a:pt x="591" y="463"/>
                    <a:pt x="584" y="470"/>
                  </a:cubicBezTo>
                  <a:cubicBezTo>
                    <a:pt x="589" y="461"/>
                    <a:pt x="594" y="452"/>
                    <a:pt x="599" y="443"/>
                  </a:cubicBezTo>
                  <a:cubicBezTo>
                    <a:pt x="601" y="444"/>
                    <a:pt x="602" y="446"/>
                    <a:pt x="604" y="448"/>
                  </a:cubicBezTo>
                  <a:close/>
                  <a:moveTo>
                    <a:pt x="585" y="426"/>
                  </a:moveTo>
                  <a:cubicBezTo>
                    <a:pt x="585" y="426"/>
                    <a:pt x="584" y="427"/>
                    <a:pt x="584" y="428"/>
                  </a:cubicBezTo>
                  <a:cubicBezTo>
                    <a:pt x="584" y="426"/>
                    <a:pt x="583" y="425"/>
                    <a:pt x="583" y="423"/>
                  </a:cubicBezTo>
                  <a:cubicBezTo>
                    <a:pt x="583" y="424"/>
                    <a:pt x="584" y="425"/>
                    <a:pt x="585" y="426"/>
                  </a:cubicBezTo>
                  <a:close/>
                  <a:moveTo>
                    <a:pt x="579" y="405"/>
                  </a:moveTo>
                  <a:cubicBezTo>
                    <a:pt x="580" y="407"/>
                    <a:pt x="580" y="408"/>
                    <a:pt x="581" y="410"/>
                  </a:cubicBezTo>
                  <a:cubicBezTo>
                    <a:pt x="579" y="407"/>
                    <a:pt x="577" y="405"/>
                    <a:pt x="575" y="403"/>
                  </a:cubicBezTo>
                  <a:cubicBezTo>
                    <a:pt x="577" y="404"/>
                    <a:pt x="578" y="404"/>
                    <a:pt x="579" y="405"/>
                  </a:cubicBezTo>
                  <a:close/>
                  <a:moveTo>
                    <a:pt x="567" y="387"/>
                  </a:moveTo>
                  <a:cubicBezTo>
                    <a:pt x="568" y="388"/>
                    <a:pt x="569" y="390"/>
                    <a:pt x="571" y="392"/>
                  </a:cubicBezTo>
                  <a:cubicBezTo>
                    <a:pt x="567" y="390"/>
                    <a:pt x="564" y="388"/>
                    <a:pt x="560" y="387"/>
                  </a:cubicBezTo>
                  <a:cubicBezTo>
                    <a:pt x="555" y="381"/>
                    <a:pt x="549" y="376"/>
                    <a:pt x="544" y="370"/>
                  </a:cubicBezTo>
                  <a:cubicBezTo>
                    <a:pt x="552" y="375"/>
                    <a:pt x="560" y="381"/>
                    <a:pt x="567" y="387"/>
                  </a:cubicBezTo>
                  <a:close/>
                  <a:moveTo>
                    <a:pt x="534" y="355"/>
                  </a:moveTo>
                  <a:cubicBezTo>
                    <a:pt x="528" y="352"/>
                    <a:pt x="522" y="349"/>
                    <a:pt x="516" y="347"/>
                  </a:cubicBezTo>
                  <a:cubicBezTo>
                    <a:pt x="513" y="345"/>
                    <a:pt x="510" y="342"/>
                    <a:pt x="507" y="340"/>
                  </a:cubicBezTo>
                  <a:cubicBezTo>
                    <a:pt x="516" y="345"/>
                    <a:pt x="526" y="350"/>
                    <a:pt x="534" y="355"/>
                  </a:cubicBezTo>
                  <a:close/>
                  <a:moveTo>
                    <a:pt x="531" y="374"/>
                  </a:moveTo>
                  <a:cubicBezTo>
                    <a:pt x="518" y="368"/>
                    <a:pt x="506" y="361"/>
                    <a:pt x="495" y="353"/>
                  </a:cubicBezTo>
                  <a:cubicBezTo>
                    <a:pt x="508" y="359"/>
                    <a:pt x="520" y="366"/>
                    <a:pt x="531" y="374"/>
                  </a:cubicBezTo>
                  <a:close/>
                  <a:moveTo>
                    <a:pt x="475" y="332"/>
                  </a:moveTo>
                  <a:cubicBezTo>
                    <a:pt x="467" y="330"/>
                    <a:pt x="460" y="328"/>
                    <a:pt x="452" y="326"/>
                  </a:cubicBezTo>
                  <a:cubicBezTo>
                    <a:pt x="451" y="326"/>
                    <a:pt x="451" y="325"/>
                    <a:pt x="450" y="325"/>
                  </a:cubicBezTo>
                  <a:cubicBezTo>
                    <a:pt x="459" y="327"/>
                    <a:pt x="467" y="329"/>
                    <a:pt x="475" y="332"/>
                  </a:cubicBezTo>
                  <a:close/>
                  <a:moveTo>
                    <a:pt x="408" y="324"/>
                  </a:moveTo>
                  <a:cubicBezTo>
                    <a:pt x="410" y="324"/>
                    <a:pt x="412" y="325"/>
                    <a:pt x="414" y="325"/>
                  </a:cubicBezTo>
                  <a:cubicBezTo>
                    <a:pt x="411" y="325"/>
                    <a:pt x="407" y="325"/>
                    <a:pt x="404" y="324"/>
                  </a:cubicBezTo>
                  <a:cubicBezTo>
                    <a:pt x="405" y="324"/>
                    <a:pt x="406" y="324"/>
                    <a:pt x="408" y="324"/>
                  </a:cubicBezTo>
                  <a:close/>
                  <a:moveTo>
                    <a:pt x="328" y="327"/>
                  </a:moveTo>
                  <a:cubicBezTo>
                    <a:pt x="331" y="325"/>
                    <a:pt x="335" y="324"/>
                    <a:pt x="338" y="323"/>
                  </a:cubicBezTo>
                  <a:cubicBezTo>
                    <a:pt x="335" y="324"/>
                    <a:pt x="331" y="326"/>
                    <a:pt x="328" y="327"/>
                  </a:cubicBezTo>
                  <a:cubicBezTo>
                    <a:pt x="328" y="327"/>
                    <a:pt x="328" y="327"/>
                    <a:pt x="328" y="327"/>
                  </a:cubicBezTo>
                  <a:close/>
                  <a:moveTo>
                    <a:pt x="316" y="367"/>
                  </a:moveTo>
                  <a:cubicBezTo>
                    <a:pt x="318" y="367"/>
                    <a:pt x="320" y="366"/>
                    <a:pt x="321" y="365"/>
                  </a:cubicBezTo>
                  <a:cubicBezTo>
                    <a:pt x="318" y="370"/>
                    <a:pt x="316" y="375"/>
                    <a:pt x="313" y="380"/>
                  </a:cubicBezTo>
                  <a:cubicBezTo>
                    <a:pt x="312" y="380"/>
                    <a:pt x="311" y="379"/>
                    <a:pt x="311" y="380"/>
                  </a:cubicBezTo>
                  <a:cubicBezTo>
                    <a:pt x="312" y="376"/>
                    <a:pt x="314" y="371"/>
                    <a:pt x="316" y="367"/>
                  </a:cubicBezTo>
                  <a:close/>
                  <a:moveTo>
                    <a:pt x="309" y="409"/>
                  </a:moveTo>
                  <a:cubicBezTo>
                    <a:pt x="308" y="408"/>
                    <a:pt x="308" y="408"/>
                    <a:pt x="308" y="408"/>
                  </a:cubicBezTo>
                  <a:cubicBezTo>
                    <a:pt x="315" y="392"/>
                    <a:pt x="322" y="377"/>
                    <a:pt x="332" y="364"/>
                  </a:cubicBezTo>
                  <a:cubicBezTo>
                    <a:pt x="333" y="364"/>
                    <a:pt x="333" y="364"/>
                    <a:pt x="334" y="365"/>
                  </a:cubicBezTo>
                  <a:cubicBezTo>
                    <a:pt x="331" y="383"/>
                    <a:pt x="322" y="401"/>
                    <a:pt x="313" y="418"/>
                  </a:cubicBezTo>
                  <a:cubicBezTo>
                    <a:pt x="313" y="417"/>
                    <a:pt x="313" y="416"/>
                    <a:pt x="312" y="415"/>
                  </a:cubicBezTo>
                  <a:cubicBezTo>
                    <a:pt x="312" y="413"/>
                    <a:pt x="312" y="409"/>
                    <a:pt x="309" y="409"/>
                  </a:cubicBezTo>
                  <a:close/>
                  <a:moveTo>
                    <a:pt x="306" y="389"/>
                  </a:moveTo>
                  <a:cubicBezTo>
                    <a:pt x="307" y="388"/>
                    <a:pt x="308" y="388"/>
                    <a:pt x="308" y="388"/>
                  </a:cubicBezTo>
                  <a:cubicBezTo>
                    <a:pt x="306" y="392"/>
                    <a:pt x="304" y="396"/>
                    <a:pt x="302" y="401"/>
                  </a:cubicBezTo>
                  <a:cubicBezTo>
                    <a:pt x="302" y="400"/>
                    <a:pt x="302" y="400"/>
                    <a:pt x="301" y="399"/>
                  </a:cubicBezTo>
                  <a:cubicBezTo>
                    <a:pt x="303" y="396"/>
                    <a:pt x="305" y="392"/>
                    <a:pt x="306" y="389"/>
                  </a:cubicBezTo>
                  <a:close/>
                  <a:moveTo>
                    <a:pt x="308" y="433"/>
                  </a:moveTo>
                  <a:cubicBezTo>
                    <a:pt x="308" y="433"/>
                    <a:pt x="308" y="433"/>
                    <a:pt x="307" y="433"/>
                  </a:cubicBezTo>
                  <a:cubicBezTo>
                    <a:pt x="307" y="433"/>
                    <a:pt x="308" y="433"/>
                    <a:pt x="308" y="433"/>
                  </a:cubicBezTo>
                  <a:cubicBezTo>
                    <a:pt x="308" y="433"/>
                    <a:pt x="308" y="433"/>
                    <a:pt x="308" y="433"/>
                  </a:cubicBezTo>
                  <a:close/>
                  <a:moveTo>
                    <a:pt x="289" y="428"/>
                  </a:moveTo>
                  <a:cubicBezTo>
                    <a:pt x="291" y="421"/>
                    <a:pt x="294" y="414"/>
                    <a:pt x="297" y="407"/>
                  </a:cubicBezTo>
                  <a:cubicBezTo>
                    <a:pt x="298" y="408"/>
                    <a:pt x="298" y="408"/>
                    <a:pt x="299" y="409"/>
                  </a:cubicBezTo>
                  <a:cubicBezTo>
                    <a:pt x="296" y="415"/>
                    <a:pt x="293" y="422"/>
                    <a:pt x="289" y="429"/>
                  </a:cubicBezTo>
                  <a:cubicBezTo>
                    <a:pt x="289" y="429"/>
                    <a:pt x="289" y="429"/>
                    <a:pt x="289" y="429"/>
                  </a:cubicBezTo>
                  <a:cubicBezTo>
                    <a:pt x="289" y="429"/>
                    <a:pt x="289" y="429"/>
                    <a:pt x="289" y="428"/>
                  </a:cubicBezTo>
                  <a:close/>
                  <a:moveTo>
                    <a:pt x="298" y="461"/>
                  </a:move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8" y="461"/>
                  </a:cubicBezTo>
                  <a:close/>
                  <a:moveTo>
                    <a:pt x="289" y="460"/>
                  </a:moveTo>
                  <a:cubicBezTo>
                    <a:pt x="289" y="462"/>
                    <a:pt x="289" y="463"/>
                    <a:pt x="290" y="463"/>
                  </a:cubicBezTo>
                  <a:cubicBezTo>
                    <a:pt x="288" y="464"/>
                    <a:pt x="286" y="465"/>
                    <a:pt x="284" y="465"/>
                  </a:cubicBezTo>
                  <a:cubicBezTo>
                    <a:pt x="286" y="464"/>
                    <a:pt x="287" y="462"/>
                    <a:pt x="289" y="460"/>
                  </a:cubicBezTo>
                  <a:close/>
                  <a:moveTo>
                    <a:pt x="246" y="528"/>
                  </a:moveTo>
                  <a:cubicBezTo>
                    <a:pt x="250" y="523"/>
                    <a:pt x="255" y="520"/>
                    <a:pt x="261" y="518"/>
                  </a:cubicBezTo>
                  <a:cubicBezTo>
                    <a:pt x="266" y="522"/>
                    <a:pt x="272" y="525"/>
                    <a:pt x="279" y="528"/>
                  </a:cubicBezTo>
                  <a:cubicBezTo>
                    <a:pt x="267" y="529"/>
                    <a:pt x="257" y="530"/>
                    <a:pt x="246" y="528"/>
                  </a:cubicBezTo>
                  <a:close/>
                  <a:moveTo>
                    <a:pt x="342" y="537"/>
                  </a:moveTo>
                  <a:cubicBezTo>
                    <a:pt x="333" y="535"/>
                    <a:pt x="324" y="533"/>
                    <a:pt x="315" y="531"/>
                  </a:cubicBezTo>
                  <a:cubicBezTo>
                    <a:pt x="329" y="531"/>
                    <a:pt x="342" y="534"/>
                    <a:pt x="355" y="539"/>
                  </a:cubicBezTo>
                  <a:cubicBezTo>
                    <a:pt x="351" y="538"/>
                    <a:pt x="346" y="538"/>
                    <a:pt x="342" y="537"/>
                  </a:cubicBezTo>
                  <a:close/>
                  <a:moveTo>
                    <a:pt x="388" y="548"/>
                  </a:moveTo>
                  <a:cubicBezTo>
                    <a:pt x="358" y="529"/>
                    <a:pt x="329" y="520"/>
                    <a:pt x="294" y="525"/>
                  </a:cubicBezTo>
                  <a:cubicBezTo>
                    <a:pt x="286" y="522"/>
                    <a:pt x="278" y="519"/>
                    <a:pt x="271" y="515"/>
                  </a:cubicBezTo>
                  <a:cubicBezTo>
                    <a:pt x="311" y="507"/>
                    <a:pt x="356" y="528"/>
                    <a:pt x="390" y="548"/>
                  </a:cubicBezTo>
                  <a:cubicBezTo>
                    <a:pt x="389" y="548"/>
                    <a:pt x="388" y="548"/>
                    <a:pt x="388" y="548"/>
                  </a:cubicBezTo>
                  <a:close/>
                  <a:moveTo>
                    <a:pt x="365" y="526"/>
                  </a:moveTo>
                  <a:cubicBezTo>
                    <a:pt x="346" y="517"/>
                    <a:pt x="324" y="509"/>
                    <a:pt x="303" y="507"/>
                  </a:cubicBezTo>
                  <a:cubicBezTo>
                    <a:pt x="356" y="509"/>
                    <a:pt x="428" y="535"/>
                    <a:pt x="450" y="588"/>
                  </a:cubicBezTo>
                  <a:cubicBezTo>
                    <a:pt x="429" y="564"/>
                    <a:pt x="398" y="541"/>
                    <a:pt x="365" y="526"/>
                  </a:cubicBezTo>
                  <a:close/>
                  <a:moveTo>
                    <a:pt x="445" y="649"/>
                  </a:moveTo>
                  <a:cubicBezTo>
                    <a:pt x="446" y="650"/>
                    <a:pt x="446" y="649"/>
                    <a:pt x="447" y="649"/>
                  </a:cubicBezTo>
                  <a:cubicBezTo>
                    <a:pt x="446" y="651"/>
                    <a:pt x="446" y="652"/>
                    <a:pt x="445" y="653"/>
                  </a:cubicBezTo>
                  <a:cubicBezTo>
                    <a:pt x="445" y="652"/>
                    <a:pt x="445" y="651"/>
                    <a:pt x="445" y="649"/>
                  </a:cubicBezTo>
                  <a:close/>
                  <a:moveTo>
                    <a:pt x="441" y="688"/>
                  </a:moveTo>
                  <a:cubicBezTo>
                    <a:pt x="442" y="688"/>
                    <a:pt x="442" y="688"/>
                    <a:pt x="442" y="687"/>
                  </a:cubicBezTo>
                  <a:cubicBezTo>
                    <a:pt x="442" y="688"/>
                    <a:pt x="442" y="688"/>
                    <a:pt x="442" y="688"/>
                  </a:cubicBezTo>
                  <a:cubicBezTo>
                    <a:pt x="442" y="688"/>
                    <a:pt x="442" y="688"/>
                    <a:pt x="441" y="688"/>
                  </a:cubicBezTo>
                  <a:close/>
                  <a:moveTo>
                    <a:pt x="460" y="653"/>
                  </a:moveTo>
                  <a:cubicBezTo>
                    <a:pt x="453" y="659"/>
                    <a:pt x="447" y="666"/>
                    <a:pt x="442" y="674"/>
                  </a:cubicBezTo>
                  <a:cubicBezTo>
                    <a:pt x="442" y="673"/>
                    <a:pt x="442" y="672"/>
                    <a:pt x="442" y="671"/>
                  </a:cubicBezTo>
                  <a:cubicBezTo>
                    <a:pt x="450" y="661"/>
                    <a:pt x="456" y="651"/>
                    <a:pt x="460" y="640"/>
                  </a:cubicBezTo>
                  <a:cubicBezTo>
                    <a:pt x="461" y="643"/>
                    <a:pt x="461" y="645"/>
                    <a:pt x="462" y="648"/>
                  </a:cubicBezTo>
                  <a:cubicBezTo>
                    <a:pt x="461" y="649"/>
                    <a:pt x="460" y="651"/>
                    <a:pt x="460" y="653"/>
                  </a:cubicBezTo>
                  <a:close/>
                  <a:moveTo>
                    <a:pt x="485" y="620"/>
                  </a:moveTo>
                  <a:cubicBezTo>
                    <a:pt x="481" y="624"/>
                    <a:pt x="477" y="628"/>
                    <a:pt x="473" y="633"/>
                  </a:cubicBezTo>
                  <a:cubicBezTo>
                    <a:pt x="473" y="631"/>
                    <a:pt x="473" y="629"/>
                    <a:pt x="472" y="627"/>
                  </a:cubicBezTo>
                  <a:cubicBezTo>
                    <a:pt x="480" y="619"/>
                    <a:pt x="488" y="611"/>
                    <a:pt x="496" y="603"/>
                  </a:cubicBezTo>
                  <a:cubicBezTo>
                    <a:pt x="493" y="608"/>
                    <a:pt x="489" y="614"/>
                    <a:pt x="485" y="620"/>
                  </a:cubicBezTo>
                  <a:close/>
                  <a:moveTo>
                    <a:pt x="468" y="616"/>
                  </a:moveTo>
                  <a:cubicBezTo>
                    <a:pt x="465" y="609"/>
                    <a:pt x="461" y="602"/>
                    <a:pt x="456" y="596"/>
                  </a:cubicBezTo>
                  <a:cubicBezTo>
                    <a:pt x="458" y="595"/>
                    <a:pt x="460" y="593"/>
                    <a:pt x="459" y="590"/>
                  </a:cubicBezTo>
                  <a:cubicBezTo>
                    <a:pt x="437" y="521"/>
                    <a:pt x="328" y="485"/>
                    <a:pt x="262" y="503"/>
                  </a:cubicBezTo>
                  <a:cubicBezTo>
                    <a:pt x="266" y="496"/>
                    <a:pt x="269" y="490"/>
                    <a:pt x="271" y="482"/>
                  </a:cubicBezTo>
                  <a:cubicBezTo>
                    <a:pt x="276" y="487"/>
                    <a:pt x="279" y="478"/>
                    <a:pt x="279" y="476"/>
                  </a:cubicBezTo>
                  <a:cubicBezTo>
                    <a:pt x="286" y="473"/>
                    <a:pt x="293" y="471"/>
                    <a:pt x="300" y="468"/>
                  </a:cubicBezTo>
                  <a:cubicBezTo>
                    <a:pt x="296" y="476"/>
                    <a:pt x="296" y="480"/>
                    <a:pt x="305" y="484"/>
                  </a:cubicBezTo>
                  <a:cubicBezTo>
                    <a:pt x="305" y="485"/>
                    <a:pt x="305" y="486"/>
                    <a:pt x="305" y="487"/>
                  </a:cubicBezTo>
                  <a:cubicBezTo>
                    <a:pt x="306" y="488"/>
                    <a:pt x="307" y="489"/>
                    <a:pt x="308" y="490"/>
                  </a:cubicBezTo>
                  <a:cubicBezTo>
                    <a:pt x="307" y="494"/>
                    <a:pt x="310" y="499"/>
                    <a:pt x="314" y="496"/>
                  </a:cubicBezTo>
                  <a:cubicBezTo>
                    <a:pt x="325" y="501"/>
                    <a:pt x="326" y="486"/>
                    <a:pt x="326" y="480"/>
                  </a:cubicBezTo>
                  <a:cubicBezTo>
                    <a:pt x="332" y="473"/>
                    <a:pt x="333" y="463"/>
                    <a:pt x="322" y="466"/>
                  </a:cubicBezTo>
                  <a:cubicBezTo>
                    <a:pt x="320" y="461"/>
                    <a:pt x="316" y="455"/>
                    <a:pt x="310" y="457"/>
                  </a:cubicBezTo>
                  <a:cubicBezTo>
                    <a:pt x="307" y="455"/>
                    <a:pt x="304" y="454"/>
                    <a:pt x="301" y="453"/>
                  </a:cubicBezTo>
                  <a:cubicBezTo>
                    <a:pt x="301" y="453"/>
                    <a:pt x="302" y="452"/>
                    <a:pt x="302" y="452"/>
                  </a:cubicBezTo>
                  <a:cubicBezTo>
                    <a:pt x="305" y="452"/>
                    <a:pt x="307" y="452"/>
                    <a:pt x="310" y="452"/>
                  </a:cubicBezTo>
                  <a:cubicBezTo>
                    <a:pt x="310" y="459"/>
                    <a:pt x="317" y="454"/>
                    <a:pt x="319" y="452"/>
                  </a:cubicBezTo>
                  <a:cubicBezTo>
                    <a:pt x="334" y="451"/>
                    <a:pt x="349" y="452"/>
                    <a:pt x="364" y="454"/>
                  </a:cubicBezTo>
                  <a:cubicBezTo>
                    <a:pt x="360" y="464"/>
                    <a:pt x="377" y="456"/>
                    <a:pt x="377" y="456"/>
                  </a:cubicBezTo>
                  <a:cubicBezTo>
                    <a:pt x="386" y="458"/>
                    <a:pt x="395" y="460"/>
                    <a:pt x="404" y="464"/>
                  </a:cubicBezTo>
                  <a:cubicBezTo>
                    <a:pt x="426" y="481"/>
                    <a:pt x="436" y="519"/>
                    <a:pt x="464" y="528"/>
                  </a:cubicBezTo>
                  <a:cubicBezTo>
                    <a:pt x="459" y="529"/>
                    <a:pt x="441" y="542"/>
                    <a:pt x="451" y="547"/>
                  </a:cubicBezTo>
                  <a:cubicBezTo>
                    <a:pt x="463" y="583"/>
                    <a:pt x="513" y="532"/>
                    <a:pt x="469" y="528"/>
                  </a:cubicBezTo>
                  <a:cubicBezTo>
                    <a:pt x="474" y="524"/>
                    <a:pt x="470" y="507"/>
                    <a:pt x="470" y="501"/>
                  </a:cubicBezTo>
                  <a:cubicBezTo>
                    <a:pt x="476" y="512"/>
                    <a:pt x="485" y="522"/>
                    <a:pt x="493" y="532"/>
                  </a:cubicBezTo>
                  <a:cubicBezTo>
                    <a:pt x="502" y="543"/>
                    <a:pt x="508" y="538"/>
                    <a:pt x="499" y="527"/>
                  </a:cubicBezTo>
                  <a:cubicBezTo>
                    <a:pt x="489" y="513"/>
                    <a:pt x="476" y="500"/>
                    <a:pt x="470" y="484"/>
                  </a:cubicBezTo>
                  <a:cubicBezTo>
                    <a:pt x="462" y="463"/>
                    <a:pt x="459" y="475"/>
                    <a:pt x="460" y="490"/>
                  </a:cubicBezTo>
                  <a:cubicBezTo>
                    <a:pt x="445" y="474"/>
                    <a:pt x="427" y="463"/>
                    <a:pt x="408" y="456"/>
                  </a:cubicBezTo>
                  <a:cubicBezTo>
                    <a:pt x="395" y="447"/>
                    <a:pt x="383" y="450"/>
                    <a:pt x="369" y="445"/>
                  </a:cubicBezTo>
                  <a:cubicBezTo>
                    <a:pt x="367" y="441"/>
                    <a:pt x="364" y="438"/>
                    <a:pt x="359" y="438"/>
                  </a:cubicBezTo>
                  <a:cubicBezTo>
                    <a:pt x="361" y="438"/>
                    <a:pt x="363" y="438"/>
                    <a:pt x="366" y="438"/>
                  </a:cubicBezTo>
                  <a:cubicBezTo>
                    <a:pt x="393" y="438"/>
                    <a:pt x="423" y="441"/>
                    <a:pt x="450" y="448"/>
                  </a:cubicBezTo>
                  <a:cubicBezTo>
                    <a:pt x="458" y="451"/>
                    <a:pt x="514" y="489"/>
                    <a:pt x="516" y="487"/>
                  </a:cubicBezTo>
                  <a:cubicBezTo>
                    <a:pt x="530" y="474"/>
                    <a:pt x="495" y="456"/>
                    <a:pt x="485" y="451"/>
                  </a:cubicBezTo>
                  <a:cubicBezTo>
                    <a:pt x="435" y="429"/>
                    <a:pt x="377" y="425"/>
                    <a:pt x="323" y="432"/>
                  </a:cubicBezTo>
                  <a:cubicBezTo>
                    <a:pt x="323" y="429"/>
                    <a:pt x="320" y="428"/>
                    <a:pt x="317" y="428"/>
                  </a:cubicBezTo>
                  <a:cubicBezTo>
                    <a:pt x="326" y="408"/>
                    <a:pt x="338" y="389"/>
                    <a:pt x="342" y="367"/>
                  </a:cubicBezTo>
                  <a:cubicBezTo>
                    <a:pt x="356" y="372"/>
                    <a:pt x="371" y="376"/>
                    <a:pt x="385" y="381"/>
                  </a:cubicBezTo>
                  <a:cubicBezTo>
                    <a:pt x="405" y="393"/>
                    <a:pt x="422" y="408"/>
                    <a:pt x="441" y="420"/>
                  </a:cubicBezTo>
                  <a:cubicBezTo>
                    <a:pt x="470" y="439"/>
                    <a:pt x="463" y="417"/>
                    <a:pt x="445" y="402"/>
                  </a:cubicBezTo>
                  <a:cubicBezTo>
                    <a:pt x="451" y="404"/>
                    <a:pt x="483" y="425"/>
                    <a:pt x="488" y="421"/>
                  </a:cubicBezTo>
                  <a:cubicBezTo>
                    <a:pt x="503" y="436"/>
                    <a:pt x="520" y="452"/>
                    <a:pt x="542" y="458"/>
                  </a:cubicBezTo>
                  <a:cubicBezTo>
                    <a:pt x="545" y="459"/>
                    <a:pt x="549" y="453"/>
                    <a:pt x="545" y="451"/>
                  </a:cubicBezTo>
                  <a:cubicBezTo>
                    <a:pt x="533" y="442"/>
                    <a:pt x="521" y="433"/>
                    <a:pt x="509" y="424"/>
                  </a:cubicBezTo>
                  <a:cubicBezTo>
                    <a:pt x="469" y="392"/>
                    <a:pt x="428" y="365"/>
                    <a:pt x="376" y="358"/>
                  </a:cubicBezTo>
                  <a:cubicBezTo>
                    <a:pt x="365" y="356"/>
                    <a:pt x="353" y="354"/>
                    <a:pt x="343" y="354"/>
                  </a:cubicBezTo>
                  <a:cubicBezTo>
                    <a:pt x="342" y="340"/>
                    <a:pt x="334" y="348"/>
                    <a:pt x="329" y="355"/>
                  </a:cubicBezTo>
                  <a:cubicBezTo>
                    <a:pt x="328" y="355"/>
                    <a:pt x="328" y="355"/>
                    <a:pt x="327" y="356"/>
                  </a:cubicBezTo>
                  <a:cubicBezTo>
                    <a:pt x="325" y="356"/>
                    <a:pt x="323" y="356"/>
                    <a:pt x="320" y="355"/>
                  </a:cubicBezTo>
                  <a:cubicBezTo>
                    <a:pt x="322" y="349"/>
                    <a:pt x="324" y="343"/>
                    <a:pt x="326" y="337"/>
                  </a:cubicBezTo>
                  <a:cubicBezTo>
                    <a:pt x="340" y="331"/>
                    <a:pt x="353" y="324"/>
                    <a:pt x="367" y="320"/>
                  </a:cubicBezTo>
                  <a:cubicBezTo>
                    <a:pt x="372" y="320"/>
                    <a:pt x="376" y="320"/>
                    <a:pt x="380" y="320"/>
                  </a:cubicBezTo>
                  <a:cubicBezTo>
                    <a:pt x="377" y="321"/>
                    <a:pt x="367" y="322"/>
                    <a:pt x="365" y="325"/>
                  </a:cubicBezTo>
                  <a:cubicBezTo>
                    <a:pt x="361" y="327"/>
                    <a:pt x="344" y="331"/>
                    <a:pt x="348" y="337"/>
                  </a:cubicBezTo>
                  <a:cubicBezTo>
                    <a:pt x="351" y="344"/>
                    <a:pt x="367" y="333"/>
                    <a:pt x="371" y="332"/>
                  </a:cubicBezTo>
                  <a:cubicBezTo>
                    <a:pt x="398" y="331"/>
                    <a:pt x="426" y="334"/>
                    <a:pt x="452" y="340"/>
                  </a:cubicBezTo>
                  <a:cubicBezTo>
                    <a:pt x="478" y="359"/>
                    <a:pt x="503" y="384"/>
                    <a:pt x="519" y="412"/>
                  </a:cubicBezTo>
                  <a:cubicBezTo>
                    <a:pt x="523" y="420"/>
                    <a:pt x="526" y="408"/>
                    <a:pt x="521" y="401"/>
                  </a:cubicBezTo>
                  <a:cubicBezTo>
                    <a:pt x="510" y="383"/>
                    <a:pt x="496" y="367"/>
                    <a:pt x="480" y="353"/>
                  </a:cubicBezTo>
                  <a:cubicBezTo>
                    <a:pt x="503" y="369"/>
                    <a:pt x="527" y="380"/>
                    <a:pt x="552" y="392"/>
                  </a:cubicBezTo>
                  <a:cubicBezTo>
                    <a:pt x="556" y="396"/>
                    <a:pt x="563" y="411"/>
                    <a:pt x="571" y="423"/>
                  </a:cubicBezTo>
                  <a:cubicBezTo>
                    <a:pt x="563" y="414"/>
                    <a:pt x="551" y="402"/>
                    <a:pt x="543" y="419"/>
                  </a:cubicBezTo>
                  <a:cubicBezTo>
                    <a:pt x="538" y="430"/>
                    <a:pt x="546" y="437"/>
                    <a:pt x="547" y="430"/>
                  </a:cubicBezTo>
                  <a:cubicBezTo>
                    <a:pt x="547" y="430"/>
                    <a:pt x="550" y="417"/>
                    <a:pt x="554" y="418"/>
                  </a:cubicBezTo>
                  <a:cubicBezTo>
                    <a:pt x="537" y="432"/>
                    <a:pt x="579" y="440"/>
                    <a:pt x="573" y="426"/>
                  </a:cubicBezTo>
                  <a:cubicBezTo>
                    <a:pt x="580" y="437"/>
                    <a:pt x="587" y="443"/>
                    <a:pt x="591" y="433"/>
                  </a:cubicBezTo>
                  <a:cubicBezTo>
                    <a:pt x="592" y="434"/>
                    <a:pt x="593" y="435"/>
                    <a:pt x="594" y="436"/>
                  </a:cubicBezTo>
                  <a:cubicBezTo>
                    <a:pt x="588" y="446"/>
                    <a:pt x="582" y="455"/>
                    <a:pt x="577" y="465"/>
                  </a:cubicBezTo>
                  <a:cubicBezTo>
                    <a:pt x="569" y="467"/>
                    <a:pt x="557" y="493"/>
                    <a:pt x="553" y="500"/>
                  </a:cubicBezTo>
                  <a:cubicBezTo>
                    <a:pt x="541" y="513"/>
                    <a:pt x="530" y="527"/>
                    <a:pt x="518" y="541"/>
                  </a:cubicBezTo>
                  <a:cubicBezTo>
                    <a:pt x="515" y="545"/>
                    <a:pt x="486" y="570"/>
                    <a:pt x="493" y="575"/>
                  </a:cubicBezTo>
                  <a:cubicBezTo>
                    <a:pt x="500" y="581"/>
                    <a:pt x="520" y="550"/>
                    <a:pt x="524" y="546"/>
                  </a:cubicBezTo>
                  <a:cubicBezTo>
                    <a:pt x="508" y="572"/>
                    <a:pt x="490" y="595"/>
                    <a:pt x="468" y="616"/>
                  </a:cubicBezTo>
                  <a:close/>
                  <a:moveTo>
                    <a:pt x="306" y="476"/>
                  </a:moveTo>
                  <a:cubicBezTo>
                    <a:pt x="309" y="466"/>
                    <a:pt x="312" y="465"/>
                    <a:pt x="312" y="465"/>
                  </a:cubicBezTo>
                  <a:cubicBezTo>
                    <a:pt x="312" y="465"/>
                    <a:pt x="314" y="466"/>
                    <a:pt x="315" y="470"/>
                  </a:cubicBezTo>
                  <a:cubicBezTo>
                    <a:pt x="313" y="472"/>
                    <a:pt x="311" y="474"/>
                    <a:pt x="309" y="477"/>
                  </a:cubicBezTo>
                  <a:cubicBezTo>
                    <a:pt x="308" y="477"/>
                    <a:pt x="307" y="476"/>
                    <a:pt x="306" y="476"/>
                  </a:cubicBezTo>
                  <a:close/>
                  <a:moveTo>
                    <a:pt x="317" y="488"/>
                  </a:moveTo>
                  <a:cubicBezTo>
                    <a:pt x="317" y="487"/>
                    <a:pt x="318" y="486"/>
                    <a:pt x="318" y="484"/>
                  </a:cubicBezTo>
                  <a:cubicBezTo>
                    <a:pt x="318" y="484"/>
                    <a:pt x="318" y="484"/>
                    <a:pt x="318" y="484"/>
                  </a:cubicBezTo>
                  <a:cubicBezTo>
                    <a:pt x="318" y="486"/>
                    <a:pt x="318" y="488"/>
                    <a:pt x="317" y="488"/>
                  </a:cubicBezTo>
                  <a:cubicBezTo>
                    <a:pt x="317" y="488"/>
                    <a:pt x="317" y="488"/>
                    <a:pt x="317" y="488"/>
                  </a:cubicBezTo>
                  <a:close/>
                  <a:moveTo>
                    <a:pt x="423" y="472"/>
                  </a:moveTo>
                  <a:cubicBezTo>
                    <a:pt x="438" y="480"/>
                    <a:pt x="451" y="490"/>
                    <a:pt x="462" y="505"/>
                  </a:cubicBezTo>
                  <a:cubicBezTo>
                    <a:pt x="462" y="510"/>
                    <a:pt x="463" y="515"/>
                    <a:pt x="463" y="519"/>
                  </a:cubicBezTo>
                  <a:cubicBezTo>
                    <a:pt x="445" y="509"/>
                    <a:pt x="435" y="487"/>
                    <a:pt x="423" y="472"/>
                  </a:cubicBezTo>
                  <a:close/>
                  <a:moveTo>
                    <a:pt x="468" y="539"/>
                  </a:moveTo>
                  <a:cubicBezTo>
                    <a:pt x="470" y="540"/>
                    <a:pt x="472" y="539"/>
                    <a:pt x="472" y="537"/>
                  </a:cubicBezTo>
                  <a:cubicBezTo>
                    <a:pt x="484" y="544"/>
                    <a:pt x="474" y="553"/>
                    <a:pt x="465" y="550"/>
                  </a:cubicBezTo>
                  <a:cubicBezTo>
                    <a:pt x="466" y="550"/>
                    <a:pt x="467" y="550"/>
                    <a:pt x="469" y="550"/>
                  </a:cubicBezTo>
                  <a:cubicBezTo>
                    <a:pt x="477" y="549"/>
                    <a:pt x="469" y="541"/>
                    <a:pt x="468" y="539"/>
                  </a:cubicBezTo>
                  <a:close/>
                  <a:moveTo>
                    <a:pt x="379" y="367"/>
                  </a:moveTo>
                  <a:cubicBezTo>
                    <a:pt x="409" y="374"/>
                    <a:pt x="440" y="385"/>
                    <a:pt x="466" y="403"/>
                  </a:cubicBezTo>
                  <a:cubicBezTo>
                    <a:pt x="439" y="389"/>
                    <a:pt x="408" y="377"/>
                    <a:pt x="379" y="367"/>
                  </a:cubicBezTo>
                  <a:close/>
                  <a:moveTo>
                    <a:pt x="414" y="391"/>
                  </a:moveTo>
                  <a:cubicBezTo>
                    <a:pt x="427" y="398"/>
                    <a:pt x="438" y="405"/>
                    <a:pt x="446" y="414"/>
                  </a:cubicBezTo>
                  <a:cubicBezTo>
                    <a:pt x="435" y="407"/>
                    <a:pt x="425" y="399"/>
                    <a:pt x="414" y="391"/>
                  </a:cubicBezTo>
                  <a:close/>
                  <a:moveTo>
                    <a:pt x="562" y="425"/>
                  </a:moveTo>
                  <a:cubicBezTo>
                    <a:pt x="561" y="425"/>
                    <a:pt x="560" y="424"/>
                    <a:pt x="559" y="424"/>
                  </a:cubicBezTo>
                  <a:cubicBezTo>
                    <a:pt x="559" y="424"/>
                    <a:pt x="559" y="424"/>
                    <a:pt x="559" y="424"/>
                  </a:cubicBezTo>
                  <a:cubicBezTo>
                    <a:pt x="560" y="424"/>
                    <a:pt x="560" y="423"/>
                    <a:pt x="560" y="423"/>
                  </a:cubicBezTo>
                  <a:cubicBezTo>
                    <a:pt x="561" y="423"/>
                    <a:pt x="561" y="424"/>
                    <a:pt x="562" y="425"/>
                  </a:cubicBezTo>
                  <a:close/>
                  <a:moveTo>
                    <a:pt x="574" y="502"/>
                  </a:moveTo>
                  <a:cubicBezTo>
                    <a:pt x="564" y="513"/>
                    <a:pt x="554" y="526"/>
                    <a:pt x="545" y="538"/>
                  </a:cubicBezTo>
                  <a:cubicBezTo>
                    <a:pt x="548" y="533"/>
                    <a:pt x="551" y="527"/>
                    <a:pt x="554" y="522"/>
                  </a:cubicBezTo>
                  <a:cubicBezTo>
                    <a:pt x="557" y="519"/>
                    <a:pt x="559" y="516"/>
                    <a:pt x="561" y="513"/>
                  </a:cubicBezTo>
                  <a:cubicBezTo>
                    <a:pt x="566" y="509"/>
                    <a:pt x="570" y="506"/>
                    <a:pt x="574" y="502"/>
                  </a:cubicBezTo>
                  <a:close/>
                  <a:moveTo>
                    <a:pt x="596" y="505"/>
                  </a:moveTo>
                  <a:cubicBezTo>
                    <a:pt x="577" y="530"/>
                    <a:pt x="555" y="554"/>
                    <a:pt x="534" y="578"/>
                  </a:cubicBezTo>
                  <a:cubicBezTo>
                    <a:pt x="525" y="585"/>
                    <a:pt x="516" y="592"/>
                    <a:pt x="508" y="600"/>
                  </a:cubicBezTo>
                  <a:cubicBezTo>
                    <a:pt x="513" y="590"/>
                    <a:pt x="519" y="581"/>
                    <a:pt x="524" y="572"/>
                  </a:cubicBezTo>
                  <a:cubicBezTo>
                    <a:pt x="549" y="545"/>
                    <a:pt x="571" y="507"/>
                    <a:pt x="602" y="487"/>
                  </a:cubicBezTo>
                  <a:cubicBezTo>
                    <a:pt x="601" y="493"/>
                    <a:pt x="599" y="500"/>
                    <a:pt x="596" y="505"/>
                  </a:cubicBezTo>
                  <a:close/>
                  <a:moveTo>
                    <a:pt x="625" y="465"/>
                  </a:moveTo>
                  <a:cubicBezTo>
                    <a:pt x="620" y="473"/>
                    <a:pt x="615" y="480"/>
                    <a:pt x="610" y="487"/>
                  </a:cubicBezTo>
                  <a:cubicBezTo>
                    <a:pt x="612" y="483"/>
                    <a:pt x="612" y="480"/>
                    <a:pt x="610" y="476"/>
                  </a:cubicBezTo>
                  <a:cubicBezTo>
                    <a:pt x="605" y="473"/>
                    <a:pt x="597" y="480"/>
                    <a:pt x="595" y="482"/>
                  </a:cubicBezTo>
                  <a:cubicBezTo>
                    <a:pt x="597" y="480"/>
                    <a:pt x="618" y="450"/>
                    <a:pt x="604" y="461"/>
                  </a:cubicBezTo>
                  <a:cubicBezTo>
                    <a:pt x="606" y="458"/>
                    <a:pt x="608" y="456"/>
                    <a:pt x="610" y="453"/>
                  </a:cubicBezTo>
                  <a:cubicBezTo>
                    <a:pt x="615" y="454"/>
                    <a:pt x="616" y="445"/>
                    <a:pt x="613" y="442"/>
                  </a:cubicBezTo>
                  <a:cubicBezTo>
                    <a:pt x="611" y="435"/>
                    <a:pt x="609" y="428"/>
                    <a:pt x="605" y="421"/>
                  </a:cubicBezTo>
                  <a:cubicBezTo>
                    <a:pt x="620" y="431"/>
                    <a:pt x="631" y="443"/>
                    <a:pt x="631" y="453"/>
                  </a:cubicBezTo>
                  <a:cubicBezTo>
                    <a:pt x="627" y="457"/>
                    <a:pt x="625" y="461"/>
                    <a:pt x="625" y="465"/>
                  </a:cubicBezTo>
                  <a:close/>
                  <a:moveTo>
                    <a:pt x="709" y="356"/>
                  </a:moveTo>
                  <a:cubicBezTo>
                    <a:pt x="703" y="361"/>
                    <a:pt x="697" y="367"/>
                    <a:pt x="691" y="373"/>
                  </a:cubicBezTo>
                  <a:cubicBezTo>
                    <a:pt x="706" y="353"/>
                    <a:pt x="721" y="335"/>
                    <a:pt x="738" y="318"/>
                  </a:cubicBezTo>
                  <a:cubicBezTo>
                    <a:pt x="729" y="331"/>
                    <a:pt x="719" y="343"/>
                    <a:pt x="709" y="356"/>
                  </a:cubicBezTo>
                  <a:close/>
                  <a:moveTo>
                    <a:pt x="751" y="313"/>
                  </a:moveTo>
                  <a:cubicBezTo>
                    <a:pt x="754" y="308"/>
                    <a:pt x="757" y="303"/>
                    <a:pt x="760" y="299"/>
                  </a:cubicBezTo>
                  <a:cubicBezTo>
                    <a:pt x="762" y="297"/>
                    <a:pt x="765" y="295"/>
                    <a:pt x="767" y="293"/>
                  </a:cubicBezTo>
                  <a:cubicBezTo>
                    <a:pt x="762" y="299"/>
                    <a:pt x="757" y="306"/>
                    <a:pt x="751" y="313"/>
                  </a:cubicBezTo>
                  <a:close/>
                  <a:moveTo>
                    <a:pt x="810" y="221"/>
                  </a:moveTo>
                  <a:cubicBezTo>
                    <a:pt x="811" y="222"/>
                    <a:pt x="812" y="222"/>
                    <a:pt x="814" y="222"/>
                  </a:cubicBezTo>
                  <a:cubicBezTo>
                    <a:pt x="809" y="225"/>
                    <a:pt x="804" y="229"/>
                    <a:pt x="801" y="233"/>
                  </a:cubicBezTo>
                  <a:cubicBezTo>
                    <a:pt x="801" y="226"/>
                    <a:pt x="801" y="219"/>
                    <a:pt x="800" y="211"/>
                  </a:cubicBezTo>
                  <a:cubicBezTo>
                    <a:pt x="803" y="215"/>
                    <a:pt x="806" y="218"/>
                    <a:pt x="810" y="221"/>
                  </a:cubicBezTo>
                  <a:close/>
                  <a:moveTo>
                    <a:pt x="798" y="248"/>
                  </a:moveTo>
                  <a:cubicBezTo>
                    <a:pt x="804" y="241"/>
                    <a:pt x="809" y="235"/>
                    <a:pt x="816" y="230"/>
                  </a:cubicBezTo>
                  <a:cubicBezTo>
                    <a:pt x="811" y="239"/>
                    <a:pt x="804" y="248"/>
                    <a:pt x="795" y="257"/>
                  </a:cubicBezTo>
                  <a:cubicBezTo>
                    <a:pt x="796" y="254"/>
                    <a:pt x="797" y="251"/>
                    <a:pt x="798" y="248"/>
                  </a:cubicBezTo>
                  <a:close/>
                  <a:moveTo>
                    <a:pt x="790" y="245"/>
                  </a:moveTo>
                  <a:cubicBezTo>
                    <a:pt x="789" y="246"/>
                    <a:pt x="781" y="253"/>
                    <a:pt x="787" y="256"/>
                  </a:cubicBezTo>
                  <a:cubicBezTo>
                    <a:pt x="785" y="261"/>
                    <a:pt x="783" y="266"/>
                    <a:pt x="781" y="271"/>
                  </a:cubicBezTo>
                  <a:cubicBezTo>
                    <a:pt x="773" y="277"/>
                    <a:pt x="766" y="283"/>
                    <a:pt x="759" y="289"/>
                  </a:cubicBezTo>
                  <a:cubicBezTo>
                    <a:pt x="751" y="288"/>
                    <a:pt x="733" y="311"/>
                    <a:pt x="726" y="316"/>
                  </a:cubicBezTo>
                  <a:cubicBezTo>
                    <a:pt x="750" y="289"/>
                    <a:pt x="774" y="261"/>
                    <a:pt x="792" y="231"/>
                  </a:cubicBezTo>
                  <a:cubicBezTo>
                    <a:pt x="792" y="236"/>
                    <a:pt x="791" y="240"/>
                    <a:pt x="790" y="245"/>
                  </a:cubicBezTo>
                  <a:close/>
                  <a:moveTo>
                    <a:pt x="789" y="218"/>
                  </a:moveTo>
                  <a:cubicBezTo>
                    <a:pt x="788" y="210"/>
                    <a:pt x="788" y="202"/>
                    <a:pt x="787" y="194"/>
                  </a:cubicBezTo>
                  <a:cubicBezTo>
                    <a:pt x="790" y="201"/>
                    <a:pt x="792" y="208"/>
                    <a:pt x="792" y="215"/>
                  </a:cubicBezTo>
                  <a:cubicBezTo>
                    <a:pt x="791" y="216"/>
                    <a:pt x="790" y="217"/>
                    <a:pt x="789" y="218"/>
                  </a:cubicBezTo>
                  <a:close/>
                  <a:moveTo>
                    <a:pt x="791" y="180"/>
                  </a:moveTo>
                  <a:cubicBezTo>
                    <a:pt x="791" y="180"/>
                    <a:pt x="791" y="180"/>
                    <a:pt x="790" y="180"/>
                  </a:cubicBezTo>
                  <a:cubicBezTo>
                    <a:pt x="789" y="178"/>
                    <a:pt x="788" y="176"/>
                    <a:pt x="787" y="174"/>
                  </a:cubicBezTo>
                  <a:cubicBezTo>
                    <a:pt x="789" y="176"/>
                    <a:pt x="790" y="178"/>
                    <a:pt x="791" y="180"/>
                  </a:cubicBezTo>
                  <a:close/>
                  <a:moveTo>
                    <a:pt x="485" y="34"/>
                  </a:moveTo>
                  <a:cubicBezTo>
                    <a:pt x="487" y="33"/>
                    <a:pt x="489" y="31"/>
                    <a:pt x="491" y="30"/>
                  </a:cubicBezTo>
                  <a:cubicBezTo>
                    <a:pt x="494" y="30"/>
                    <a:pt x="498" y="31"/>
                    <a:pt x="500" y="32"/>
                  </a:cubicBezTo>
                  <a:cubicBezTo>
                    <a:pt x="495" y="33"/>
                    <a:pt x="490" y="34"/>
                    <a:pt x="485" y="35"/>
                  </a:cubicBezTo>
                  <a:cubicBezTo>
                    <a:pt x="485" y="35"/>
                    <a:pt x="485" y="34"/>
                    <a:pt x="485" y="34"/>
                  </a:cubicBezTo>
                  <a:close/>
                  <a:moveTo>
                    <a:pt x="485" y="43"/>
                  </a:moveTo>
                  <a:cubicBezTo>
                    <a:pt x="500" y="40"/>
                    <a:pt x="517" y="37"/>
                    <a:pt x="533" y="36"/>
                  </a:cubicBezTo>
                  <a:cubicBezTo>
                    <a:pt x="542" y="36"/>
                    <a:pt x="551" y="36"/>
                    <a:pt x="561" y="36"/>
                  </a:cubicBezTo>
                  <a:cubicBezTo>
                    <a:pt x="548" y="37"/>
                    <a:pt x="535" y="40"/>
                    <a:pt x="522" y="43"/>
                  </a:cubicBezTo>
                  <a:cubicBezTo>
                    <a:pt x="511" y="42"/>
                    <a:pt x="498" y="42"/>
                    <a:pt x="485" y="43"/>
                  </a:cubicBezTo>
                  <a:close/>
                  <a:moveTo>
                    <a:pt x="483" y="69"/>
                  </a:moveTo>
                  <a:cubicBezTo>
                    <a:pt x="486" y="68"/>
                    <a:pt x="489" y="66"/>
                    <a:pt x="492" y="64"/>
                  </a:cubicBezTo>
                  <a:cubicBezTo>
                    <a:pt x="494" y="67"/>
                    <a:pt x="496" y="68"/>
                    <a:pt x="499" y="69"/>
                  </a:cubicBezTo>
                  <a:cubicBezTo>
                    <a:pt x="493" y="69"/>
                    <a:pt x="488" y="69"/>
                    <a:pt x="483" y="69"/>
                  </a:cubicBezTo>
                  <a:close/>
                  <a:moveTo>
                    <a:pt x="523" y="51"/>
                  </a:moveTo>
                  <a:cubicBezTo>
                    <a:pt x="529" y="51"/>
                    <a:pt x="535" y="52"/>
                    <a:pt x="540" y="52"/>
                  </a:cubicBezTo>
                  <a:cubicBezTo>
                    <a:pt x="530" y="53"/>
                    <a:pt x="520" y="55"/>
                    <a:pt x="510" y="56"/>
                  </a:cubicBezTo>
                  <a:cubicBezTo>
                    <a:pt x="514" y="54"/>
                    <a:pt x="519" y="52"/>
                    <a:pt x="523" y="51"/>
                  </a:cubicBezTo>
                  <a:close/>
                  <a:moveTo>
                    <a:pt x="577" y="68"/>
                  </a:moveTo>
                  <a:cubicBezTo>
                    <a:pt x="558" y="66"/>
                    <a:pt x="539" y="65"/>
                    <a:pt x="520" y="63"/>
                  </a:cubicBezTo>
                  <a:cubicBezTo>
                    <a:pt x="538" y="61"/>
                    <a:pt x="557" y="58"/>
                    <a:pt x="575" y="58"/>
                  </a:cubicBezTo>
                  <a:cubicBezTo>
                    <a:pt x="583" y="61"/>
                    <a:pt x="589" y="63"/>
                    <a:pt x="595" y="68"/>
                  </a:cubicBezTo>
                  <a:cubicBezTo>
                    <a:pt x="589" y="68"/>
                    <a:pt x="583" y="68"/>
                    <a:pt x="577" y="68"/>
                  </a:cubicBezTo>
                  <a:close/>
                  <a:moveTo>
                    <a:pt x="609" y="72"/>
                  </a:moveTo>
                  <a:cubicBezTo>
                    <a:pt x="609" y="71"/>
                    <a:pt x="608" y="69"/>
                    <a:pt x="608" y="68"/>
                  </a:cubicBezTo>
                  <a:cubicBezTo>
                    <a:pt x="607" y="67"/>
                    <a:pt x="606" y="67"/>
                    <a:pt x="605" y="66"/>
                  </a:cubicBezTo>
                  <a:cubicBezTo>
                    <a:pt x="619" y="69"/>
                    <a:pt x="632" y="73"/>
                    <a:pt x="645" y="77"/>
                  </a:cubicBezTo>
                  <a:cubicBezTo>
                    <a:pt x="633" y="75"/>
                    <a:pt x="621" y="73"/>
                    <a:pt x="609" y="72"/>
                  </a:cubicBezTo>
                  <a:close/>
                  <a:moveTo>
                    <a:pt x="713" y="111"/>
                  </a:moveTo>
                  <a:cubicBezTo>
                    <a:pt x="708" y="107"/>
                    <a:pt x="704" y="103"/>
                    <a:pt x="699" y="99"/>
                  </a:cubicBezTo>
                  <a:cubicBezTo>
                    <a:pt x="699" y="99"/>
                    <a:pt x="699" y="99"/>
                    <a:pt x="699" y="99"/>
                  </a:cubicBezTo>
                  <a:cubicBezTo>
                    <a:pt x="713" y="104"/>
                    <a:pt x="726" y="110"/>
                    <a:pt x="738" y="117"/>
                  </a:cubicBezTo>
                  <a:cubicBezTo>
                    <a:pt x="741" y="120"/>
                    <a:pt x="744" y="124"/>
                    <a:pt x="747" y="127"/>
                  </a:cubicBezTo>
                  <a:cubicBezTo>
                    <a:pt x="736" y="121"/>
                    <a:pt x="725" y="115"/>
                    <a:pt x="713" y="111"/>
                  </a:cubicBezTo>
                  <a:close/>
                  <a:moveTo>
                    <a:pt x="777" y="172"/>
                  </a:moveTo>
                  <a:cubicBezTo>
                    <a:pt x="780" y="187"/>
                    <a:pt x="780" y="203"/>
                    <a:pt x="781" y="218"/>
                  </a:cubicBezTo>
                  <a:cubicBezTo>
                    <a:pt x="771" y="185"/>
                    <a:pt x="753" y="154"/>
                    <a:pt x="728" y="127"/>
                  </a:cubicBezTo>
                  <a:cubicBezTo>
                    <a:pt x="741" y="133"/>
                    <a:pt x="753" y="141"/>
                    <a:pt x="764" y="150"/>
                  </a:cubicBezTo>
                  <a:cubicBezTo>
                    <a:pt x="769" y="157"/>
                    <a:pt x="773" y="165"/>
                    <a:pt x="777" y="172"/>
                  </a:cubicBezTo>
                  <a:close/>
                  <a:moveTo>
                    <a:pt x="797" y="149"/>
                  </a:moveTo>
                  <a:cubicBezTo>
                    <a:pt x="783" y="136"/>
                    <a:pt x="768" y="125"/>
                    <a:pt x="752" y="115"/>
                  </a:cubicBezTo>
                  <a:cubicBezTo>
                    <a:pt x="732" y="103"/>
                    <a:pt x="718" y="85"/>
                    <a:pt x="699" y="71"/>
                  </a:cubicBezTo>
                  <a:cubicBezTo>
                    <a:pt x="743" y="91"/>
                    <a:pt x="774" y="115"/>
                    <a:pt x="797" y="149"/>
                  </a:cubicBezTo>
                  <a:close/>
                  <a:moveTo>
                    <a:pt x="689" y="74"/>
                  </a:moveTo>
                  <a:cubicBezTo>
                    <a:pt x="699" y="81"/>
                    <a:pt x="709" y="89"/>
                    <a:pt x="717" y="97"/>
                  </a:cubicBezTo>
                  <a:cubicBezTo>
                    <a:pt x="710" y="93"/>
                    <a:pt x="702" y="89"/>
                    <a:pt x="693" y="86"/>
                  </a:cubicBezTo>
                  <a:cubicBezTo>
                    <a:pt x="691" y="82"/>
                    <a:pt x="688" y="78"/>
                    <a:pt x="686" y="75"/>
                  </a:cubicBezTo>
                  <a:cubicBezTo>
                    <a:pt x="687" y="75"/>
                    <a:pt x="688" y="75"/>
                    <a:pt x="689" y="74"/>
                  </a:cubicBezTo>
                  <a:close/>
                  <a:moveTo>
                    <a:pt x="637" y="50"/>
                  </a:moveTo>
                  <a:cubicBezTo>
                    <a:pt x="653" y="57"/>
                    <a:pt x="668" y="67"/>
                    <a:pt x="680" y="81"/>
                  </a:cubicBezTo>
                  <a:cubicBezTo>
                    <a:pt x="636" y="64"/>
                    <a:pt x="597" y="51"/>
                    <a:pt x="550" y="45"/>
                  </a:cubicBezTo>
                  <a:cubicBezTo>
                    <a:pt x="578" y="41"/>
                    <a:pt x="607" y="43"/>
                    <a:pt x="637" y="50"/>
                  </a:cubicBezTo>
                  <a:close/>
                  <a:moveTo>
                    <a:pt x="513" y="30"/>
                  </a:moveTo>
                  <a:cubicBezTo>
                    <a:pt x="511" y="30"/>
                    <a:pt x="509" y="31"/>
                    <a:pt x="507" y="31"/>
                  </a:cubicBezTo>
                  <a:cubicBezTo>
                    <a:pt x="509" y="28"/>
                    <a:pt x="506" y="26"/>
                    <a:pt x="503" y="25"/>
                  </a:cubicBezTo>
                  <a:cubicBezTo>
                    <a:pt x="524" y="18"/>
                    <a:pt x="551" y="20"/>
                    <a:pt x="578" y="26"/>
                  </a:cubicBezTo>
                  <a:cubicBezTo>
                    <a:pt x="569" y="26"/>
                    <a:pt x="517" y="21"/>
                    <a:pt x="513" y="30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6" name="Freeform 24"/>
            <p:cNvSpPr/>
            <p:nvPr/>
          </p:nvSpPr>
          <p:spPr bwMode="auto">
            <a:xfrm>
              <a:off x="2269622" y="4730543"/>
              <a:ext cx="216685" cy="195210"/>
            </a:xfrm>
            <a:custGeom>
              <a:cxnLst>
                <a:cxn ang="0">
                  <a:pos x="73" y="14"/>
                </a:cxn>
                <a:cxn ang="0">
                  <a:pos x="69" y="15"/>
                </a:cxn>
                <a:cxn ang="0">
                  <a:pos x="59" y="12"/>
                </a:cxn>
                <a:cxn ang="0">
                  <a:pos x="21" y="48"/>
                </a:cxn>
                <a:cxn ang="0">
                  <a:pos x="5" y="71"/>
                </a:cxn>
                <a:cxn ang="0">
                  <a:pos x="27" y="57"/>
                </a:cxn>
                <a:cxn ang="0">
                  <a:pos x="32" y="63"/>
                </a:cxn>
                <a:cxn ang="0">
                  <a:pos x="56" y="35"/>
                </a:cxn>
                <a:cxn ang="0">
                  <a:pos x="73" y="14"/>
                </a:cxn>
              </a:cxnLst>
              <a:rect l="0" t="0" r="r" b="b"/>
              <a:pathLst>
                <a:path w="87" h="78">
                  <a:moveTo>
                    <a:pt x="73" y="14"/>
                  </a:moveTo>
                  <a:cubicBezTo>
                    <a:pt x="72" y="14"/>
                    <a:pt x="70" y="14"/>
                    <a:pt x="69" y="15"/>
                  </a:cubicBezTo>
                  <a:cubicBezTo>
                    <a:pt x="75" y="6"/>
                    <a:pt x="61" y="11"/>
                    <a:pt x="59" y="12"/>
                  </a:cubicBezTo>
                  <a:cubicBezTo>
                    <a:pt x="59" y="0"/>
                    <a:pt x="24" y="44"/>
                    <a:pt x="21" y="48"/>
                  </a:cubicBezTo>
                  <a:cubicBezTo>
                    <a:pt x="18" y="51"/>
                    <a:pt x="0" y="66"/>
                    <a:pt x="5" y="71"/>
                  </a:cubicBezTo>
                  <a:cubicBezTo>
                    <a:pt x="11" y="78"/>
                    <a:pt x="24" y="60"/>
                    <a:pt x="27" y="57"/>
                  </a:cubicBezTo>
                  <a:cubicBezTo>
                    <a:pt x="25" y="60"/>
                    <a:pt x="27" y="68"/>
                    <a:pt x="32" y="63"/>
                  </a:cubicBezTo>
                  <a:cubicBezTo>
                    <a:pt x="41" y="54"/>
                    <a:pt x="48" y="44"/>
                    <a:pt x="56" y="35"/>
                  </a:cubicBezTo>
                  <a:cubicBezTo>
                    <a:pt x="57" y="35"/>
                    <a:pt x="87" y="12"/>
                    <a:pt x="73" y="1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7" name="Freeform 25"/>
            <p:cNvSpPr/>
            <p:nvPr/>
          </p:nvSpPr>
          <p:spPr bwMode="auto">
            <a:xfrm>
              <a:off x="2033417" y="5076072"/>
              <a:ext cx="1417233" cy="562207"/>
            </a:xfrm>
            <a:custGeom>
              <a:cxnLst>
                <a:cxn ang="0">
                  <a:pos x="555" y="219"/>
                </a:cxn>
                <a:cxn ang="0">
                  <a:pos x="565" y="182"/>
                </a:cxn>
                <a:cxn ang="0">
                  <a:pos x="536" y="156"/>
                </a:cxn>
                <a:cxn ang="0">
                  <a:pos x="428" y="146"/>
                </a:cxn>
                <a:cxn ang="0">
                  <a:pos x="279" y="149"/>
                </a:cxn>
                <a:cxn ang="0">
                  <a:pos x="148" y="147"/>
                </a:cxn>
                <a:cxn ang="0">
                  <a:pos x="300" y="87"/>
                </a:cxn>
                <a:cxn ang="0">
                  <a:pos x="488" y="41"/>
                </a:cxn>
                <a:cxn ang="0">
                  <a:pos x="539" y="9"/>
                </a:cxn>
                <a:cxn ang="0">
                  <a:pos x="440" y="1"/>
                </a:cxn>
                <a:cxn ang="0">
                  <a:pos x="240" y="33"/>
                </a:cxn>
                <a:cxn ang="0">
                  <a:pos x="46" y="74"/>
                </a:cxn>
                <a:cxn ang="0">
                  <a:pos x="7" y="83"/>
                </a:cxn>
                <a:cxn ang="0">
                  <a:pos x="23" y="87"/>
                </a:cxn>
                <a:cxn ang="0">
                  <a:pos x="132" y="63"/>
                </a:cxn>
                <a:cxn ang="0">
                  <a:pos x="335" y="22"/>
                </a:cxn>
                <a:cxn ang="0">
                  <a:pos x="528" y="15"/>
                </a:cxn>
                <a:cxn ang="0">
                  <a:pos x="411" y="49"/>
                </a:cxn>
                <a:cxn ang="0">
                  <a:pos x="277" y="86"/>
                </a:cxn>
                <a:cxn ang="0">
                  <a:pos x="175" y="120"/>
                </a:cxn>
                <a:cxn ang="0">
                  <a:pos x="137" y="149"/>
                </a:cxn>
                <a:cxn ang="0">
                  <a:pos x="190" y="159"/>
                </a:cxn>
                <a:cxn ang="0">
                  <a:pos x="428" y="154"/>
                </a:cxn>
                <a:cxn ang="0">
                  <a:pos x="522" y="160"/>
                </a:cxn>
                <a:cxn ang="0">
                  <a:pos x="555" y="179"/>
                </a:cxn>
                <a:cxn ang="0">
                  <a:pos x="555" y="219"/>
                </a:cxn>
              </a:cxnLst>
              <a:rect l="0" t="0" r="r" b="b"/>
              <a:pathLst>
                <a:path w="567" h="225">
                  <a:moveTo>
                    <a:pt x="555" y="219"/>
                  </a:moveTo>
                  <a:cubicBezTo>
                    <a:pt x="567" y="225"/>
                    <a:pt x="567" y="187"/>
                    <a:pt x="565" y="182"/>
                  </a:cubicBezTo>
                  <a:cubicBezTo>
                    <a:pt x="561" y="168"/>
                    <a:pt x="548" y="161"/>
                    <a:pt x="536" y="156"/>
                  </a:cubicBezTo>
                  <a:cubicBezTo>
                    <a:pt x="502" y="143"/>
                    <a:pt x="463" y="145"/>
                    <a:pt x="428" y="146"/>
                  </a:cubicBezTo>
                  <a:cubicBezTo>
                    <a:pt x="378" y="148"/>
                    <a:pt x="329" y="148"/>
                    <a:pt x="279" y="149"/>
                  </a:cubicBezTo>
                  <a:cubicBezTo>
                    <a:pt x="239" y="150"/>
                    <a:pt x="188" y="158"/>
                    <a:pt x="148" y="147"/>
                  </a:cubicBezTo>
                  <a:cubicBezTo>
                    <a:pt x="185" y="113"/>
                    <a:pt x="253" y="101"/>
                    <a:pt x="300" y="87"/>
                  </a:cubicBezTo>
                  <a:cubicBezTo>
                    <a:pt x="362" y="68"/>
                    <a:pt x="426" y="59"/>
                    <a:pt x="488" y="41"/>
                  </a:cubicBezTo>
                  <a:cubicBezTo>
                    <a:pt x="494" y="39"/>
                    <a:pt x="552" y="12"/>
                    <a:pt x="539" y="9"/>
                  </a:cubicBezTo>
                  <a:cubicBezTo>
                    <a:pt x="507" y="1"/>
                    <a:pt x="473" y="0"/>
                    <a:pt x="440" y="1"/>
                  </a:cubicBezTo>
                  <a:cubicBezTo>
                    <a:pt x="372" y="4"/>
                    <a:pt x="306" y="20"/>
                    <a:pt x="240" y="33"/>
                  </a:cubicBezTo>
                  <a:cubicBezTo>
                    <a:pt x="175" y="46"/>
                    <a:pt x="111" y="61"/>
                    <a:pt x="46" y="74"/>
                  </a:cubicBezTo>
                  <a:cubicBezTo>
                    <a:pt x="39" y="76"/>
                    <a:pt x="11" y="77"/>
                    <a:pt x="7" y="83"/>
                  </a:cubicBezTo>
                  <a:cubicBezTo>
                    <a:pt x="0" y="93"/>
                    <a:pt x="26" y="86"/>
                    <a:pt x="23" y="87"/>
                  </a:cubicBezTo>
                  <a:cubicBezTo>
                    <a:pt x="60" y="80"/>
                    <a:pt x="96" y="71"/>
                    <a:pt x="132" y="63"/>
                  </a:cubicBezTo>
                  <a:cubicBezTo>
                    <a:pt x="199" y="47"/>
                    <a:pt x="267" y="34"/>
                    <a:pt x="335" y="22"/>
                  </a:cubicBezTo>
                  <a:cubicBezTo>
                    <a:pt x="398" y="11"/>
                    <a:pt x="465" y="2"/>
                    <a:pt x="528" y="15"/>
                  </a:cubicBezTo>
                  <a:cubicBezTo>
                    <a:pt x="494" y="37"/>
                    <a:pt x="450" y="42"/>
                    <a:pt x="411" y="49"/>
                  </a:cubicBezTo>
                  <a:cubicBezTo>
                    <a:pt x="366" y="58"/>
                    <a:pt x="321" y="72"/>
                    <a:pt x="277" y="86"/>
                  </a:cubicBezTo>
                  <a:cubicBezTo>
                    <a:pt x="243" y="96"/>
                    <a:pt x="207" y="106"/>
                    <a:pt x="175" y="120"/>
                  </a:cubicBezTo>
                  <a:cubicBezTo>
                    <a:pt x="168" y="124"/>
                    <a:pt x="135" y="139"/>
                    <a:pt x="137" y="149"/>
                  </a:cubicBezTo>
                  <a:cubicBezTo>
                    <a:pt x="140" y="161"/>
                    <a:pt x="181" y="159"/>
                    <a:pt x="190" y="159"/>
                  </a:cubicBezTo>
                  <a:cubicBezTo>
                    <a:pt x="269" y="158"/>
                    <a:pt x="349" y="157"/>
                    <a:pt x="428" y="154"/>
                  </a:cubicBezTo>
                  <a:cubicBezTo>
                    <a:pt x="459" y="153"/>
                    <a:pt x="491" y="152"/>
                    <a:pt x="522" y="160"/>
                  </a:cubicBezTo>
                  <a:cubicBezTo>
                    <a:pt x="534" y="163"/>
                    <a:pt x="548" y="168"/>
                    <a:pt x="555" y="179"/>
                  </a:cubicBezTo>
                  <a:cubicBezTo>
                    <a:pt x="561" y="188"/>
                    <a:pt x="551" y="217"/>
                    <a:pt x="555" y="21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</p:grpSp>
      <p:cxnSp>
        <p:nvCxnSpPr>
          <p:cNvPr id="44" name="直接连接符 12"/>
          <p:cNvCxnSpPr/>
          <p:nvPr/>
        </p:nvCxnSpPr>
        <p:spPr>
          <a:xfrm>
            <a:off x="-26988" y="4377930"/>
            <a:ext cx="904876" cy="350044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直接连接符 19"/>
          <p:cNvCxnSpPr/>
          <p:nvPr/>
        </p:nvCxnSpPr>
        <p:spPr>
          <a:xfrm>
            <a:off x="863600" y="4727972"/>
            <a:ext cx="7372350" cy="0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149" name="Picture 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932738" y="4645820"/>
            <a:ext cx="1219200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8" name="矩形 47"/>
          <p:cNvSpPr/>
          <p:nvPr/>
        </p:nvSpPr>
        <p:spPr>
          <a:xfrm>
            <a:off x="7483478" y="772716"/>
            <a:ext cx="1116013" cy="26312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 cmpd="sng">
            <a:solidFill>
              <a:schemeClr val="tx2">
                <a:lumMod val="40000"/>
                <a:lumOff val="6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/>
          </a:p>
        </p:txBody>
      </p:sp>
      <p:sp>
        <p:nvSpPr>
          <p:cNvPr id="6151" name="文本框 48"/>
          <p:cNvSpPr txBox="1">
            <a:spLocks noChangeArrowheads="1"/>
          </p:cNvSpPr>
          <p:nvPr/>
        </p:nvSpPr>
        <p:spPr bwMode="auto">
          <a:xfrm>
            <a:off x="7605713" y="772716"/>
            <a:ext cx="909223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知</a:t>
            </a:r>
            <a:r>
              <a:rPr kumimoji="1" lang="en-US" altLang="zh-CN" sz="1600" b="1">
                <a:latin typeface="楷体" pitchFamily="49" charset="-122"/>
                <a:ea typeface="楷体" pitchFamily="49" charset="-122"/>
              </a:rPr>
              <a:t>1</a:t>
            </a:r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－讲</a:t>
            </a:r>
            <a:endParaRPr kumimoji="1" lang="en-US" altLang="zh-CN" sz="1600" b="1">
              <a:latin typeface="楷体" pitchFamily="49" charset="-122"/>
              <a:ea typeface="楷体" pitchFamily="49" charset="-122"/>
            </a:endParaRPr>
          </a:p>
        </p:txBody>
      </p:sp>
      <p:pic>
        <p:nvPicPr>
          <p:cNvPr id="6152" name="图片 54" descr="上条蓝窄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1"/>
            <a:ext cx="9144000" cy="7703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4" name="图片 4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791075" y="4737499"/>
            <a:ext cx="3259138" cy="2452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4771" name="TextBox 26"/>
          <p:cNvSpPr txBox="1">
            <a:spLocks noChangeArrowheads="1"/>
          </p:cNvSpPr>
          <p:nvPr/>
        </p:nvSpPr>
        <p:spPr bwMode="auto">
          <a:xfrm>
            <a:off x="432980" y="919788"/>
            <a:ext cx="7815262" cy="39703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342900" indent="-342900">
              <a:lnSpc>
                <a:spcPct val="150000"/>
              </a:lnSpc>
            </a:pPr>
            <a:r>
              <a:rPr lang="en-US" altLang="zh-CN" sz="2400" b="1">
                <a:latin typeface="Times New Roman" pitchFamily="18" charset="0"/>
              </a:rPr>
              <a:t>(1)</a:t>
            </a:r>
            <a:r>
              <a:rPr lang="zh-CN" altLang="en-US" sz="2400" b="1">
                <a:latin typeface="Times New Roman" pitchFamily="18" charset="0"/>
              </a:rPr>
              <a:t>给出了一次函数关系式，直接应用一次函数的性质</a:t>
            </a:r>
            <a:endParaRPr lang="en-US" altLang="zh-CN" sz="2400" b="1">
              <a:latin typeface="Times New Roman" pitchFamily="18" charset="0"/>
            </a:endParaRPr>
          </a:p>
          <a:p>
            <a:pPr marL="342900" indent="-342900">
              <a:lnSpc>
                <a:spcPct val="150000"/>
              </a:lnSpc>
            </a:pPr>
            <a:r>
              <a:rPr lang="en-US" altLang="zh-CN" sz="2400" b="1">
                <a:latin typeface="Times New Roman" pitchFamily="18" charset="0"/>
              </a:rPr>
              <a:t>    </a:t>
            </a:r>
            <a:r>
              <a:rPr lang="zh-CN" altLang="en-US" sz="2400" b="1">
                <a:latin typeface="Times New Roman" pitchFamily="18" charset="0"/>
              </a:rPr>
              <a:t>解决问题；</a:t>
            </a:r>
          </a:p>
          <a:p>
            <a:pPr marL="342900" indent="-342900">
              <a:lnSpc>
                <a:spcPct val="150000"/>
              </a:lnSpc>
            </a:pPr>
            <a:r>
              <a:rPr lang="en-US" altLang="zh-CN" sz="2400" b="1">
                <a:latin typeface="Times New Roman" pitchFamily="18" charset="0"/>
              </a:rPr>
              <a:t>(2)</a:t>
            </a:r>
            <a:r>
              <a:rPr lang="zh-CN" altLang="en-US" sz="2400" b="1">
                <a:latin typeface="Times New Roman" pitchFamily="18" charset="0"/>
              </a:rPr>
              <a:t>只用语言叙述或用表格、图象提供一次函数的情境</a:t>
            </a:r>
          </a:p>
          <a:p>
            <a:pPr marL="342900" indent="-342900">
              <a:lnSpc>
                <a:spcPct val="150000"/>
              </a:lnSpc>
            </a:pPr>
            <a:r>
              <a:rPr lang="zh-CN" altLang="en-US" sz="2400" b="1">
                <a:latin typeface="Times New Roman" pitchFamily="18" charset="0"/>
              </a:rPr>
              <a:t>     时，应先求出关系式，进而利用函数性质解决问题．</a:t>
            </a:r>
          </a:p>
          <a:p>
            <a:pPr marL="342900" indent="-342900">
              <a:lnSpc>
                <a:spcPct val="150000"/>
              </a:lnSpc>
            </a:pPr>
            <a:r>
              <a:rPr lang="en-US" altLang="zh-CN" sz="2400" b="1">
                <a:latin typeface="Times New Roman" pitchFamily="18" charset="0"/>
              </a:rPr>
              <a:t>2.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</a:rPr>
              <a:t>要点精析：</a:t>
            </a:r>
            <a:r>
              <a:rPr lang="zh-CN" altLang="en-US" sz="2400" b="1">
                <a:latin typeface="Times New Roman" pitchFamily="18" charset="0"/>
              </a:rPr>
              <a:t>“建模”可以把实际问题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</a:rPr>
              <a:t>转化为</a:t>
            </a:r>
            <a:r>
              <a:rPr lang="zh-CN" altLang="en-US" sz="2400" b="1">
                <a:latin typeface="Times New Roman" pitchFamily="18" charset="0"/>
              </a:rPr>
              <a:t>关于一次</a:t>
            </a:r>
            <a:endParaRPr lang="en-US" altLang="zh-CN" sz="2400" b="1">
              <a:latin typeface="Times New Roman" pitchFamily="18" charset="0"/>
            </a:endParaRPr>
          </a:p>
          <a:p>
            <a:pPr marL="342900" indent="-342900">
              <a:lnSpc>
                <a:spcPct val="150000"/>
              </a:lnSpc>
            </a:pPr>
            <a:r>
              <a:rPr lang="en-US" altLang="zh-CN" sz="2400" b="1">
                <a:latin typeface="Times New Roman" pitchFamily="18" charset="0"/>
              </a:rPr>
              <a:t>   </a:t>
            </a:r>
            <a:r>
              <a:rPr lang="zh-CN" altLang="en-US" sz="2400" b="1">
                <a:latin typeface="Times New Roman" pitchFamily="18" charset="0"/>
              </a:rPr>
              <a:t>函数的数学问题，它的关键是确定函数与自变量之间</a:t>
            </a:r>
            <a:endParaRPr lang="en-US" altLang="zh-CN" sz="2400" b="1">
              <a:latin typeface="Times New Roman" pitchFamily="18" charset="0"/>
            </a:endParaRPr>
          </a:p>
          <a:p>
            <a:pPr marL="342900" indent="-342900">
              <a:lnSpc>
                <a:spcPct val="150000"/>
              </a:lnSpc>
            </a:pPr>
            <a:r>
              <a:rPr lang="en-US" altLang="zh-CN" sz="2400" b="1">
                <a:latin typeface="Times New Roman" pitchFamily="18" charset="0"/>
              </a:rPr>
              <a:t>  </a:t>
            </a:r>
            <a:r>
              <a:rPr lang="zh-CN" altLang="en-US" sz="2400" b="1">
                <a:latin typeface="Times New Roman" pitchFamily="18" charset="0"/>
              </a:rPr>
              <a:t>的关系式，并确定实际问题中自变量的取值范围．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4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4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74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74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74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7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74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1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747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3"/>
          <p:cNvGrpSpPr/>
          <p:nvPr/>
        </p:nvGrpSpPr>
        <p:grpSpPr>
          <a:xfrm>
            <a:off x="8235754" y="3844390"/>
            <a:ext cx="799329" cy="994571"/>
            <a:chOff x="2000231" y="2114716"/>
            <a:chExt cx="2123898" cy="3523563"/>
          </a:xfrm>
          <a:solidFill>
            <a:srgbClr val="0070C0"/>
          </a:solidFill>
        </p:grpSpPr>
        <p:sp>
          <p:nvSpPr>
            <p:cNvPr id="11" name="Freeform 19"/>
            <p:cNvSpPr>
              <a:spLocks noEditPoints="1"/>
            </p:cNvSpPr>
            <p:nvPr/>
          </p:nvSpPr>
          <p:spPr bwMode="auto">
            <a:xfrm>
              <a:off x="3054372" y="2961932"/>
              <a:ext cx="181546" cy="140551"/>
            </a:xfrm>
            <a:custGeom>
              <a:cxnLst>
                <a:cxn ang="0">
                  <a:pos x="28" y="8"/>
                </a:cxn>
                <a:cxn ang="0">
                  <a:pos x="26" y="8"/>
                </a:cxn>
                <a:cxn ang="0">
                  <a:pos x="13" y="13"/>
                </a:cxn>
                <a:cxn ang="0">
                  <a:pos x="11" y="24"/>
                </a:cxn>
                <a:cxn ang="0">
                  <a:pos x="12" y="24"/>
                </a:cxn>
                <a:cxn ang="0">
                  <a:pos x="28" y="8"/>
                </a:cxn>
                <a:cxn ang="0">
                  <a:pos x="26" y="27"/>
                </a:cxn>
                <a:cxn ang="0">
                  <a:pos x="24" y="26"/>
                </a:cxn>
                <a:cxn ang="0">
                  <a:pos x="27" y="27"/>
                </a:cxn>
                <a:cxn ang="0">
                  <a:pos x="26" y="27"/>
                </a:cxn>
                <a:cxn ang="0">
                  <a:pos x="33" y="24"/>
                </a:cxn>
                <a:cxn ang="0">
                  <a:pos x="21" y="18"/>
                </a:cxn>
                <a:cxn ang="0">
                  <a:pos x="38" y="19"/>
                </a:cxn>
                <a:cxn ang="0">
                  <a:pos x="33" y="24"/>
                </a:cxn>
              </a:cxnLst>
              <a:rect l="0" t="0" r="r" b="b"/>
              <a:pathLst>
                <a:path w="73" h="56">
                  <a:moveTo>
                    <a:pt x="28" y="8"/>
                  </a:moveTo>
                  <a:cubicBezTo>
                    <a:pt x="27" y="8"/>
                    <a:pt x="26" y="8"/>
                    <a:pt x="26" y="8"/>
                  </a:cubicBezTo>
                  <a:cubicBezTo>
                    <a:pt x="33" y="0"/>
                    <a:pt x="18" y="2"/>
                    <a:pt x="13" y="13"/>
                  </a:cubicBezTo>
                  <a:cubicBezTo>
                    <a:pt x="12" y="13"/>
                    <a:pt x="0" y="24"/>
                    <a:pt x="11" y="24"/>
                  </a:cubicBezTo>
                  <a:cubicBezTo>
                    <a:pt x="11" y="24"/>
                    <a:pt x="12" y="24"/>
                    <a:pt x="12" y="24"/>
                  </a:cubicBezTo>
                  <a:cubicBezTo>
                    <a:pt x="20" y="56"/>
                    <a:pt x="73" y="7"/>
                    <a:pt x="28" y="8"/>
                  </a:cubicBezTo>
                  <a:close/>
                  <a:moveTo>
                    <a:pt x="26" y="27"/>
                  </a:moveTo>
                  <a:cubicBezTo>
                    <a:pt x="25" y="27"/>
                    <a:pt x="24" y="27"/>
                    <a:pt x="24" y="26"/>
                  </a:cubicBezTo>
                  <a:cubicBezTo>
                    <a:pt x="25" y="27"/>
                    <a:pt x="26" y="27"/>
                    <a:pt x="27" y="27"/>
                  </a:cubicBezTo>
                  <a:cubicBezTo>
                    <a:pt x="26" y="27"/>
                    <a:pt x="26" y="27"/>
                    <a:pt x="26" y="27"/>
                  </a:cubicBezTo>
                  <a:close/>
                  <a:moveTo>
                    <a:pt x="33" y="24"/>
                  </a:moveTo>
                  <a:cubicBezTo>
                    <a:pt x="35" y="18"/>
                    <a:pt x="24" y="18"/>
                    <a:pt x="21" y="18"/>
                  </a:cubicBezTo>
                  <a:cubicBezTo>
                    <a:pt x="27" y="15"/>
                    <a:pt x="32" y="16"/>
                    <a:pt x="38" y="19"/>
                  </a:cubicBezTo>
                  <a:cubicBezTo>
                    <a:pt x="36" y="21"/>
                    <a:pt x="35" y="23"/>
                    <a:pt x="33" y="2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2" name="Freeform 20"/>
            <p:cNvSpPr>
              <a:spLocks noEditPoints="1"/>
            </p:cNvSpPr>
            <p:nvPr/>
          </p:nvSpPr>
          <p:spPr bwMode="auto">
            <a:xfrm>
              <a:off x="2843543" y="2290406"/>
              <a:ext cx="370901" cy="579776"/>
            </a:xfrm>
            <a:custGeom>
              <a:cxnLst>
                <a:cxn ang="0">
                  <a:pos x="76" y="1"/>
                </a:cxn>
                <a:cxn ang="0">
                  <a:pos x="31" y="121"/>
                </a:cxn>
                <a:cxn ang="0">
                  <a:pos x="6" y="190"/>
                </a:cxn>
                <a:cxn ang="0">
                  <a:pos x="8" y="215"/>
                </a:cxn>
                <a:cxn ang="0">
                  <a:pos x="27" y="200"/>
                </a:cxn>
                <a:cxn ang="0">
                  <a:pos x="142" y="232"/>
                </a:cxn>
                <a:cxn ang="0">
                  <a:pos x="143" y="224"/>
                </a:cxn>
                <a:cxn ang="0">
                  <a:pos x="110" y="217"/>
                </a:cxn>
                <a:cxn ang="0">
                  <a:pos x="42" y="199"/>
                </a:cxn>
                <a:cxn ang="0">
                  <a:pos x="38" y="195"/>
                </a:cxn>
                <a:cxn ang="0">
                  <a:pos x="31" y="195"/>
                </a:cxn>
                <a:cxn ang="0">
                  <a:pos x="57" y="151"/>
                </a:cxn>
                <a:cxn ang="0">
                  <a:pos x="60" y="181"/>
                </a:cxn>
                <a:cxn ang="0">
                  <a:pos x="73" y="117"/>
                </a:cxn>
                <a:cxn ang="0">
                  <a:pos x="97" y="47"/>
                </a:cxn>
                <a:cxn ang="0">
                  <a:pos x="66" y="114"/>
                </a:cxn>
                <a:cxn ang="0">
                  <a:pos x="29" y="182"/>
                </a:cxn>
                <a:cxn ang="0">
                  <a:pos x="76" y="1"/>
                </a:cxn>
                <a:cxn ang="0">
                  <a:pos x="26" y="156"/>
                </a:cxn>
                <a:cxn ang="0">
                  <a:pos x="25" y="159"/>
                </a:cxn>
                <a:cxn ang="0">
                  <a:pos x="26" y="156"/>
                </a:cxn>
                <a:cxn ang="0">
                  <a:pos x="46" y="118"/>
                </a:cxn>
                <a:cxn ang="0">
                  <a:pos x="38" y="127"/>
                </a:cxn>
                <a:cxn ang="0">
                  <a:pos x="59" y="75"/>
                </a:cxn>
                <a:cxn ang="0">
                  <a:pos x="46" y="118"/>
                </a:cxn>
              </a:cxnLst>
              <a:rect l="0" t="0" r="r" b="b"/>
              <a:pathLst>
                <a:path w="148" h="231">
                  <a:moveTo>
                    <a:pt x="76" y="1"/>
                  </a:moveTo>
                  <a:cubicBezTo>
                    <a:pt x="74" y="0"/>
                    <a:pt x="36" y="109"/>
                    <a:pt x="31" y="121"/>
                  </a:cubicBezTo>
                  <a:cubicBezTo>
                    <a:pt x="22" y="143"/>
                    <a:pt x="13" y="166"/>
                    <a:pt x="6" y="190"/>
                  </a:cubicBezTo>
                  <a:cubicBezTo>
                    <a:pt x="5" y="192"/>
                    <a:pt x="0" y="230"/>
                    <a:pt x="8" y="215"/>
                  </a:cubicBezTo>
                  <a:cubicBezTo>
                    <a:pt x="12" y="225"/>
                    <a:pt x="26" y="202"/>
                    <a:pt x="27" y="200"/>
                  </a:cubicBezTo>
                  <a:cubicBezTo>
                    <a:pt x="32" y="217"/>
                    <a:pt x="126" y="232"/>
                    <a:pt x="142" y="232"/>
                  </a:cubicBezTo>
                  <a:cubicBezTo>
                    <a:pt x="148" y="232"/>
                    <a:pt x="147" y="225"/>
                    <a:pt x="143" y="224"/>
                  </a:cubicBezTo>
                  <a:cubicBezTo>
                    <a:pt x="132" y="222"/>
                    <a:pt x="121" y="219"/>
                    <a:pt x="110" y="217"/>
                  </a:cubicBezTo>
                  <a:cubicBezTo>
                    <a:pt x="87" y="213"/>
                    <a:pt x="64" y="208"/>
                    <a:pt x="42" y="199"/>
                  </a:cubicBezTo>
                  <a:cubicBezTo>
                    <a:pt x="43" y="197"/>
                    <a:pt x="41" y="195"/>
                    <a:pt x="38" y="195"/>
                  </a:cubicBezTo>
                  <a:cubicBezTo>
                    <a:pt x="36" y="195"/>
                    <a:pt x="33" y="195"/>
                    <a:pt x="31" y="195"/>
                  </a:cubicBezTo>
                  <a:cubicBezTo>
                    <a:pt x="40" y="180"/>
                    <a:pt x="49" y="166"/>
                    <a:pt x="57" y="151"/>
                  </a:cubicBezTo>
                  <a:cubicBezTo>
                    <a:pt x="57" y="152"/>
                    <a:pt x="49" y="190"/>
                    <a:pt x="60" y="181"/>
                  </a:cubicBezTo>
                  <a:cubicBezTo>
                    <a:pt x="68" y="174"/>
                    <a:pt x="70" y="129"/>
                    <a:pt x="73" y="117"/>
                  </a:cubicBezTo>
                  <a:cubicBezTo>
                    <a:pt x="78" y="105"/>
                    <a:pt x="103" y="59"/>
                    <a:pt x="97" y="47"/>
                  </a:cubicBezTo>
                  <a:cubicBezTo>
                    <a:pt x="93" y="40"/>
                    <a:pt x="68" y="106"/>
                    <a:pt x="66" y="114"/>
                  </a:cubicBezTo>
                  <a:cubicBezTo>
                    <a:pt x="56" y="136"/>
                    <a:pt x="44" y="159"/>
                    <a:pt x="29" y="182"/>
                  </a:cubicBezTo>
                  <a:cubicBezTo>
                    <a:pt x="36" y="166"/>
                    <a:pt x="96" y="3"/>
                    <a:pt x="76" y="1"/>
                  </a:cubicBezTo>
                  <a:close/>
                  <a:moveTo>
                    <a:pt x="26" y="156"/>
                  </a:moveTo>
                  <a:cubicBezTo>
                    <a:pt x="25" y="157"/>
                    <a:pt x="25" y="158"/>
                    <a:pt x="25" y="159"/>
                  </a:cubicBezTo>
                  <a:cubicBezTo>
                    <a:pt x="25" y="158"/>
                    <a:pt x="26" y="157"/>
                    <a:pt x="26" y="156"/>
                  </a:cubicBezTo>
                  <a:close/>
                  <a:moveTo>
                    <a:pt x="46" y="118"/>
                  </a:moveTo>
                  <a:cubicBezTo>
                    <a:pt x="43" y="118"/>
                    <a:pt x="40" y="122"/>
                    <a:pt x="38" y="127"/>
                  </a:cubicBezTo>
                  <a:cubicBezTo>
                    <a:pt x="45" y="110"/>
                    <a:pt x="52" y="92"/>
                    <a:pt x="59" y="75"/>
                  </a:cubicBezTo>
                  <a:cubicBezTo>
                    <a:pt x="55" y="89"/>
                    <a:pt x="51" y="103"/>
                    <a:pt x="46" y="118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3" name="Freeform 21"/>
            <p:cNvSpPr>
              <a:spLocks noEditPoints="1"/>
            </p:cNvSpPr>
            <p:nvPr/>
          </p:nvSpPr>
          <p:spPr bwMode="auto">
            <a:xfrm>
              <a:off x="3444794" y="2427054"/>
              <a:ext cx="374805" cy="542687"/>
            </a:xfrm>
            <a:custGeom>
              <a:cxnLst>
                <a:cxn ang="0">
                  <a:pos x="94" y="46"/>
                </a:cxn>
                <a:cxn ang="0">
                  <a:pos x="55" y="95"/>
                </a:cxn>
                <a:cxn ang="0">
                  <a:pos x="8" y="158"/>
                </a:cxn>
                <a:cxn ang="0">
                  <a:pos x="11" y="170"/>
                </a:cxn>
                <a:cxn ang="0">
                  <a:pos x="35" y="158"/>
                </a:cxn>
                <a:cxn ang="0">
                  <a:pos x="7" y="210"/>
                </a:cxn>
                <a:cxn ang="0">
                  <a:pos x="10" y="217"/>
                </a:cxn>
                <a:cxn ang="0">
                  <a:pos x="25" y="204"/>
                </a:cxn>
                <a:cxn ang="0">
                  <a:pos x="70" y="152"/>
                </a:cxn>
                <a:cxn ang="0">
                  <a:pos x="146" y="50"/>
                </a:cxn>
                <a:cxn ang="0">
                  <a:pos x="148" y="42"/>
                </a:cxn>
                <a:cxn ang="0">
                  <a:pos x="130" y="56"/>
                </a:cxn>
                <a:cxn ang="0">
                  <a:pos x="119" y="58"/>
                </a:cxn>
                <a:cxn ang="0">
                  <a:pos x="113" y="48"/>
                </a:cxn>
                <a:cxn ang="0">
                  <a:pos x="122" y="39"/>
                </a:cxn>
                <a:cxn ang="0">
                  <a:pos x="88" y="16"/>
                </a:cxn>
                <a:cxn ang="0">
                  <a:pos x="60" y="5"/>
                </a:cxn>
                <a:cxn ang="0">
                  <a:pos x="80" y="32"/>
                </a:cxn>
                <a:cxn ang="0">
                  <a:pos x="98" y="46"/>
                </a:cxn>
                <a:cxn ang="0">
                  <a:pos x="99" y="57"/>
                </a:cxn>
                <a:cxn ang="0">
                  <a:pos x="88" y="64"/>
                </a:cxn>
                <a:cxn ang="0">
                  <a:pos x="94" y="46"/>
                </a:cxn>
                <a:cxn ang="0">
                  <a:pos x="76" y="20"/>
                </a:cxn>
                <a:cxn ang="0">
                  <a:pos x="71" y="15"/>
                </a:cxn>
                <a:cxn ang="0">
                  <a:pos x="78" y="19"/>
                </a:cxn>
                <a:cxn ang="0">
                  <a:pos x="76" y="20"/>
                </a:cxn>
                <a:cxn ang="0">
                  <a:pos x="85" y="26"/>
                </a:cxn>
                <a:cxn ang="0">
                  <a:pos x="84" y="25"/>
                </a:cxn>
                <a:cxn ang="0">
                  <a:pos x="86" y="24"/>
                </a:cxn>
                <a:cxn ang="0">
                  <a:pos x="90" y="28"/>
                </a:cxn>
                <a:cxn ang="0">
                  <a:pos x="85" y="26"/>
                </a:cxn>
                <a:cxn ang="0">
                  <a:pos x="42" y="170"/>
                </a:cxn>
                <a:cxn ang="0">
                  <a:pos x="20" y="196"/>
                </a:cxn>
                <a:cxn ang="0">
                  <a:pos x="49" y="160"/>
                </a:cxn>
                <a:cxn ang="0">
                  <a:pos x="42" y="170"/>
                </a:cxn>
                <a:cxn ang="0">
                  <a:pos x="116" y="62"/>
                </a:cxn>
                <a:cxn ang="0">
                  <a:pos x="116" y="62"/>
                </a:cxn>
                <a:cxn ang="0">
                  <a:pos x="102" y="77"/>
                </a:cxn>
                <a:cxn ang="0">
                  <a:pos x="106" y="63"/>
                </a:cxn>
                <a:cxn ang="0">
                  <a:pos x="116" y="62"/>
                </a:cxn>
                <a:cxn ang="0">
                  <a:pos x="107" y="55"/>
                </a:cxn>
                <a:cxn ang="0">
                  <a:pos x="107" y="53"/>
                </a:cxn>
                <a:cxn ang="0">
                  <a:pos x="108" y="55"/>
                </a:cxn>
                <a:cxn ang="0">
                  <a:pos x="107" y="55"/>
                </a:cxn>
                <a:cxn ang="0">
                  <a:pos x="112" y="39"/>
                </a:cxn>
                <a:cxn ang="0">
                  <a:pos x="103" y="34"/>
                </a:cxn>
                <a:cxn ang="0">
                  <a:pos x="99" y="27"/>
                </a:cxn>
                <a:cxn ang="0">
                  <a:pos x="112" y="39"/>
                </a:cxn>
                <a:cxn ang="0">
                  <a:pos x="104" y="87"/>
                </a:cxn>
                <a:cxn ang="0">
                  <a:pos x="95" y="101"/>
                </a:cxn>
                <a:cxn ang="0">
                  <a:pos x="72" y="123"/>
                </a:cxn>
                <a:cxn ang="0">
                  <a:pos x="104" y="87"/>
                </a:cxn>
                <a:cxn ang="0">
                  <a:pos x="97" y="67"/>
                </a:cxn>
                <a:cxn ang="0">
                  <a:pos x="72" y="111"/>
                </a:cxn>
                <a:cxn ang="0">
                  <a:pos x="22" y="157"/>
                </a:cxn>
                <a:cxn ang="0">
                  <a:pos x="85" y="69"/>
                </a:cxn>
                <a:cxn ang="0">
                  <a:pos x="87" y="73"/>
                </a:cxn>
                <a:cxn ang="0">
                  <a:pos x="97" y="67"/>
                </a:cxn>
              </a:cxnLst>
              <a:rect l="0" t="0" r="r" b="b"/>
              <a:pathLst>
                <a:path w="150" h="216">
                  <a:moveTo>
                    <a:pt x="94" y="46"/>
                  </a:moveTo>
                  <a:cubicBezTo>
                    <a:pt x="84" y="38"/>
                    <a:pt x="59" y="88"/>
                    <a:pt x="55" y="95"/>
                  </a:cubicBezTo>
                  <a:cubicBezTo>
                    <a:pt x="39" y="115"/>
                    <a:pt x="20" y="134"/>
                    <a:pt x="8" y="158"/>
                  </a:cubicBezTo>
                  <a:cubicBezTo>
                    <a:pt x="0" y="172"/>
                    <a:pt x="0" y="196"/>
                    <a:pt x="11" y="170"/>
                  </a:cubicBezTo>
                  <a:cubicBezTo>
                    <a:pt x="14" y="174"/>
                    <a:pt x="24" y="168"/>
                    <a:pt x="35" y="158"/>
                  </a:cubicBezTo>
                  <a:cubicBezTo>
                    <a:pt x="19" y="175"/>
                    <a:pt x="7" y="194"/>
                    <a:pt x="7" y="210"/>
                  </a:cubicBezTo>
                  <a:cubicBezTo>
                    <a:pt x="5" y="212"/>
                    <a:pt x="6" y="217"/>
                    <a:pt x="10" y="217"/>
                  </a:cubicBezTo>
                  <a:cubicBezTo>
                    <a:pt x="15" y="217"/>
                    <a:pt x="22" y="207"/>
                    <a:pt x="25" y="204"/>
                  </a:cubicBezTo>
                  <a:cubicBezTo>
                    <a:pt x="42" y="189"/>
                    <a:pt x="57" y="171"/>
                    <a:pt x="70" y="152"/>
                  </a:cubicBezTo>
                  <a:cubicBezTo>
                    <a:pt x="79" y="141"/>
                    <a:pt x="150" y="51"/>
                    <a:pt x="146" y="50"/>
                  </a:cubicBezTo>
                  <a:cubicBezTo>
                    <a:pt x="149" y="48"/>
                    <a:pt x="149" y="46"/>
                    <a:pt x="148" y="42"/>
                  </a:cubicBezTo>
                  <a:cubicBezTo>
                    <a:pt x="143" y="37"/>
                    <a:pt x="133" y="53"/>
                    <a:pt x="130" y="56"/>
                  </a:cubicBezTo>
                  <a:cubicBezTo>
                    <a:pt x="129" y="48"/>
                    <a:pt x="121" y="56"/>
                    <a:pt x="119" y="58"/>
                  </a:cubicBezTo>
                  <a:cubicBezTo>
                    <a:pt x="119" y="54"/>
                    <a:pt x="116" y="50"/>
                    <a:pt x="113" y="48"/>
                  </a:cubicBezTo>
                  <a:cubicBezTo>
                    <a:pt x="122" y="52"/>
                    <a:pt x="128" y="52"/>
                    <a:pt x="122" y="39"/>
                  </a:cubicBezTo>
                  <a:cubicBezTo>
                    <a:pt x="116" y="27"/>
                    <a:pt x="102" y="16"/>
                    <a:pt x="88" y="16"/>
                  </a:cubicBezTo>
                  <a:cubicBezTo>
                    <a:pt x="84" y="12"/>
                    <a:pt x="65" y="0"/>
                    <a:pt x="60" y="5"/>
                  </a:cubicBezTo>
                  <a:cubicBezTo>
                    <a:pt x="52" y="14"/>
                    <a:pt x="76" y="29"/>
                    <a:pt x="80" y="32"/>
                  </a:cubicBezTo>
                  <a:cubicBezTo>
                    <a:pt x="86" y="37"/>
                    <a:pt x="92" y="41"/>
                    <a:pt x="98" y="46"/>
                  </a:cubicBezTo>
                  <a:cubicBezTo>
                    <a:pt x="99" y="49"/>
                    <a:pt x="99" y="53"/>
                    <a:pt x="99" y="57"/>
                  </a:cubicBezTo>
                  <a:cubicBezTo>
                    <a:pt x="94" y="59"/>
                    <a:pt x="91" y="61"/>
                    <a:pt x="88" y="64"/>
                  </a:cubicBezTo>
                  <a:cubicBezTo>
                    <a:pt x="90" y="61"/>
                    <a:pt x="99" y="50"/>
                    <a:pt x="94" y="46"/>
                  </a:cubicBezTo>
                  <a:close/>
                  <a:moveTo>
                    <a:pt x="76" y="20"/>
                  </a:moveTo>
                  <a:cubicBezTo>
                    <a:pt x="75" y="18"/>
                    <a:pt x="73" y="17"/>
                    <a:pt x="71" y="15"/>
                  </a:cubicBezTo>
                  <a:cubicBezTo>
                    <a:pt x="74" y="16"/>
                    <a:pt x="76" y="17"/>
                    <a:pt x="78" y="19"/>
                  </a:cubicBezTo>
                  <a:cubicBezTo>
                    <a:pt x="78" y="19"/>
                    <a:pt x="77" y="19"/>
                    <a:pt x="76" y="20"/>
                  </a:cubicBezTo>
                  <a:close/>
                  <a:moveTo>
                    <a:pt x="85" y="26"/>
                  </a:moveTo>
                  <a:cubicBezTo>
                    <a:pt x="85" y="25"/>
                    <a:pt x="84" y="25"/>
                    <a:pt x="84" y="25"/>
                  </a:cubicBezTo>
                  <a:cubicBezTo>
                    <a:pt x="85" y="24"/>
                    <a:pt x="85" y="24"/>
                    <a:pt x="86" y="24"/>
                  </a:cubicBezTo>
                  <a:cubicBezTo>
                    <a:pt x="87" y="25"/>
                    <a:pt x="89" y="27"/>
                    <a:pt x="90" y="28"/>
                  </a:cubicBezTo>
                  <a:cubicBezTo>
                    <a:pt x="88" y="27"/>
                    <a:pt x="87" y="26"/>
                    <a:pt x="85" y="26"/>
                  </a:cubicBezTo>
                  <a:close/>
                  <a:moveTo>
                    <a:pt x="42" y="170"/>
                  </a:moveTo>
                  <a:cubicBezTo>
                    <a:pt x="35" y="179"/>
                    <a:pt x="28" y="188"/>
                    <a:pt x="20" y="196"/>
                  </a:cubicBezTo>
                  <a:cubicBezTo>
                    <a:pt x="27" y="184"/>
                    <a:pt x="38" y="171"/>
                    <a:pt x="49" y="160"/>
                  </a:cubicBezTo>
                  <a:cubicBezTo>
                    <a:pt x="47" y="163"/>
                    <a:pt x="44" y="167"/>
                    <a:pt x="42" y="170"/>
                  </a:cubicBezTo>
                  <a:close/>
                  <a:moveTo>
                    <a:pt x="116" y="62"/>
                  </a:moveTo>
                  <a:cubicBezTo>
                    <a:pt x="116" y="62"/>
                    <a:pt x="116" y="62"/>
                    <a:pt x="116" y="62"/>
                  </a:cubicBezTo>
                  <a:cubicBezTo>
                    <a:pt x="111" y="67"/>
                    <a:pt x="107" y="72"/>
                    <a:pt x="102" y="77"/>
                  </a:cubicBezTo>
                  <a:cubicBezTo>
                    <a:pt x="104" y="73"/>
                    <a:pt x="105" y="68"/>
                    <a:pt x="106" y="63"/>
                  </a:cubicBezTo>
                  <a:cubicBezTo>
                    <a:pt x="109" y="62"/>
                    <a:pt x="113" y="62"/>
                    <a:pt x="116" y="62"/>
                  </a:cubicBezTo>
                  <a:close/>
                  <a:moveTo>
                    <a:pt x="107" y="55"/>
                  </a:moveTo>
                  <a:cubicBezTo>
                    <a:pt x="107" y="54"/>
                    <a:pt x="107" y="54"/>
                    <a:pt x="107" y="53"/>
                  </a:cubicBezTo>
                  <a:cubicBezTo>
                    <a:pt x="107" y="54"/>
                    <a:pt x="108" y="54"/>
                    <a:pt x="108" y="55"/>
                  </a:cubicBezTo>
                  <a:cubicBezTo>
                    <a:pt x="108" y="55"/>
                    <a:pt x="107" y="55"/>
                    <a:pt x="107" y="55"/>
                  </a:cubicBezTo>
                  <a:close/>
                  <a:moveTo>
                    <a:pt x="112" y="39"/>
                  </a:moveTo>
                  <a:cubicBezTo>
                    <a:pt x="109" y="37"/>
                    <a:pt x="106" y="36"/>
                    <a:pt x="103" y="34"/>
                  </a:cubicBezTo>
                  <a:cubicBezTo>
                    <a:pt x="102" y="32"/>
                    <a:pt x="101" y="29"/>
                    <a:pt x="99" y="27"/>
                  </a:cubicBezTo>
                  <a:cubicBezTo>
                    <a:pt x="104" y="30"/>
                    <a:pt x="109" y="34"/>
                    <a:pt x="112" y="39"/>
                  </a:cubicBezTo>
                  <a:close/>
                  <a:moveTo>
                    <a:pt x="104" y="87"/>
                  </a:moveTo>
                  <a:cubicBezTo>
                    <a:pt x="101" y="92"/>
                    <a:pt x="98" y="96"/>
                    <a:pt x="95" y="101"/>
                  </a:cubicBezTo>
                  <a:cubicBezTo>
                    <a:pt x="89" y="107"/>
                    <a:pt x="81" y="114"/>
                    <a:pt x="72" y="123"/>
                  </a:cubicBezTo>
                  <a:cubicBezTo>
                    <a:pt x="87" y="106"/>
                    <a:pt x="101" y="91"/>
                    <a:pt x="104" y="87"/>
                  </a:cubicBezTo>
                  <a:close/>
                  <a:moveTo>
                    <a:pt x="97" y="67"/>
                  </a:moveTo>
                  <a:cubicBezTo>
                    <a:pt x="95" y="75"/>
                    <a:pt x="70" y="107"/>
                    <a:pt x="72" y="111"/>
                  </a:cubicBezTo>
                  <a:cubicBezTo>
                    <a:pt x="57" y="128"/>
                    <a:pt x="40" y="144"/>
                    <a:pt x="22" y="157"/>
                  </a:cubicBezTo>
                  <a:cubicBezTo>
                    <a:pt x="37" y="125"/>
                    <a:pt x="66" y="98"/>
                    <a:pt x="85" y="69"/>
                  </a:cubicBezTo>
                  <a:cubicBezTo>
                    <a:pt x="85" y="70"/>
                    <a:pt x="86" y="72"/>
                    <a:pt x="87" y="73"/>
                  </a:cubicBezTo>
                  <a:cubicBezTo>
                    <a:pt x="91" y="73"/>
                    <a:pt x="95" y="71"/>
                    <a:pt x="97" y="67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4" name="Freeform 22"/>
            <p:cNvSpPr>
              <a:spLocks noEditPoints="1"/>
            </p:cNvSpPr>
            <p:nvPr/>
          </p:nvSpPr>
          <p:spPr bwMode="auto">
            <a:xfrm>
              <a:off x="2417983" y="3512428"/>
              <a:ext cx="443129" cy="694951"/>
            </a:xfrm>
            <a:custGeom>
              <a:cxnLst>
                <a:cxn ang="0">
                  <a:pos x="108" y="80"/>
                </a:cxn>
                <a:cxn ang="0">
                  <a:pos x="85" y="118"/>
                </a:cxn>
                <a:cxn ang="0">
                  <a:pos x="54" y="175"/>
                </a:cxn>
                <a:cxn ang="0">
                  <a:pos x="15" y="248"/>
                </a:cxn>
                <a:cxn ang="0">
                  <a:pos x="24" y="251"/>
                </a:cxn>
                <a:cxn ang="0">
                  <a:pos x="70" y="189"/>
                </a:cxn>
                <a:cxn ang="0">
                  <a:pos x="110" y="97"/>
                </a:cxn>
                <a:cxn ang="0">
                  <a:pos x="132" y="63"/>
                </a:cxn>
                <a:cxn ang="0">
                  <a:pos x="160" y="97"/>
                </a:cxn>
                <a:cxn ang="0">
                  <a:pos x="132" y="52"/>
                </a:cxn>
                <a:cxn ang="0">
                  <a:pos x="175" y="41"/>
                </a:cxn>
                <a:cxn ang="0">
                  <a:pos x="119" y="18"/>
                </a:cxn>
                <a:cxn ang="0">
                  <a:pos x="88" y="5"/>
                </a:cxn>
                <a:cxn ang="0">
                  <a:pos x="91" y="16"/>
                </a:cxn>
                <a:cxn ang="0">
                  <a:pos x="159" y="38"/>
                </a:cxn>
                <a:cxn ang="0">
                  <a:pos x="123" y="44"/>
                </a:cxn>
                <a:cxn ang="0">
                  <a:pos x="121" y="53"/>
                </a:cxn>
                <a:cxn ang="0">
                  <a:pos x="126" y="56"/>
                </a:cxn>
                <a:cxn ang="0">
                  <a:pos x="114" y="72"/>
                </a:cxn>
                <a:cxn ang="0">
                  <a:pos x="108" y="80"/>
                </a:cxn>
                <a:cxn ang="0">
                  <a:pos x="34" y="233"/>
                </a:cxn>
                <a:cxn ang="0">
                  <a:pos x="91" y="126"/>
                </a:cxn>
                <a:cxn ang="0">
                  <a:pos x="34" y="233"/>
                </a:cxn>
              </a:cxnLst>
              <a:rect l="0" t="0" r="r" b="b"/>
              <a:pathLst>
                <a:path w="177" h="278">
                  <a:moveTo>
                    <a:pt x="108" y="80"/>
                  </a:moveTo>
                  <a:cubicBezTo>
                    <a:pt x="99" y="92"/>
                    <a:pt x="92" y="105"/>
                    <a:pt x="85" y="118"/>
                  </a:cubicBezTo>
                  <a:cubicBezTo>
                    <a:pt x="81" y="126"/>
                    <a:pt x="48" y="171"/>
                    <a:pt x="54" y="175"/>
                  </a:cubicBezTo>
                  <a:cubicBezTo>
                    <a:pt x="41" y="199"/>
                    <a:pt x="28" y="224"/>
                    <a:pt x="15" y="248"/>
                  </a:cubicBezTo>
                  <a:cubicBezTo>
                    <a:pt x="0" y="277"/>
                    <a:pt x="8" y="278"/>
                    <a:pt x="24" y="251"/>
                  </a:cubicBezTo>
                  <a:cubicBezTo>
                    <a:pt x="31" y="260"/>
                    <a:pt x="67" y="196"/>
                    <a:pt x="70" y="189"/>
                  </a:cubicBezTo>
                  <a:cubicBezTo>
                    <a:pt x="76" y="177"/>
                    <a:pt x="118" y="107"/>
                    <a:pt x="110" y="97"/>
                  </a:cubicBezTo>
                  <a:cubicBezTo>
                    <a:pt x="118" y="86"/>
                    <a:pt x="125" y="74"/>
                    <a:pt x="132" y="63"/>
                  </a:cubicBezTo>
                  <a:cubicBezTo>
                    <a:pt x="135" y="67"/>
                    <a:pt x="154" y="102"/>
                    <a:pt x="160" y="97"/>
                  </a:cubicBezTo>
                  <a:cubicBezTo>
                    <a:pt x="167" y="92"/>
                    <a:pt x="136" y="56"/>
                    <a:pt x="132" y="52"/>
                  </a:cubicBezTo>
                  <a:cubicBezTo>
                    <a:pt x="138" y="51"/>
                    <a:pt x="174" y="48"/>
                    <a:pt x="175" y="41"/>
                  </a:cubicBezTo>
                  <a:cubicBezTo>
                    <a:pt x="177" y="30"/>
                    <a:pt x="126" y="20"/>
                    <a:pt x="119" y="18"/>
                  </a:cubicBezTo>
                  <a:cubicBezTo>
                    <a:pt x="108" y="15"/>
                    <a:pt x="97" y="11"/>
                    <a:pt x="88" y="5"/>
                  </a:cubicBezTo>
                  <a:cubicBezTo>
                    <a:pt x="80" y="0"/>
                    <a:pt x="85" y="13"/>
                    <a:pt x="91" y="16"/>
                  </a:cubicBezTo>
                  <a:cubicBezTo>
                    <a:pt x="113" y="27"/>
                    <a:pt x="137" y="29"/>
                    <a:pt x="159" y="38"/>
                  </a:cubicBezTo>
                  <a:cubicBezTo>
                    <a:pt x="147" y="41"/>
                    <a:pt x="135" y="44"/>
                    <a:pt x="123" y="44"/>
                  </a:cubicBezTo>
                  <a:cubicBezTo>
                    <a:pt x="97" y="29"/>
                    <a:pt x="86" y="53"/>
                    <a:pt x="121" y="53"/>
                  </a:cubicBezTo>
                  <a:cubicBezTo>
                    <a:pt x="123" y="54"/>
                    <a:pt x="124" y="55"/>
                    <a:pt x="126" y="56"/>
                  </a:cubicBezTo>
                  <a:cubicBezTo>
                    <a:pt x="122" y="62"/>
                    <a:pt x="118" y="67"/>
                    <a:pt x="114" y="72"/>
                  </a:cubicBezTo>
                  <a:cubicBezTo>
                    <a:pt x="109" y="73"/>
                    <a:pt x="107" y="75"/>
                    <a:pt x="108" y="80"/>
                  </a:cubicBezTo>
                  <a:close/>
                  <a:moveTo>
                    <a:pt x="34" y="233"/>
                  </a:moveTo>
                  <a:cubicBezTo>
                    <a:pt x="53" y="198"/>
                    <a:pt x="69" y="159"/>
                    <a:pt x="91" y="126"/>
                  </a:cubicBezTo>
                  <a:cubicBezTo>
                    <a:pt x="75" y="163"/>
                    <a:pt x="57" y="202"/>
                    <a:pt x="34" y="233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5" name="Freeform 23"/>
            <p:cNvSpPr>
              <a:spLocks noEditPoints="1"/>
            </p:cNvSpPr>
            <p:nvPr/>
          </p:nvSpPr>
          <p:spPr bwMode="auto">
            <a:xfrm>
              <a:off x="2000231" y="2114716"/>
              <a:ext cx="2123898" cy="3170227"/>
            </a:xfrm>
            <a:custGeom>
              <a:cxnLst>
                <a:cxn ang="0">
                  <a:pos x="467" y="52"/>
                </a:cxn>
                <a:cxn ang="0">
                  <a:pos x="692" y="104"/>
                </a:cxn>
                <a:cxn ang="0">
                  <a:pos x="777" y="241"/>
                </a:cxn>
                <a:cxn ang="0">
                  <a:pos x="605" y="411"/>
                </a:cxn>
                <a:cxn ang="0">
                  <a:pos x="269" y="446"/>
                </a:cxn>
                <a:cxn ang="0">
                  <a:pos x="456" y="626"/>
                </a:cxn>
                <a:cxn ang="0">
                  <a:pos x="427" y="694"/>
                </a:cxn>
                <a:cxn ang="0">
                  <a:pos x="219" y="1035"/>
                </a:cxn>
                <a:cxn ang="0">
                  <a:pos x="133" y="740"/>
                </a:cxn>
                <a:cxn ang="0">
                  <a:pos x="30" y="996"/>
                </a:cxn>
                <a:cxn ang="0">
                  <a:pos x="230" y="1073"/>
                </a:cxn>
                <a:cxn ang="0">
                  <a:pos x="474" y="651"/>
                </a:cxn>
                <a:cxn ang="0">
                  <a:pos x="812" y="175"/>
                </a:cxn>
                <a:cxn ang="0">
                  <a:pos x="233" y="557"/>
                </a:cxn>
                <a:cxn ang="0">
                  <a:pos x="84" y="960"/>
                </a:cxn>
                <a:cxn ang="0">
                  <a:pos x="125" y="777"/>
                </a:cxn>
                <a:cxn ang="0">
                  <a:pos x="80" y="960"/>
                </a:cxn>
                <a:cxn ang="0">
                  <a:pos x="44" y="972"/>
                </a:cxn>
                <a:cxn ang="0">
                  <a:pos x="25" y="1224"/>
                </a:cxn>
                <a:cxn ang="0">
                  <a:pos x="43" y="1158"/>
                </a:cxn>
                <a:cxn ang="0">
                  <a:pos x="41" y="1230"/>
                </a:cxn>
                <a:cxn ang="0">
                  <a:pos x="56" y="1194"/>
                </a:cxn>
                <a:cxn ang="0">
                  <a:pos x="70" y="1184"/>
                </a:cxn>
                <a:cxn ang="0">
                  <a:pos x="26" y="1151"/>
                </a:cxn>
                <a:cxn ang="0">
                  <a:pos x="130" y="993"/>
                </a:cxn>
                <a:cxn ang="0">
                  <a:pos x="176" y="1009"/>
                </a:cxn>
                <a:cxn ang="0">
                  <a:pos x="264" y="992"/>
                </a:cxn>
                <a:cxn ang="0">
                  <a:pos x="604" y="448"/>
                </a:cxn>
                <a:cxn ang="0">
                  <a:pos x="575" y="403"/>
                </a:cxn>
                <a:cxn ang="0">
                  <a:pos x="534" y="355"/>
                </a:cxn>
                <a:cxn ang="0">
                  <a:pos x="404" y="324"/>
                </a:cxn>
                <a:cxn ang="0">
                  <a:pos x="316" y="367"/>
                </a:cxn>
                <a:cxn ang="0">
                  <a:pos x="302" y="401"/>
                </a:cxn>
                <a:cxn ang="0">
                  <a:pos x="289" y="429"/>
                </a:cxn>
                <a:cxn ang="0">
                  <a:pos x="289" y="460"/>
                </a:cxn>
                <a:cxn ang="0">
                  <a:pos x="294" y="525"/>
                </a:cxn>
                <a:cxn ang="0">
                  <a:pos x="445" y="653"/>
                </a:cxn>
                <a:cxn ang="0">
                  <a:pos x="462" y="648"/>
                </a:cxn>
                <a:cxn ang="0">
                  <a:pos x="262" y="503"/>
                </a:cxn>
                <a:cxn ang="0">
                  <a:pos x="310" y="457"/>
                </a:cxn>
                <a:cxn ang="0">
                  <a:pos x="469" y="528"/>
                </a:cxn>
                <a:cxn ang="0">
                  <a:pos x="450" y="448"/>
                </a:cxn>
                <a:cxn ang="0">
                  <a:pos x="542" y="458"/>
                </a:cxn>
                <a:cxn ang="0">
                  <a:pos x="380" y="320"/>
                </a:cxn>
                <a:cxn ang="0">
                  <a:pos x="543" y="419"/>
                </a:cxn>
                <a:cxn ang="0">
                  <a:pos x="524" y="546"/>
                </a:cxn>
                <a:cxn ang="0">
                  <a:pos x="317" y="488"/>
                </a:cxn>
                <a:cxn ang="0">
                  <a:pos x="468" y="539"/>
                </a:cxn>
                <a:cxn ang="0">
                  <a:pos x="560" y="423"/>
                </a:cxn>
                <a:cxn ang="0">
                  <a:pos x="524" y="572"/>
                </a:cxn>
                <a:cxn ang="0">
                  <a:pos x="605" y="421"/>
                </a:cxn>
                <a:cxn ang="0">
                  <a:pos x="751" y="313"/>
                </a:cxn>
                <a:cxn ang="0">
                  <a:pos x="790" y="245"/>
                </a:cxn>
                <a:cxn ang="0">
                  <a:pos x="789" y="218"/>
                </a:cxn>
                <a:cxn ang="0">
                  <a:pos x="485" y="43"/>
                </a:cxn>
                <a:cxn ang="0">
                  <a:pos x="540" y="52"/>
                </a:cxn>
                <a:cxn ang="0">
                  <a:pos x="605" y="66"/>
                </a:cxn>
                <a:cxn ang="0">
                  <a:pos x="781" y="218"/>
                </a:cxn>
                <a:cxn ang="0">
                  <a:pos x="693" y="86"/>
                </a:cxn>
                <a:cxn ang="0">
                  <a:pos x="578" y="26"/>
                </a:cxn>
              </a:cxnLst>
              <a:rect l="0" t="0" r="r" b="b"/>
              <a:pathLst>
                <a:path w="849" h="1268">
                  <a:moveTo>
                    <a:pt x="488" y="22"/>
                  </a:moveTo>
                  <a:cubicBezTo>
                    <a:pt x="485" y="22"/>
                    <a:pt x="458" y="23"/>
                    <a:pt x="460" y="31"/>
                  </a:cubicBezTo>
                  <a:cubicBezTo>
                    <a:pt x="443" y="32"/>
                    <a:pt x="427" y="39"/>
                    <a:pt x="413" y="48"/>
                  </a:cubicBezTo>
                  <a:cubicBezTo>
                    <a:pt x="412" y="49"/>
                    <a:pt x="400" y="60"/>
                    <a:pt x="410" y="60"/>
                  </a:cubicBezTo>
                  <a:cubicBezTo>
                    <a:pt x="415" y="60"/>
                    <a:pt x="426" y="50"/>
                    <a:pt x="430" y="48"/>
                  </a:cubicBezTo>
                  <a:cubicBezTo>
                    <a:pt x="428" y="50"/>
                    <a:pt x="428" y="52"/>
                    <a:pt x="429" y="54"/>
                  </a:cubicBezTo>
                  <a:cubicBezTo>
                    <a:pt x="424" y="56"/>
                    <a:pt x="419" y="59"/>
                    <a:pt x="415" y="63"/>
                  </a:cubicBezTo>
                  <a:cubicBezTo>
                    <a:pt x="413" y="69"/>
                    <a:pt x="415" y="71"/>
                    <a:pt x="421" y="69"/>
                  </a:cubicBezTo>
                  <a:cubicBezTo>
                    <a:pt x="430" y="60"/>
                    <a:pt x="443" y="56"/>
                    <a:pt x="455" y="54"/>
                  </a:cubicBezTo>
                  <a:cubicBezTo>
                    <a:pt x="438" y="75"/>
                    <a:pt x="460" y="60"/>
                    <a:pt x="467" y="52"/>
                  </a:cubicBezTo>
                  <a:cubicBezTo>
                    <a:pt x="467" y="52"/>
                    <a:pt x="468" y="52"/>
                    <a:pt x="468" y="52"/>
                  </a:cubicBezTo>
                  <a:cubicBezTo>
                    <a:pt x="471" y="54"/>
                    <a:pt x="482" y="57"/>
                    <a:pt x="483" y="51"/>
                  </a:cubicBezTo>
                  <a:cubicBezTo>
                    <a:pt x="489" y="51"/>
                    <a:pt x="495" y="50"/>
                    <a:pt x="501" y="50"/>
                  </a:cubicBezTo>
                  <a:cubicBezTo>
                    <a:pt x="484" y="58"/>
                    <a:pt x="468" y="69"/>
                    <a:pt x="451" y="78"/>
                  </a:cubicBezTo>
                  <a:cubicBezTo>
                    <a:pt x="428" y="90"/>
                    <a:pt x="452" y="88"/>
                    <a:pt x="464" y="81"/>
                  </a:cubicBezTo>
                  <a:cubicBezTo>
                    <a:pt x="505" y="68"/>
                    <a:pt x="555" y="86"/>
                    <a:pt x="593" y="101"/>
                  </a:cubicBezTo>
                  <a:cubicBezTo>
                    <a:pt x="608" y="108"/>
                    <a:pt x="609" y="99"/>
                    <a:pt x="596" y="94"/>
                  </a:cubicBezTo>
                  <a:cubicBezTo>
                    <a:pt x="576" y="85"/>
                    <a:pt x="554" y="78"/>
                    <a:pt x="532" y="74"/>
                  </a:cubicBezTo>
                  <a:cubicBezTo>
                    <a:pt x="580" y="79"/>
                    <a:pt x="628" y="79"/>
                    <a:pt x="676" y="92"/>
                  </a:cubicBezTo>
                  <a:cubicBezTo>
                    <a:pt x="681" y="96"/>
                    <a:pt x="687" y="100"/>
                    <a:pt x="692" y="104"/>
                  </a:cubicBezTo>
                  <a:cubicBezTo>
                    <a:pt x="692" y="104"/>
                    <a:pt x="692" y="104"/>
                    <a:pt x="692" y="104"/>
                  </a:cubicBezTo>
                  <a:cubicBezTo>
                    <a:pt x="680" y="101"/>
                    <a:pt x="628" y="85"/>
                    <a:pt x="618" y="95"/>
                  </a:cubicBezTo>
                  <a:cubicBezTo>
                    <a:pt x="610" y="104"/>
                    <a:pt x="634" y="103"/>
                    <a:pt x="632" y="103"/>
                  </a:cubicBezTo>
                  <a:cubicBezTo>
                    <a:pt x="651" y="103"/>
                    <a:pt x="670" y="107"/>
                    <a:pt x="689" y="112"/>
                  </a:cubicBezTo>
                  <a:cubicBezTo>
                    <a:pt x="678" y="119"/>
                    <a:pt x="690" y="124"/>
                    <a:pt x="697" y="114"/>
                  </a:cubicBezTo>
                  <a:cubicBezTo>
                    <a:pt x="701" y="116"/>
                    <a:pt x="705" y="117"/>
                    <a:pt x="709" y="119"/>
                  </a:cubicBezTo>
                  <a:cubicBezTo>
                    <a:pt x="728" y="137"/>
                    <a:pt x="745" y="158"/>
                    <a:pt x="757" y="181"/>
                  </a:cubicBezTo>
                  <a:cubicBezTo>
                    <a:pt x="760" y="186"/>
                    <a:pt x="779" y="233"/>
                    <a:pt x="782" y="222"/>
                  </a:cubicBezTo>
                  <a:cubicBezTo>
                    <a:pt x="782" y="223"/>
                    <a:pt x="782" y="224"/>
                    <a:pt x="782" y="225"/>
                  </a:cubicBezTo>
                  <a:cubicBezTo>
                    <a:pt x="780" y="227"/>
                    <a:pt x="769" y="238"/>
                    <a:pt x="777" y="241"/>
                  </a:cubicBezTo>
                  <a:cubicBezTo>
                    <a:pt x="748" y="283"/>
                    <a:pt x="712" y="324"/>
                    <a:pt x="675" y="359"/>
                  </a:cubicBezTo>
                  <a:cubicBezTo>
                    <a:pt x="678" y="354"/>
                    <a:pt x="702" y="326"/>
                    <a:pt x="698" y="322"/>
                  </a:cubicBezTo>
                  <a:cubicBezTo>
                    <a:pt x="691" y="314"/>
                    <a:pt x="672" y="349"/>
                    <a:pt x="669" y="353"/>
                  </a:cubicBezTo>
                  <a:cubicBezTo>
                    <a:pt x="659" y="371"/>
                    <a:pt x="630" y="418"/>
                    <a:pt x="664" y="382"/>
                  </a:cubicBezTo>
                  <a:cubicBezTo>
                    <a:pt x="670" y="386"/>
                    <a:pt x="687" y="360"/>
                    <a:pt x="690" y="356"/>
                  </a:cubicBezTo>
                  <a:cubicBezTo>
                    <a:pt x="694" y="353"/>
                    <a:pt x="698" y="349"/>
                    <a:pt x="702" y="346"/>
                  </a:cubicBezTo>
                  <a:cubicBezTo>
                    <a:pt x="689" y="361"/>
                    <a:pt x="677" y="377"/>
                    <a:pt x="666" y="392"/>
                  </a:cubicBezTo>
                  <a:cubicBezTo>
                    <a:pt x="664" y="395"/>
                    <a:pt x="637" y="433"/>
                    <a:pt x="650" y="427"/>
                  </a:cubicBezTo>
                  <a:cubicBezTo>
                    <a:pt x="645" y="433"/>
                    <a:pt x="641" y="439"/>
                    <a:pt x="637" y="444"/>
                  </a:cubicBezTo>
                  <a:cubicBezTo>
                    <a:pt x="632" y="430"/>
                    <a:pt x="618" y="419"/>
                    <a:pt x="605" y="411"/>
                  </a:cubicBezTo>
                  <a:cubicBezTo>
                    <a:pt x="588" y="400"/>
                    <a:pt x="574" y="381"/>
                    <a:pt x="559" y="366"/>
                  </a:cubicBezTo>
                  <a:cubicBezTo>
                    <a:pt x="531" y="337"/>
                    <a:pt x="490" y="322"/>
                    <a:pt x="451" y="317"/>
                  </a:cubicBezTo>
                  <a:cubicBezTo>
                    <a:pt x="442" y="315"/>
                    <a:pt x="433" y="314"/>
                    <a:pt x="424" y="314"/>
                  </a:cubicBezTo>
                  <a:cubicBezTo>
                    <a:pt x="397" y="302"/>
                    <a:pt x="355" y="307"/>
                    <a:pt x="328" y="318"/>
                  </a:cubicBezTo>
                  <a:cubicBezTo>
                    <a:pt x="325" y="314"/>
                    <a:pt x="321" y="318"/>
                    <a:pt x="320" y="321"/>
                  </a:cubicBezTo>
                  <a:cubicBezTo>
                    <a:pt x="313" y="325"/>
                    <a:pt x="291" y="349"/>
                    <a:pt x="312" y="342"/>
                  </a:cubicBezTo>
                  <a:cubicBezTo>
                    <a:pt x="307" y="356"/>
                    <a:pt x="302" y="370"/>
                    <a:pt x="297" y="384"/>
                  </a:cubicBezTo>
                  <a:cubicBezTo>
                    <a:pt x="294" y="386"/>
                    <a:pt x="288" y="390"/>
                    <a:pt x="287" y="394"/>
                  </a:cubicBezTo>
                  <a:cubicBezTo>
                    <a:pt x="280" y="395"/>
                    <a:pt x="278" y="424"/>
                    <a:pt x="277" y="430"/>
                  </a:cubicBezTo>
                  <a:cubicBezTo>
                    <a:pt x="274" y="435"/>
                    <a:pt x="271" y="440"/>
                    <a:pt x="269" y="446"/>
                  </a:cubicBezTo>
                  <a:cubicBezTo>
                    <a:pt x="267" y="446"/>
                    <a:pt x="251" y="456"/>
                    <a:pt x="264" y="456"/>
                  </a:cubicBezTo>
                  <a:cubicBezTo>
                    <a:pt x="261" y="464"/>
                    <a:pt x="258" y="471"/>
                    <a:pt x="255" y="478"/>
                  </a:cubicBezTo>
                  <a:cubicBezTo>
                    <a:pt x="248" y="484"/>
                    <a:pt x="245" y="491"/>
                    <a:pt x="249" y="500"/>
                  </a:cubicBezTo>
                  <a:cubicBezTo>
                    <a:pt x="248" y="503"/>
                    <a:pt x="245" y="512"/>
                    <a:pt x="247" y="516"/>
                  </a:cubicBezTo>
                  <a:cubicBezTo>
                    <a:pt x="209" y="543"/>
                    <a:pt x="280" y="536"/>
                    <a:pt x="294" y="533"/>
                  </a:cubicBezTo>
                  <a:cubicBezTo>
                    <a:pt x="323" y="543"/>
                    <a:pt x="354" y="545"/>
                    <a:pt x="384" y="555"/>
                  </a:cubicBezTo>
                  <a:cubicBezTo>
                    <a:pt x="400" y="565"/>
                    <a:pt x="415" y="578"/>
                    <a:pt x="425" y="594"/>
                  </a:cubicBezTo>
                  <a:cubicBezTo>
                    <a:pt x="431" y="597"/>
                    <a:pt x="433" y="595"/>
                    <a:pt x="432" y="589"/>
                  </a:cubicBezTo>
                  <a:cubicBezTo>
                    <a:pt x="428" y="582"/>
                    <a:pt x="422" y="576"/>
                    <a:pt x="416" y="570"/>
                  </a:cubicBezTo>
                  <a:cubicBezTo>
                    <a:pt x="437" y="584"/>
                    <a:pt x="448" y="603"/>
                    <a:pt x="456" y="626"/>
                  </a:cubicBezTo>
                  <a:cubicBezTo>
                    <a:pt x="456" y="627"/>
                    <a:pt x="456" y="628"/>
                    <a:pt x="455" y="628"/>
                  </a:cubicBezTo>
                  <a:cubicBezTo>
                    <a:pt x="452" y="632"/>
                    <a:pt x="448" y="636"/>
                    <a:pt x="445" y="640"/>
                  </a:cubicBezTo>
                  <a:cubicBezTo>
                    <a:pt x="444" y="637"/>
                    <a:pt x="433" y="592"/>
                    <a:pt x="428" y="606"/>
                  </a:cubicBezTo>
                  <a:cubicBezTo>
                    <a:pt x="426" y="611"/>
                    <a:pt x="435" y="627"/>
                    <a:pt x="436" y="633"/>
                  </a:cubicBezTo>
                  <a:cubicBezTo>
                    <a:pt x="438" y="644"/>
                    <a:pt x="437" y="656"/>
                    <a:pt x="435" y="668"/>
                  </a:cubicBezTo>
                  <a:cubicBezTo>
                    <a:pt x="416" y="692"/>
                    <a:pt x="392" y="712"/>
                    <a:pt x="372" y="736"/>
                  </a:cubicBezTo>
                  <a:cubicBezTo>
                    <a:pt x="371" y="740"/>
                    <a:pt x="372" y="742"/>
                    <a:pt x="375" y="742"/>
                  </a:cubicBezTo>
                  <a:cubicBezTo>
                    <a:pt x="380" y="742"/>
                    <a:pt x="388" y="730"/>
                    <a:pt x="391" y="727"/>
                  </a:cubicBezTo>
                  <a:cubicBezTo>
                    <a:pt x="404" y="714"/>
                    <a:pt x="417" y="701"/>
                    <a:pt x="430" y="686"/>
                  </a:cubicBezTo>
                  <a:cubicBezTo>
                    <a:pt x="429" y="689"/>
                    <a:pt x="428" y="691"/>
                    <a:pt x="427" y="694"/>
                  </a:cubicBezTo>
                  <a:cubicBezTo>
                    <a:pt x="423" y="700"/>
                    <a:pt x="400" y="721"/>
                    <a:pt x="401" y="728"/>
                  </a:cubicBezTo>
                  <a:cubicBezTo>
                    <a:pt x="400" y="729"/>
                    <a:pt x="399" y="731"/>
                    <a:pt x="398" y="732"/>
                  </a:cubicBezTo>
                  <a:cubicBezTo>
                    <a:pt x="396" y="733"/>
                    <a:pt x="396" y="734"/>
                    <a:pt x="395" y="735"/>
                  </a:cubicBezTo>
                  <a:cubicBezTo>
                    <a:pt x="354" y="789"/>
                    <a:pt x="315" y="845"/>
                    <a:pt x="277" y="900"/>
                  </a:cubicBezTo>
                  <a:cubicBezTo>
                    <a:pt x="267" y="915"/>
                    <a:pt x="274" y="919"/>
                    <a:pt x="284" y="905"/>
                  </a:cubicBezTo>
                  <a:cubicBezTo>
                    <a:pt x="292" y="892"/>
                    <a:pt x="301" y="879"/>
                    <a:pt x="310" y="866"/>
                  </a:cubicBezTo>
                  <a:cubicBezTo>
                    <a:pt x="331" y="836"/>
                    <a:pt x="353" y="805"/>
                    <a:pt x="375" y="775"/>
                  </a:cubicBezTo>
                  <a:cubicBezTo>
                    <a:pt x="363" y="798"/>
                    <a:pt x="220" y="1010"/>
                    <a:pt x="236" y="1019"/>
                  </a:cubicBezTo>
                  <a:cubicBezTo>
                    <a:pt x="231" y="1027"/>
                    <a:pt x="227" y="1035"/>
                    <a:pt x="224" y="1043"/>
                  </a:cubicBezTo>
                  <a:cubicBezTo>
                    <a:pt x="223" y="1040"/>
                    <a:pt x="221" y="1038"/>
                    <a:pt x="219" y="1035"/>
                  </a:cubicBezTo>
                  <a:cubicBezTo>
                    <a:pt x="214" y="1003"/>
                    <a:pt x="176" y="983"/>
                    <a:pt x="138" y="972"/>
                  </a:cubicBezTo>
                  <a:cubicBezTo>
                    <a:pt x="125" y="967"/>
                    <a:pt x="113" y="966"/>
                    <a:pt x="100" y="963"/>
                  </a:cubicBezTo>
                  <a:cubicBezTo>
                    <a:pt x="109" y="959"/>
                    <a:pt x="91" y="950"/>
                    <a:pt x="89" y="949"/>
                  </a:cubicBezTo>
                  <a:cubicBezTo>
                    <a:pt x="103" y="903"/>
                    <a:pt x="120" y="858"/>
                    <a:pt x="137" y="813"/>
                  </a:cubicBezTo>
                  <a:cubicBezTo>
                    <a:pt x="147" y="789"/>
                    <a:pt x="156" y="765"/>
                    <a:pt x="165" y="741"/>
                  </a:cubicBezTo>
                  <a:cubicBezTo>
                    <a:pt x="167" y="737"/>
                    <a:pt x="186" y="696"/>
                    <a:pt x="174" y="700"/>
                  </a:cubicBezTo>
                  <a:cubicBezTo>
                    <a:pt x="191" y="666"/>
                    <a:pt x="207" y="631"/>
                    <a:pt x="225" y="598"/>
                  </a:cubicBezTo>
                  <a:cubicBezTo>
                    <a:pt x="235" y="580"/>
                    <a:pt x="251" y="519"/>
                    <a:pt x="218" y="561"/>
                  </a:cubicBezTo>
                  <a:cubicBezTo>
                    <a:pt x="201" y="583"/>
                    <a:pt x="191" y="612"/>
                    <a:pt x="182" y="638"/>
                  </a:cubicBezTo>
                  <a:cubicBezTo>
                    <a:pt x="169" y="673"/>
                    <a:pt x="148" y="706"/>
                    <a:pt x="133" y="740"/>
                  </a:cubicBezTo>
                  <a:cubicBezTo>
                    <a:pt x="124" y="740"/>
                    <a:pt x="110" y="776"/>
                    <a:pt x="107" y="784"/>
                  </a:cubicBezTo>
                  <a:cubicBezTo>
                    <a:pt x="95" y="806"/>
                    <a:pt x="86" y="829"/>
                    <a:pt x="75" y="852"/>
                  </a:cubicBezTo>
                  <a:cubicBezTo>
                    <a:pt x="65" y="874"/>
                    <a:pt x="55" y="897"/>
                    <a:pt x="47" y="920"/>
                  </a:cubicBezTo>
                  <a:cubicBezTo>
                    <a:pt x="47" y="922"/>
                    <a:pt x="35" y="952"/>
                    <a:pt x="46" y="947"/>
                  </a:cubicBezTo>
                  <a:cubicBezTo>
                    <a:pt x="50" y="948"/>
                    <a:pt x="53" y="949"/>
                    <a:pt x="57" y="948"/>
                  </a:cubicBezTo>
                  <a:cubicBezTo>
                    <a:pt x="56" y="949"/>
                    <a:pt x="55" y="950"/>
                    <a:pt x="53" y="951"/>
                  </a:cubicBezTo>
                  <a:cubicBezTo>
                    <a:pt x="49" y="939"/>
                    <a:pt x="35" y="974"/>
                    <a:pt x="35" y="977"/>
                  </a:cubicBezTo>
                  <a:cubicBezTo>
                    <a:pt x="30" y="978"/>
                    <a:pt x="29" y="981"/>
                    <a:pt x="30" y="986"/>
                  </a:cubicBezTo>
                  <a:cubicBezTo>
                    <a:pt x="28" y="988"/>
                    <a:pt x="28" y="991"/>
                    <a:pt x="31" y="992"/>
                  </a:cubicBezTo>
                  <a:cubicBezTo>
                    <a:pt x="31" y="993"/>
                    <a:pt x="31" y="995"/>
                    <a:pt x="30" y="996"/>
                  </a:cubicBezTo>
                  <a:cubicBezTo>
                    <a:pt x="20" y="992"/>
                    <a:pt x="17" y="1046"/>
                    <a:pt x="17" y="1052"/>
                  </a:cubicBezTo>
                  <a:cubicBezTo>
                    <a:pt x="11" y="1076"/>
                    <a:pt x="12" y="1103"/>
                    <a:pt x="13" y="1127"/>
                  </a:cubicBezTo>
                  <a:cubicBezTo>
                    <a:pt x="14" y="1139"/>
                    <a:pt x="12" y="1228"/>
                    <a:pt x="20" y="1230"/>
                  </a:cubicBezTo>
                  <a:cubicBezTo>
                    <a:pt x="11" y="1241"/>
                    <a:pt x="0" y="1268"/>
                    <a:pt x="23" y="1253"/>
                  </a:cubicBezTo>
                  <a:cubicBezTo>
                    <a:pt x="49" y="1236"/>
                    <a:pt x="72" y="1216"/>
                    <a:pt x="94" y="1195"/>
                  </a:cubicBezTo>
                  <a:cubicBezTo>
                    <a:pt x="111" y="1178"/>
                    <a:pt x="128" y="1160"/>
                    <a:pt x="146" y="1145"/>
                  </a:cubicBezTo>
                  <a:cubicBezTo>
                    <a:pt x="161" y="1135"/>
                    <a:pt x="201" y="1111"/>
                    <a:pt x="206" y="1094"/>
                  </a:cubicBezTo>
                  <a:cubicBezTo>
                    <a:pt x="209" y="1093"/>
                    <a:pt x="216" y="1091"/>
                    <a:pt x="214" y="1086"/>
                  </a:cubicBezTo>
                  <a:cubicBezTo>
                    <a:pt x="217" y="1088"/>
                    <a:pt x="219" y="1084"/>
                    <a:pt x="220" y="1081"/>
                  </a:cubicBezTo>
                  <a:cubicBezTo>
                    <a:pt x="224" y="1079"/>
                    <a:pt x="228" y="1076"/>
                    <a:pt x="230" y="1073"/>
                  </a:cubicBezTo>
                  <a:cubicBezTo>
                    <a:pt x="236" y="1071"/>
                    <a:pt x="235" y="1054"/>
                    <a:pt x="234" y="1049"/>
                  </a:cubicBezTo>
                  <a:cubicBezTo>
                    <a:pt x="242" y="1036"/>
                    <a:pt x="322" y="930"/>
                    <a:pt x="316" y="927"/>
                  </a:cubicBezTo>
                  <a:cubicBezTo>
                    <a:pt x="311" y="923"/>
                    <a:pt x="290" y="958"/>
                    <a:pt x="286" y="963"/>
                  </a:cubicBezTo>
                  <a:cubicBezTo>
                    <a:pt x="288" y="959"/>
                    <a:pt x="289" y="955"/>
                    <a:pt x="291" y="951"/>
                  </a:cubicBezTo>
                  <a:cubicBezTo>
                    <a:pt x="314" y="917"/>
                    <a:pt x="335" y="880"/>
                    <a:pt x="357" y="845"/>
                  </a:cubicBezTo>
                  <a:cubicBezTo>
                    <a:pt x="370" y="826"/>
                    <a:pt x="382" y="807"/>
                    <a:pt x="394" y="788"/>
                  </a:cubicBezTo>
                  <a:cubicBezTo>
                    <a:pt x="401" y="778"/>
                    <a:pt x="408" y="767"/>
                    <a:pt x="415" y="757"/>
                  </a:cubicBezTo>
                  <a:cubicBezTo>
                    <a:pt x="415" y="756"/>
                    <a:pt x="437" y="722"/>
                    <a:pt x="424" y="729"/>
                  </a:cubicBezTo>
                  <a:cubicBezTo>
                    <a:pt x="426" y="725"/>
                    <a:pt x="428" y="721"/>
                    <a:pt x="430" y="717"/>
                  </a:cubicBezTo>
                  <a:cubicBezTo>
                    <a:pt x="444" y="697"/>
                    <a:pt x="470" y="676"/>
                    <a:pt x="474" y="651"/>
                  </a:cubicBezTo>
                  <a:cubicBezTo>
                    <a:pt x="477" y="646"/>
                    <a:pt x="481" y="641"/>
                    <a:pt x="484" y="636"/>
                  </a:cubicBezTo>
                  <a:cubicBezTo>
                    <a:pt x="489" y="645"/>
                    <a:pt x="511" y="615"/>
                    <a:pt x="514" y="611"/>
                  </a:cubicBezTo>
                  <a:cubicBezTo>
                    <a:pt x="530" y="594"/>
                    <a:pt x="547" y="578"/>
                    <a:pt x="565" y="561"/>
                  </a:cubicBezTo>
                  <a:cubicBezTo>
                    <a:pt x="580" y="546"/>
                    <a:pt x="594" y="529"/>
                    <a:pt x="603" y="510"/>
                  </a:cubicBezTo>
                  <a:cubicBezTo>
                    <a:pt x="611" y="499"/>
                    <a:pt x="646" y="463"/>
                    <a:pt x="643" y="449"/>
                  </a:cubicBezTo>
                  <a:cubicBezTo>
                    <a:pt x="675" y="406"/>
                    <a:pt x="711" y="367"/>
                    <a:pt x="748" y="328"/>
                  </a:cubicBezTo>
                  <a:cubicBezTo>
                    <a:pt x="766" y="309"/>
                    <a:pt x="778" y="285"/>
                    <a:pt x="796" y="267"/>
                  </a:cubicBezTo>
                  <a:cubicBezTo>
                    <a:pt x="802" y="261"/>
                    <a:pt x="842" y="204"/>
                    <a:pt x="815" y="221"/>
                  </a:cubicBezTo>
                  <a:cubicBezTo>
                    <a:pt x="828" y="208"/>
                    <a:pt x="781" y="151"/>
                    <a:pt x="774" y="140"/>
                  </a:cubicBezTo>
                  <a:cubicBezTo>
                    <a:pt x="788" y="150"/>
                    <a:pt x="801" y="162"/>
                    <a:pt x="812" y="175"/>
                  </a:cubicBezTo>
                  <a:cubicBezTo>
                    <a:pt x="817" y="180"/>
                    <a:pt x="832" y="209"/>
                    <a:pt x="838" y="209"/>
                  </a:cubicBezTo>
                  <a:cubicBezTo>
                    <a:pt x="849" y="209"/>
                    <a:pt x="803" y="142"/>
                    <a:pt x="797" y="134"/>
                  </a:cubicBezTo>
                  <a:cubicBezTo>
                    <a:pt x="777" y="110"/>
                    <a:pt x="752" y="90"/>
                    <a:pt x="725" y="75"/>
                  </a:cubicBezTo>
                  <a:cubicBezTo>
                    <a:pt x="694" y="59"/>
                    <a:pt x="659" y="39"/>
                    <a:pt x="626" y="31"/>
                  </a:cubicBezTo>
                  <a:cubicBezTo>
                    <a:pt x="586" y="17"/>
                    <a:pt x="529" y="0"/>
                    <a:pt x="488" y="22"/>
                  </a:cubicBezTo>
                  <a:close/>
                  <a:moveTo>
                    <a:pt x="233" y="557"/>
                  </a:moveTo>
                  <a:cubicBezTo>
                    <a:pt x="231" y="575"/>
                    <a:pt x="220" y="591"/>
                    <a:pt x="212" y="607"/>
                  </a:cubicBezTo>
                  <a:cubicBezTo>
                    <a:pt x="210" y="607"/>
                    <a:pt x="208" y="607"/>
                    <a:pt x="207" y="608"/>
                  </a:cubicBezTo>
                  <a:cubicBezTo>
                    <a:pt x="209" y="604"/>
                    <a:pt x="210" y="600"/>
                    <a:pt x="206" y="598"/>
                  </a:cubicBezTo>
                  <a:cubicBezTo>
                    <a:pt x="214" y="581"/>
                    <a:pt x="223" y="565"/>
                    <a:pt x="233" y="557"/>
                  </a:cubicBezTo>
                  <a:close/>
                  <a:moveTo>
                    <a:pt x="206" y="1022"/>
                  </a:moveTo>
                  <a:cubicBezTo>
                    <a:pt x="205" y="1022"/>
                    <a:pt x="205" y="1022"/>
                    <a:pt x="204" y="1022"/>
                  </a:cubicBezTo>
                  <a:cubicBezTo>
                    <a:pt x="201" y="1019"/>
                    <a:pt x="197" y="1015"/>
                    <a:pt x="192" y="1015"/>
                  </a:cubicBezTo>
                  <a:cubicBezTo>
                    <a:pt x="189" y="1010"/>
                    <a:pt x="186" y="1006"/>
                    <a:pt x="182" y="1003"/>
                  </a:cubicBezTo>
                  <a:cubicBezTo>
                    <a:pt x="182" y="1001"/>
                    <a:pt x="181" y="1000"/>
                    <a:pt x="180" y="999"/>
                  </a:cubicBezTo>
                  <a:cubicBezTo>
                    <a:pt x="176" y="997"/>
                    <a:pt x="176" y="997"/>
                    <a:pt x="176" y="997"/>
                  </a:cubicBezTo>
                  <a:cubicBezTo>
                    <a:pt x="176" y="996"/>
                    <a:pt x="175" y="995"/>
                    <a:pt x="174" y="995"/>
                  </a:cubicBezTo>
                  <a:cubicBezTo>
                    <a:pt x="188" y="1002"/>
                    <a:pt x="199" y="1011"/>
                    <a:pt x="206" y="1022"/>
                  </a:cubicBezTo>
                  <a:close/>
                  <a:moveTo>
                    <a:pt x="95" y="962"/>
                  </a:moveTo>
                  <a:cubicBezTo>
                    <a:pt x="91" y="961"/>
                    <a:pt x="87" y="961"/>
                    <a:pt x="84" y="960"/>
                  </a:cubicBezTo>
                  <a:cubicBezTo>
                    <a:pt x="85" y="959"/>
                    <a:pt x="86" y="958"/>
                    <a:pt x="86" y="957"/>
                  </a:cubicBezTo>
                  <a:cubicBezTo>
                    <a:pt x="89" y="958"/>
                    <a:pt x="92" y="960"/>
                    <a:pt x="95" y="962"/>
                  </a:cubicBezTo>
                  <a:close/>
                  <a:moveTo>
                    <a:pt x="167" y="715"/>
                  </a:moveTo>
                  <a:cubicBezTo>
                    <a:pt x="159" y="735"/>
                    <a:pt x="152" y="755"/>
                    <a:pt x="144" y="774"/>
                  </a:cubicBezTo>
                  <a:cubicBezTo>
                    <a:pt x="137" y="791"/>
                    <a:pt x="130" y="809"/>
                    <a:pt x="124" y="827"/>
                  </a:cubicBezTo>
                  <a:cubicBezTo>
                    <a:pt x="136" y="789"/>
                    <a:pt x="149" y="751"/>
                    <a:pt x="167" y="715"/>
                  </a:cubicBezTo>
                  <a:close/>
                  <a:moveTo>
                    <a:pt x="125" y="777"/>
                  </a:moveTo>
                  <a:cubicBezTo>
                    <a:pt x="120" y="790"/>
                    <a:pt x="115" y="803"/>
                    <a:pt x="110" y="815"/>
                  </a:cubicBezTo>
                  <a:cubicBezTo>
                    <a:pt x="110" y="814"/>
                    <a:pt x="109" y="813"/>
                    <a:pt x="109" y="812"/>
                  </a:cubicBezTo>
                  <a:cubicBezTo>
                    <a:pt x="114" y="800"/>
                    <a:pt x="119" y="788"/>
                    <a:pt x="125" y="777"/>
                  </a:cubicBezTo>
                  <a:close/>
                  <a:moveTo>
                    <a:pt x="112" y="837"/>
                  </a:moveTo>
                  <a:cubicBezTo>
                    <a:pt x="101" y="873"/>
                    <a:pt x="90" y="909"/>
                    <a:pt x="74" y="944"/>
                  </a:cubicBezTo>
                  <a:cubicBezTo>
                    <a:pt x="74" y="943"/>
                    <a:pt x="74" y="943"/>
                    <a:pt x="73" y="943"/>
                  </a:cubicBezTo>
                  <a:cubicBezTo>
                    <a:pt x="76" y="934"/>
                    <a:pt x="79" y="925"/>
                    <a:pt x="83" y="915"/>
                  </a:cubicBezTo>
                  <a:cubicBezTo>
                    <a:pt x="89" y="915"/>
                    <a:pt x="108" y="846"/>
                    <a:pt x="112" y="837"/>
                  </a:cubicBezTo>
                  <a:close/>
                  <a:moveTo>
                    <a:pt x="80" y="960"/>
                  </a:moveTo>
                  <a:cubicBezTo>
                    <a:pt x="78" y="960"/>
                    <a:pt x="77" y="960"/>
                    <a:pt x="75" y="960"/>
                  </a:cubicBezTo>
                  <a:cubicBezTo>
                    <a:pt x="76" y="958"/>
                    <a:pt x="78" y="956"/>
                    <a:pt x="79" y="953"/>
                  </a:cubicBezTo>
                  <a:cubicBezTo>
                    <a:pt x="79" y="953"/>
                    <a:pt x="79" y="953"/>
                    <a:pt x="79" y="953"/>
                  </a:cubicBezTo>
                  <a:cubicBezTo>
                    <a:pt x="78" y="956"/>
                    <a:pt x="78" y="958"/>
                    <a:pt x="80" y="960"/>
                  </a:cubicBezTo>
                  <a:close/>
                  <a:moveTo>
                    <a:pt x="95" y="845"/>
                  </a:moveTo>
                  <a:cubicBezTo>
                    <a:pt x="92" y="856"/>
                    <a:pt x="75" y="895"/>
                    <a:pt x="79" y="903"/>
                  </a:cubicBezTo>
                  <a:cubicBezTo>
                    <a:pt x="74" y="916"/>
                    <a:pt x="69" y="929"/>
                    <a:pt x="65" y="941"/>
                  </a:cubicBezTo>
                  <a:cubicBezTo>
                    <a:pt x="63" y="941"/>
                    <a:pt x="60" y="941"/>
                    <a:pt x="57" y="940"/>
                  </a:cubicBezTo>
                  <a:cubicBezTo>
                    <a:pt x="69" y="909"/>
                    <a:pt x="81" y="878"/>
                    <a:pt x="95" y="845"/>
                  </a:cubicBezTo>
                  <a:close/>
                  <a:moveTo>
                    <a:pt x="54" y="927"/>
                  </a:moveTo>
                  <a:cubicBezTo>
                    <a:pt x="57" y="917"/>
                    <a:pt x="60" y="907"/>
                    <a:pt x="64" y="896"/>
                  </a:cubicBezTo>
                  <a:cubicBezTo>
                    <a:pt x="65" y="897"/>
                    <a:pt x="65" y="897"/>
                    <a:pt x="65" y="897"/>
                  </a:cubicBezTo>
                  <a:cubicBezTo>
                    <a:pt x="61" y="907"/>
                    <a:pt x="57" y="917"/>
                    <a:pt x="54" y="927"/>
                  </a:cubicBezTo>
                  <a:close/>
                  <a:moveTo>
                    <a:pt x="44" y="972"/>
                  </a:moveTo>
                  <a:cubicBezTo>
                    <a:pt x="45" y="972"/>
                    <a:pt x="45" y="972"/>
                    <a:pt x="45" y="972"/>
                  </a:cubicBezTo>
                  <a:cubicBezTo>
                    <a:pt x="48" y="966"/>
                    <a:pt x="54" y="960"/>
                    <a:pt x="61" y="956"/>
                  </a:cubicBezTo>
                  <a:cubicBezTo>
                    <a:pt x="60" y="957"/>
                    <a:pt x="58" y="965"/>
                    <a:pt x="58" y="966"/>
                  </a:cubicBezTo>
                  <a:cubicBezTo>
                    <a:pt x="57" y="967"/>
                    <a:pt x="57" y="968"/>
                    <a:pt x="56" y="969"/>
                  </a:cubicBezTo>
                  <a:cubicBezTo>
                    <a:pt x="53" y="973"/>
                    <a:pt x="46" y="977"/>
                    <a:pt x="52" y="983"/>
                  </a:cubicBezTo>
                  <a:cubicBezTo>
                    <a:pt x="52" y="983"/>
                    <a:pt x="52" y="983"/>
                    <a:pt x="52" y="983"/>
                  </a:cubicBezTo>
                  <a:cubicBezTo>
                    <a:pt x="52" y="983"/>
                    <a:pt x="52" y="983"/>
                    <a:pt x="51" y="983"/>
                  </a:cubicBezTo>
                  <a:cubicBezTo>
                    <a:pt x="51" y="978"/>
                    <a:pt x="45" y="980"/>
                    <a:pt x="42" y="981"/>
                  </a:cubicBezTo>
                  <a:cubicBezTo>
                    <a:pt x="43" y="978"/>
                    <a:pt x="43" y="975"/>
                    <a:pt x="44" y="972"/>
                  </a:cubicBezTo>
                  <a:close/>
                  <a:moveTo>
                    <a:pt x="25" y="1224"/>
                  </a:moveTo>
                  <a:cubicBezTo>
                    <a:pt x="24" y="1216"/>
                    <a:pt x="24" y="1209"/>
                    <a:pt x="24" y="1201"/>
                  </a:cubicBezTo>
                  <a:cubicBezTo>
                    <a:pt x="27" y="1195"/>
                    <a:pt x="25" y="1181"/>
                    <a:pt x="25" y="1174"/>
                  </a:cubicBezTo>
                  <a:cubicBezTo>
                    <a:pt x="32" y="1176"/>
                    <a:pt x="32" y="1161"/>
                    <a:pt x="33" y="1158"/>
                  </a:cubicBezTo>
                  <a:cubicBezTo>
                    <a:pt x="35" y="1161"/>
                    <a:pt x="38" y="1164"/>
                    <a:pt x="41" y="1167"/>
                  </a:cubicBezTo>
                  <a:cubicBezTo>
                    <a:pt x="34" y="1174"/>
                    <a:pt x="34" y="1183"/>
                    <a:pt x="45" y="1182"/>
                  </a:cubicBezTo>
                  <a:cubicBezTo>
                    <a:pt x="45" y="1184"/>
                    <a:pt x="46" y="1186"/>
                    <a:pt x="46" y="1188"/>
                  </a:cubicBezTo>
                  <a:cubicBezTo>
                    <a:pt x="43" y="1192"/>
                    <a:pt x="27" y="1211"/>
                    <a:pt x="32" y="1215"/>
                  </a:cubicBezTo>
                  <a:cubicBezTo>
                    <a:pt x="30" y="1218"/>
                    <a:pt x="27" y="1221"/>
                    <a:pt x="25" y="1224"/>
                  </a:cubicBezTo>
                  <a:close/>
                  <a:moveTo>
                    <a:pt x="48" y="1162"/>
                  </a:moveTo>
                  <a:cubicBezTo>
                    <a:pt x="47" y="1161"/>
                    <a:pt x="45" y="1159"/>
                    <a:pt x="43" y="1158"/>
                  </a:cubicBezTo>
                  <a:cubicBezTo>
                    <a:pt x="47" y="1159"/>
                    <a:pt x="51" y="1160"/>
                    <a:pt x="55" y="1161"/>
                  </a:cubicBezTo>
                  <a:cubicBezTo>
                    <a:pt x="54" y="1161"/>
                    <a:pt x="53" y="1161"/>
                    <a:pt x="53" y="1162"/>
                  </a:cubicBezTo>
                  <a:cubicBezTo>
                    <a:pt x="52" y="1161"/>
                    <a:pt x="51" y="1161"/>
                    <a:pt x="51" y="1161"/>
                  </a:cubicBezTo>
                  <a:cubicBezTo>
                    <a:pt x="50" y="1161"/>
                    <a:pt x="49" y="1162"/>
                    <a:pt x="48" y="1162"/>
                  </a:cubicBezTo>
                  <a:close/>
                  <a:moveTo>
                    <a:pt x="49" y="1200"/>
                  </a:moveTo>
                  <a:cubicBezTo>
                    <a:pt x="48" y="1201"/>
                    <a:pt x="48" y="1201"/>
                    <a:pt x="47" y="1202"/>
                  </a:cubicBezTo>
                  <a:cubicBezTo>
                    <a:pt x="47" y="1202"/>
                    <a:pt x="47" y="1201"/>
                    <a:pt x="47" y="1201"/>
                  </a:cubicBezTo>
                  <a:cubicBezTo>
                    <a:pt x="47" y="1201"/>
                    <a:pt x="48" y="1200"/>
                    <a:pt x="48" y="1199"/>
                  </a:cubicBezTo>
                  <a:cubicBezTo>
                    <a:pt x="48" y="1200"/>
                    <a:pt x="49" y="1200"/>
                    <a:pt x="49" y="1200"/>
                  </a:cubicBezTo>
                  <a:close/>
                  <a:moveTo>
                    <a:pt x="41" y="1230"/>
                  </a:moveTo>
                  <a:cubicBezTo>
                    <a:pt x="41" y="1230"/>
                    <a:pt x="41" y="1230"/>
                    <a:pt x="41" y="1230"/>
                  </a:cubicBezTo>
                  <a:cubicBezTo>
                    <a:pt x="45" y="1225"/>
                    <a:pt x="50" y="1221"/>
                    <a:pt x="54" y="1216"/>
                  </a:cubicBezTo>
                  <a:cubicBezTo>
                    <a:pt x="54" y="1215"/>
                    <a:pt x="55" y="1215"/>
                    <a:pt x="55" y="1214"/>
                  </a:cubicBezTo>
                  <a:cubicBezTo>
                    <a:pt x="58" y="1214"/>
                    <a:pt x="59" y="1212"/>
                    <a:pt x="60" y="1210"/>
                  </a:cubicBezTo>
                  <a:cubicBezTo>
                    <a:pt x="62" y="1209"/>
                    <a:pt x="63" y="1207"/>
                    <a:pt x="65" y="1206"/>
                  </a:cubicBezTo>
                  <a:cubicBezTo>
                    <a:pt x="65" y="1207"/>
                    <a:pt x="66" y="1208"/>
                    <a:pt x="67" y="1208"/>
                  </a:cubicBezTo>
                  <a:cubicBezTo>
                    <a:pt x="58" y="1216"/>
                    <a:pt x="49" y="1223"/>
                    <a:pt x="41" y="1230"/>
                  </a:cubicBezTo>
                  <a:close/>
                  <a:moveTo>
                    <a:pt x="59" y="1187"/>
                  </a:moveTo>
                  <a:cubicBezTo>
                    <a:pt x="59" y="1189"/>
                    <a:pt x="59" y="1190"/>
                    <a:pt x="59" y="1192"/>
                  </a:cubicBezTo>
                  <a:cubicBezTo>
                    <a:pt x="58" y="1192"/>
                    <a:pt x="57" y="1193"/>
                    <a:pt x="56" y="1194"/>
                  </a:cubicBezTo>
                  <a:cubicBezTo>
                    <a:pt x="57" y="1192"/>
                    <a:pt x="58" y="1189"/>
                    <a:pt x="59" y="1187"/>
                  </a:cubicBezTo>
                  <a:close/>
                  <a:moveTo>
                    <a:pt x="58" y="1162"/>
                  </a:moveTo>
                  <a:cubicBezTo>
                    <a:pt x="58" y="1163"/>
                    <a:pt x="59" y="1163"/>
                    <a:pt x="60" y="1163"/>
                  </a:cubicBezTo>
                  <a:cubicBezTo>
                    <a:pt x="60" y="1164"/>
                    <a:pt x="60" y="1164"/>
                    <a:pt x="59" y="1165"/>
                  </a:cubicBezTo>
                  <a:cubicBezTo>
                    <a:pt x="59" y="1164"/>
                    <a:pt x="58" y="1163"/>
                    <a:pt x="58" y="1162"/>
                  </a:cubicBezTo>
                  <a:close/>
                  <a:moveTo>
                    <a:pt x="70" y="1184"/>
                  </a:moveTo>
                  <a:cubicBezTo>
                    <a:pt x="69" y="1181"/>
                    <a:pt x="68" y="1179"/>
                    <a:pt x="65" y="1177"/>
                  </a:cubicBezTo>
                  <a:cubicBezTo>
                    <a:pt x="67" y="1176"/>
                    <a:pt x="69" y="1175"/>
                    <a:pt x="71" y="1173"/>
                  </a:cubicBezTo>
                  <a:cubicBezTo>
                    <a:pt x="73" y="1175"/>
                    <a:pt x="75" y="1177"/>
                    <a:pt x="77" y="1179"/>
                  </a:cubicBezTo>
                  <a:cubicBezTo>
                    <a:pt x="75" y="1180"/>
                    <a:pt x="72" y="1182"/>
                    <a:pt x="70" y="1184"/>
                  </a:cubicBezTo>
                  <a:close/>
                  <a:moveTo>
                    <a:pt x="212" y="1077"/>
                  </a:moveTo>
                  <a:cubicBezTo>
                    <a:pt x="207" y="1080"/>
                    <a:pt x="202" y="1084"/>
                    <a:pt x="198" y="1089"/>
                  </a:cubicBezTo>
                  <a:cubicBezTo>
                    <a:pt x="156" y="1111"/>
                    <a:pt x="124" y="1147"/>
                    <a:pt x="86" y="1173"/>
                  </a:cubicBezTo>
                  <a:cubicBezTo>
                    <a:pt x="83" y="1169"/>
                    <a:pt x="81" y="1167"/>
                    <a:pt x="78" y="1164"/>
                  </a:cubicBezTo>
                  <a:cubicBezTo>
                    <a:pt x="77" y="1162"/>
                    <a:pt x="71" y="1160"/>
                    <a:pt x="69" y="1159"/>
                  </a:cubicBezTo>
                  <a:cubicBezTo>
                    <a:pt x="60" y="1148"/>
                    <a:pt x="46" y="1143"/>
                    <a:pt x="34" y="1146"/>
                  </a:cubicBezTo>
                  <a:cubicBezTo>
                    <a:pt x="35" y="1142"/>
                    <a:pt x="35" y="1138"/>
                    <a:pt x="35" y="1134"/>
                  </a:cubicBezTo>
                  <a:cubicBezTo>
                    <a:pt x="37" y="1134"/>
                    <a:pt x="38" y="1132"/>
                    <a:pt x="38" y="1130"/>
                  </a:cubicBezTo>
                  <a:cubicBezTo>
                    <a:pt x="38" y="1120"/>
                    <a:pt x="42" y="1074"/>
                    <a:pt x="35" y="1073"/>
                  </a:cubicBezTo>
                  <a:cubicBezTo>
                    <a:pt x="25" y="1073"/>
                    <a:pt x="27" y="1142"/>
                    <a:pt x="26" y="1151"/>
                  </a:cubicBezTo>
                  <a:cubicBezTo>
                    <a:pt x="26" y="1124"/>
                    <a:pt x="21" y="1096"/>
                    <a:pt x="23" y="1070"/>
                  </a:cubicBezTo>
                  <a:cubicBezTo>
                    <a:pt x="27" y="1067"/>
                    <a:pt x="25" y="1055"/>
                    <a:pt x="25" y="1051"/>
                  </a:cubicBezTo>
                  <a:cubicBezTo>
                    <a:pt x="29" y="1049"/>
                    <a:pt x="35" y="1009"/>
                    <a:pt x="31" y="1007"/>
                  </a:cubicBezTo>
                  <a:cubicBezTo>
                    <a:pt x="32" y="1005"/>
                    <a:pt x="32" y="1003"/>
                    <a:pt x="33" y="1001"/>
                  </a:cubicBezTo>
                  <a:cubicBezTo>
                    <a:pt x="34" y="1001"/>
                    <a:pt x="35" y="1001"/>
                    <a:pt x="37" y="1000"/>
                  </a:cubicBezTo>
                  <a:cubicBezTo>
                    <a:pt x="40" y="1002"/>
                    <a:pt x="46" y="998"/>
                    <a:pt x="42" y="994"/>
                  </a:cubicBezTo>
                  <a:cubicBezTo>
                    <a:pt x="43" y="994"/>
                    <a:pt x="43" y="993"/>
                    <a:pt x="43" y="992"/>
                  </a:cubicBezTo>
                  <a:cubicBezTo>
                    <a:pt x="63" y="991"/>
                    <a:pt x="84" y="991"/>
                    <a:pt x="103" y="994"/>
                  </a:cubicBezTo>
                  <a:cubicBezTo>
                    <a:pt x="121" y="997"/>
                    <a:pt x="144" y="1014"/>
                    <a:pt x="159" y="1014"/>
                  </a:cubicBezTo>
                  <a:cubicBezTo>
                    <a:pt x="175" y="1014"/>
                    <a:pt x="133" y="994"/>
                    <a:pt x="130" y="993"/>
                  </a:cubicBezTo>
                  <a:cubicBezTo>
                    <a:pt x="108" y="985"/>
                    <a:pt x="85" y="983"/>
                    <a:pt x="61" y="983"/>
                  </a:cubicBezTo>
                  <a:cubicBezTo>
                    <a:pt x="64" y="980"/>
                    <a:pt x="66" y="977"/>
                    <a:pt x="68" y="973"/>
                  </a:cubicBezTo>
                  <a:cubicBezTo>
                    <a:pt x="74" y="971"/>
                    <a:pt x="82" y="970"/>
                    <a:pt x="91" y="971"/>
                  </a:cubicBezTo>
                  <a:cubicBezTo>
                    <a:pt x="94" y="971"/>
                    <a:pt x="98" y="972"/>
                    <a:pt x="102" y="972"/>
                  </a:cubicBezTo>
                  <a:cubicBezTo>
                    <a:pt x="101" y="980"/>
                    <a:pt x="139" y="987"/>
                    <a:pt x="143" y="988"/>
                  </a:cubicBezTo>
                  <a:cubicBezTo>
                    <a:pt x="144" y="989"/>
                    <a:pt x="145" y="989"/>
                    <a:pt x="146" y="989"/>
                  </a:cubicBezTo>
                  <a:cubicBezTo>
                    <a:pt x="146" y="992"/>
                    <a:pt x="160" y="1007"/>
                    <a:pt x="161" y="997"/>
                  </a:cubicBezTo>
                  <a:cubicBezTo>
                    <a:pt x="163" y="999"/>
                    <a:pt x="166" y="1000"/>
                    <a:pt x="168" y="1001"/>
                  </a:cubicBezTo>
                  <a:cubicBezTo>
                    <a:pt x="168" y="1002"/>
                    <a:pt x="169" y="1002"/>
                    <a:pt x="169" y="1002"/>
                  </a:cubicBezTo>
                  <a:cubicBezTo>
                    <a:pt x="170" y="1004"/>
                    <a:pt x="172" y="1010"/>
                    <a:pt x="176" y="1009"/>
                  </a:cubicBezTo>
                  <a:cubicBezTo>
                    <a:pt x="186" y="1019"/>
                    <a:pt x="192" y="1050"/>
                    <a:pt x="206" y="1054"/>
                  </a:cubicBezTo>
                  <a:cubicBezTo>
                    <a:pt x="210" y="1066"/>
                    <a:pt x="212" y="1042"/>
                    <a:pt x="210" y="1037"/>
                  </a:cubicBezTo>
                  <a:cubicBezTo>
                    <a:pt x="211" y="1038"/>
                    <a:pt x="211" y="1038"/>
                    <a:pt x="211" y="1038"/>
                  </a:cubicBezTo>
                  <a:cubicBezTo>
                    <a:pt x="211" y="1041"/>
                    <a:pt x="212" y="1042"/>
                    <a:pt x="215" y="1043"/>
                  </a:cubicBezTo>
                  <a:cubicBezTo>
                    <a:pt x="217" y="1046"/>
                    <a:pt x="218" y="1049"/>
                    <a:pt x="219" y="1051"/>
                  </a:cubicBezTo>
                  <a:cubicBezTo>
                    <a:pt x="215" y="1059"/>
                    <a:pt x="213" y="1067"/>
                    <a:pt x="212" y="1077"/>
                  </a:cubicBezTo>
                  <a:close/>
                  <a:moveTo>
                    <a:pt x="264" y="992"/>
                  </a:moveTo>
                  <a:cubicBezTo>
                    <a:pt x="267" y="987"/>
                    <a:pt x="270" y="982"/>
                    <a:pt x="273" y="977"/>
                  </a:cubicBezTo>
                  <a:cubicBezTo>
                    <a:pt x="273" y="978"/>
                    <a:pt x="273" y="979"/>
                    <a:pt x="273" y="980"/>
                  </a:cubicBezTo>
                  <a:cubicBezTo>
                    <a:pt x="270" y="984"/>
                    <a:pt x="267" y="988"/>
                    <a:pt x="264" y="992"/>
                  </a:cubicBezTo>
                  <a:close/>
                  <a:moveTo>
                    <a:pt x="257" y="979"/>
                  </a:moveTo>
                  <a:cubicBezTo>
                    <a:pt x="255" y="983"/>
                    <a:pt x="253" y="987"/>
                    <a:pt x="251" y="991"/>
                  </a:cubicBezTo>
                  <a:cubicBezTo>
                    <a:pt x="257" y="976"/>
                    <a:pt x="265" y="962"/>
                    <a:pt x="274" y="948"/>
                  </a:cubicBezTo>
                  <a:cubicBezTo>
                    <a:pt x="268" y="958"/>
                    <a:pt x="263" y="969"/>
                    <a:pt x="257" y="979"/>
                  </a:cubicBezTo>
                  <a:close/>
                  <a:moveTo>
                    <a:pt x="601" y="431"/>
                  </a:moveTo>
                  <a:cubicBezTo>
                    <a:pt x="600" y="430"/>
                    <a:pt x="600" y="430"/>
                    <a:pt x="599" y="430"/>
                  </a:cubicBezTo>
                  <a:cubicBezTo>
                    <a:pt x="597" y="428"/>
                    <a:pt x="595" y="425"/>
                    <a:pt x="593" y="423"/>
                  </a:cubicBezTo>
                  <a:cubicBezTo>
                    <a:pt x="593" y="419"/>
                    <a:pt x="592" y="416"/>
                    <a:pt x="591" y="412"/>
                  </a:cubicBezTo>
                  <a:cubicBezTo>
                    <a:pt x="595" y="418"/>
                    <a:pt x="598" y="424"/>
                    <a:pt x="601" y="431"/>
                  </a:cubicBezTo>
                  <a:close/>
                  <a:moveTo>
                    <a:pt x="604" y="448"/>
                  </a:moveTo>
                  <a:cubicBezTo>
                    <a:pt x="598" y="456"/>
                    <a:pt x="591" y="463"/>
                    <a:pt x="584" y="470"/>
                  </a:cubicBezTo>
                  <a:cubicBezTo>
                    <a:pt x="589" y="461"/>
                    <a:pt x="594" y="452"/>
                    <a:pt x="599" y="443"/>
                  </a:cubicBezTo>
                  <a:cubicBezTo>
                    <a:pt x="601" y="444"/>
                    <a:pt x="602" y="446"/>
                    <a:pt x="604" y="448"/>
                  </a:cubicBezTo>
                  <a:close/>
                  <a:moveTo>
                    <a:pt x="585" y="426"/>
                  </a:moveTo>
                  <a:cubicBezTo>
                    <a:pt x="585" y="426"/>
                    <a:pt x="584" y="427"/>
                    <a:pt x="584" y="428"/>
                  </a:cubicBezTo>
                  <a:cubicBezTo>
                    <a:pt x="584" y="426"/>
                    <a:pt x="583" y="425"/>
                    <a:pt x="583" y="423"/>
                  </a:cubicBezTo>
                  <a:cubicBezTo>
                    <a:pt x="583" y="424"/>
                    <a:pt x="584" y="425"/>
                    <a:pt x="585" y="426"/>
                  </a:cubicBezTo>
                  <a:close/>
                  <a:moveTo>
                    <a:pt x="579" y="405"/>
                  </a:moveTo>
                  <a:cubicBezTo>
                    <a:pt x="580" y="407"/>
                    <a:pt x="580" y="408"/>
                    <a:pt x="581" y="410"/>
                  </a:cubicBezTo>
                  <a:cubicBezTo>
                    <a:pt x="579" y="407"/>
                    <a:pt x="577" y="405"/>
                    <a:pt x="575" y="403"/>
                  </a:cubicBezTo>
                  <a:cubicBezTo>
                    <a:pt x="577" y="404"/>
                    <a:pt x="578" y="404"/>
                    <a:pt x="579" y="405"/>
                  </a:cubicBezTo>
                  <a:close/>
                  <a:moveTo>
                    <a:pt x="567" y="387"/>
                  </a:moveTo>
                  <a:cubicBezTo>
                    <a:pt x="568" y="388"/>
                    <a:pt x="569" y="390"/>
                    <a:pt x="571" y="392"/>
                  </a:cubicBezTo>
                  <a:cubicBezTo>
                    <a:pt x="567" y="390"/>
                    <a:pt x="564" y="388"/>
                    <a:pt x="560" y="387"/>
                  </a:cubicBezTo>
                  <a:cubicBezTo>
                    <a:pt x="555" y="381"/>
                    <a:pt x="549" y="376"/>
                    <a:pt x="544" y="370"/>
                  </a:cubicBezTo>
                  <a:cubicBezTo>
                    <a:pt x="552" y="375"/>
                    <a:pt x="560" y="381"/>
                    <a:pt x="567" y="387"/>
                  </a:cubicBezTo>
                  <a:close/>
                  <a:moveTo>
                    <a:pt x="534" y="355"/>
                  </a:moveTo>
                  <a:cubicBezTo>
                    <a:pt x="528" y="352"/>
                    <a:pt x="522" y="349"/>
                    <a:pt x="516" y="347"/>
                  </a:cubicBezTo>
                  <a:cubicBezTo>
                    <a:pt x="513" y="345"/>
                    <a:pt x="510" y="342"/>
                    <a:pt x="507" y="340"/>
                  </a:cubicBezTo>
                  <a:cubicBezTo>
                    <a:pt x="516" y="345"/>
                    <a:pt x="526" y="350"/>
                    <a:pt x="534" y="355"/>
                  </a:cubicBezTo>
                  <a:close/>
                  <a:moveTo>
                    <a:pt x="531" y="374"/>
                  </a:moveTo>
                  <a:cubicBezTo>
                    <a:pt x="518" y="368"/>
                    <a:pt x="506" y="361"/>
                    <a:pt x="495" y="353"/>
                  </a:cubicBezTo>
                  <a:cubicBezTo>
                    <a:pt x="508" y="359"/>
                    <a:pt x="520" y="366"/>
                    <a:pt x="531" y="374"/>
                  </a:cubicBezTo>
                  <a:close/>
                  <a:moveTo>
                    <a:pt x="475" y="332"/>
                  </a:moveTo>
                  <a:cubicBezTo>
                    <a:pt x="467" y="330"/>
                    <a:pt x="460" y="328"/>
                    <a:pt x="452" y="326"/>
                  </a:cubicBezTo>
                  <a:cubicBezTo>
                    <a:pt x="451" y="326"/>
                    <a:pt x="451" y="325"/>
                    <a:pt x="450" y="325"/>
                  </a:cubicBezTo>
                  <a:cubicBezTo>
                    <a:pt x="459" y="327"/>
                    <a:pt x="467" y="329"/>
                    <a:pt x="475" y="332"/>
                  </a:cubicBezTo>
                  <a:close/>
                  <a:moveTo>
                    <a:pt x="408" y="324"/>
                  </a:moveTo>
                  <a:cubicBezTo>
                    <a:pt x="410" y="324"/>
                    <a:pt x="412" y="325"/>
                    <a:pt x="414" y="325"/>
                  </a:cubicBezTo>
                  <a:cubicBezTo>
                    <a:pt x="411" y="325"/>
                    <a:pt x="407" y="325"/>
                    <a:pt x="404" y="324"/>
                  </a:cubicBezTo>
                  <a:cubicBezTo>
                    <a:pt x="405" y="324"/>
                    <a:pt x="406" y="324"/>
                    <a:pt x="408" y="324"/>
                  </a:cubicBezTo>
                  <a:close/>
                  <a:moveTo>
                    <a:pt x="328" y="327"/>
                  </a:moveTo>
                  <a:cubicBezTo>
                    <a:pt x="331" y="325"/>
                    <a:pt x="335" y="324"/>
                    <a:pt x="338" y="323"/>
                  </a:cubicBezTo>
                  <a:cubicBezTo>
                    <a:pt x="335" y="324"/>
                    <a:pt x="331" y="326"/>
                    <a:pt x="328" y="327"/>
                  </a:cubicBezTo>
                  <a:cubicBezTo>
                    <a:pt x="328" y="327"/>
                    <a:pt x="328" y="327"/>
                    <a:pt x="328" y="327"/>
                  </a:cubicBezTo>
                  <a:close/>
                  <a:moveTo>
                    <a:pt x="316" y="367"/>
                  </a:moveTo>
                  <a:cubicBezTo>
                    <a:pt x="318" y="367"/>
                    <a:pt x="320" y="366"/>
                    <a:pt x="321" y="365"/>
                  </a:cubicBezTo>
                  <a:cubicBezTo>
                    <a:pt x="318" y="370"/>
                    <a:pt x="316" y="375"/>
                    <a:pt x="313" y="380"/>
                  </a:cubicBezTo>
                  <a:cubicBezTo>
                    <a:pt x="312" y="380"/>
                    <a:pt x="311" y="379"/>
                    <a:pt x="311" y="380"/>
                  </a:cubicBezTo>
                  <a:cubicBezTo>
                    <a:pt x="312" y="376"/>
                    <a:pt x="314" y="371"/>
                    <a:pt x="316" y="367"/>
                  </a:cubicBezTo>
                  <a:close/>
                  <a:moveTo>
                    <a:pt x="309" y="409"/>
                  </a:moveTo>
                  <a:cubicBezTo>
                    <a:pt x="308" y="408"/>
                    <a:pt x="308" y="408"/>
                    <a:pt x="308" y="408"/>
                  </a:cubicBezTo>
                  <a:cubicBezTo>
                    <a:pt x="315" y="392"/>
                    <a:pt x="322" y="377"/>
                    <a:pt x="332" y="364"/>
                  </a:cubicBezTo>
                  <a:cubicBezTo>
                    <a:pt x="333" y="364"/>
                    <a:pt x="333" y="364"/>
                    <a:pt x="334" y="365"/>
                  </a:cubicBezTo>
                  <a:cubicBezTo>
                    <a:pt x="331" y="383"/>
                    <a:pt x="322" y="401"/>
                    <a:pt x="313" y="418"/>
                  </a:cubicBezTo>
                  <a:cubicBezTo>
                    <a:pt x="313" y="417"/>
                    <a:pt x="313" y="416"/>
                    <a:pt x="312" y="415"/>
                  </a:cubicBezTo>
                  <a:cubicBezTo>
                    <a:pt x="312" y="413"/>
                    <a:pt x="312" y="409"/>
                    <a:pt x="309" y="409"/>
                  </a:cubicBezTo>
                  <a:close/>
                  <a:moveTo>
                    <a:pt x="306" y="389"/>
                  </a:moveTo>
                  <a:cubicBezTo>
                    <a:pt x="307" y="388"/>
                    <a:pt x="308" y="388"/>
                    <a:pt x="308" y="388"/>
                  </a:cubicBezTo>
                  <a:cubicBezTo>
                    <a:pt x="306" y="392"/>
                    <a:pt x="304" y="396"/>
                    <a:pt x="302" y="401"/>
                  </a:cubicBezTo>
                  <a:cubicBezTo>
                    <a:pt x="302" y="400"/>
                    <a:pt x="302" y="400"/>
                    <a:pt x="301" y="399"/>
                  </a:cubicBezTo>
                  <a:cubicBezTo>
                    <a:pt x="303" y="396"/>
                    <a:pt x="305" y="392"/>
                    <a:pt x="306" y="389"/>
                  </a:cubicBezTo>
                  <a:close/>
                  <a:moveTo>
                    <a:pt x="308" y="433"/>
                  </a:moveTo>
                  <a:cubicBezTo>
                    <a:pt x="308" y="433"/>
                    <a:pt x="308" y="433"/>
                    <a:pt x="307" y="433"/>
                  </a:cubicBezTo>
                  <a:cubicBezTo>
                    <a:pt x="307" y="433"/>
                    <a:pt x="308" y="433"/>
                    <a:pt x="308" y="433"/>
                  </a:cubicBezTo>
                  <a:cubicBezTo>
                    <a:pt x="308" y="433"/>
                    <a:pt x="308" y="433"/>
                    <a:pt x="308" y="433"/>
                  </a:cubicBezTo>
                  <a:close/>
                  <a:moveTo>
                    <a:pt x="289" y="428"/>
                  </a:moveTo>
                  <a:cubicBezTo>
                    <a:pt x="291" y="421"/>
                    <a:pt x="294" y="414"/>
                    <a:pt x="297" y="407"/>
                  </a:cubicBezTo>
                  <a:cubicBezTo>
                    <a:pt x="298" y="408"/>
                    <a:pt x="298" y="408"/>
                    <a:pt x="299" y="409"/>
                  </a:cubicBezTo>
                  <a:cubicBezTo>
                    <a:pt x="296" y="415"/>
                    <a:pt x="293" y="422"/>
                    <a:pt x="289" y="429"/>
                  </a:cubicBezTo>
                  <a:cubicBezTo>
                    <a:pt x="289" y="429"/>
                    <a:pt x="289" y="429"/>
                    <a:pt x="289" y="429"/>
                  </a:cubicBezTo>
                  <a:cubicBezTo>
                    <a:pt x="289" y="429"/>
                    <a:pt x="289" y="429"/>
                    <a:pt x="289" y="428"/>
                  </a:cubicBezTo>
                  <a:close/>
                  <a:moveTo>
                    <a:pt x="298" y="461"/>
                  </a:move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8" y="461"/>
                  </a:cubicBezTo>
                  <a:close/>
                  <a:moveTo>
                    <a:pt x="289" y="460"/>
                  </a:moveTo>
                  <a:cubicBezTo>
                    <a:pt x="289" y="462"/>
                    <a:pt x="289" y="463"/>
                    <a:pt x="290" y="463"/>
                  </a:cubicBezTo>
                  <a:cubicBezTo>
                    <a:pt x="288" y="464"/>
                    <a:pt x="286" y="465"/>
                    <a:pt x="284" y="465"/>
                  </a:cubicBezTo>
                  <a:cubicBezTo>
                    <a:pt x="286" y="464"/>
                    <a:pt x="287" y="462"/>
                    <a:pt x="289" y="460"/>
                  </a:cubicBezTo>
                  <a:close/>
                  <a:moveTo>
                    <a:pt x="246" y="528"/>
                  </a:moveTo>
                  <a:cubicBezTo>
                    <a:pt x="250" y="523"/>
                    <a:pt x="255" y="520"/>
                    <a:pt x="261" y="518"/>
                  </a:cubicBezTo>
                  <a:cubicBezTo>
                    <a:pt x="266" y="522"/>
                    <a:pt x="272" y="525"/>
                    <a:pt x="279" y="528"/>
                  </a:cubicBezTo>
                  <a:cubicBezTo>
                    <a:pt x="267" y="529"/>
                    <a:pt x="257" y="530"/>
                    <a:pt x="246" y="528"/>
                  </a:cubicBezTo>
                  <a:close/>
                  <a:moveTo>
                    <a:pt x="342" y="537"/>
                  </a:moveTo>
                  <a:cubicBezTo>
                    <a:pt x="333" y="535"/>
                    <a:pt x="324" y="533"/>
                    <a:pt x="315" y="531"/>
                  </a:cubicBezTo>
                  <a:cubicBezTo>
                    <a:pt x="329" y="531"/>
                    <a:pt x="342" y="534"/>
                    <a:pt x="355" y="539"/>
                  </a:cubicBezTo>
                  <a:cubicBezTo>
                    <a:pt x="351" y="538"/>
                    <a:pt x="346" y="538"/>
                    <a:pt x="342" y="537"/>
                  </a:cubicBezTo>
                  <a:close/>
                  <a:moveTo>
                    <a:pt x="388" y="548"/>
                  </a:moveTo>
                  <a:cubicBezTo>
                    <a:pt x="358" y="529"/>
                    <a:pt x="329" y="520"/>
                    <a:pt x="294" y="525"/>
                  </a:cubicBezTo>
                  <a:cubicBezTo>
                    <a:pt x="286" y="522"/>
                    <a:pt x="278" y="519"/>
                    <a:pt x="271" y="515"/>
                  </a:cubicBezTo>
                  <a:cubicBezTo>
                    <a:pt x="311" y="507"/>
                    <a:pt x="356" y="528"/>
                    <a:pt x="390" y="548"/>
                  </a:cubicBezTo>
                  <a:cubicBezTo>
                    <a:pt x="389" y="548"/>
                    <a:pt x="388" y="548"/>
                    <a:pt x="388" y="548"/>
                  </a:cubicBezTo>
                  <a:close/>
                  <a:moveTo>
                    <a:pt x="365" y="526"/>
                  </a:moveTo>
                  <a:cubicBezTo>
                    <a:pt x="346" y="517"/>
                    <a:pt x="324" y="509"/>
                    <a:pt x="303" y="507"/>
                  </a:cubicBezTo>
                  <a:cubicBezTo>
                    <a:pt x="356" y="509"/>
                    <a:pt x="428" y="535"/>
                    <a:pt x="450" y="588"/>
                  </a:cubicBezTo>
                  <a:cubicBezTo>
                    <a:pt x="429" y="564"/>
                    <a:pt x="398" y="541"/>
                    <a:pt x="365" y="526"/>
                  </a:cubicBezTo>
                  <a:close/>
                  <a:moveTo>
                    <a:pt x="445" y="649"/>
                  </a:moveTo>
                  <a:cubicBezTo>
                    <a:pt x="446" y="650"/>
                    <a:pt x="446" y="649"/>
                    <a:pt x="447" y="649"/>
                  </a:cubicBezTo>
                  <a:cubicBezTo>
                    <a:pt x="446" y="651"/>
                    <a:pt x="446" y="652"/>
                    <a:pt x="445" y="653"/>
                  </a:cubicBezTo>
                  <a:cubicBezTo>
                    <a:pt x="445" y="652"/>
                    <a:pt x="445" y="651"/>
                    <a:pt x="445" y="649"/>
                  </a:cubicBezTo>
                  <a:close/>
                  <a:moveTo>
                    <a:pt x="441" y="688"/>
                  </a:moveTo>
                  <a:cubicBezTo>
                    <a:pt x="442" y="688"/>
                    <a:pt x="442" y="688"/>
                    <a:pt x="442" y="687"/>
                  </a:cubicBezTo>
                  <a:cubicBezTo>
                    <a:pt x="442" y="688"/>
                    <a:pt x="442" y="688"/>
                    <a:pt x="442" y="688"/>
                  </a:cubicBezTo>
                  <a:cubicBezTo>
                    <a:pt x="442" y="688"/>
                    <a:pt x="442" y="688"/>
                    <a:pt x="441" y="688"/>
                  </a:cubicBezTo>
                  <a:close/>
                  <a:moveTo>
                    <a:pt x="460" y="653"/>
                  </a:moveTo>
                  <a:cubicBezTo>
                    <a:pt x="453" y="659"/>
                    <a:pt x="447" y="666"/>
                    <a:pt x="442" y="674"/>
                  </a:cubicBezTo>
                  <a:cubicBezTo>
                    <a:pt x="442" y="673"/>
                    <a:pt x="442" y="672"/>
                    <a:pt x="442" y="671"/>
                  </a:cubicBezTo>
                  <a:cubicBezTo>
                    <a:pt x="450" y="661"/>
                    <a:pt x="456" y="651"/>
                    <a:pt x="460" y="640"/>
                  </a:cubicBezTo>
                  <a:cubicBezTo>
                    <a:pt x="461" y="643"/>
                    <a:pt x="461" y="645"/>
                    <a:pt x="462" y="648"/>
                  </a:cubicBezTo>
                  <a:cubicBezTo>
                    <a:pt x="461" y="649"/>
                    <a:pt x="460" y="651"/>
                    <a:pt x="460" y="653"/>
                  </a:cubicBezTo>
                  <a:close/>
                  <a:moveTo>
                    <a:pt x="485" y="620"/>
                  </a:moveTo>
                  <a:cubicBezTo>
                    <a:pt x="481" y="624"/>
                    <a:pt x="477" y="628"/>
                    <a:pt x="473" y="633"/>
                  </a:cubicBezTo>
                  <a:cubicBezTo>
                    <a:pt x="473" y="631"/>
                    <a:pt x="473" y="629"/>
                    <a:pt x="472" y="627"/>
                  </a:cubicBezTo>
                  <a:cubicBezTo>
                    <a:pt x="480" y="619"/>
                    <a:pt x="488" y="611"/>
                    <a:pt x="496" y="603"/>
                  </a:cubicBezTo>
                  <a:cubicBezTo>
                    <a:pt x="493" y="608"/>
                    <a:pt x="489" y="614"/>
                    <a:pt x="485" y="620"/>
                  </a:cubicBezTo>
                  <a:close/>
                  <a:moveTo>
                    <a:pt x="468" y="616"/>
                  </a:moveTo>
                  <a:cubicBezTo>
                    <a:pt x="465" y="609"/>
                    <a:pt x="461" y="602"/>
                    <a:pt x="456" y="596"/>
                  </a:cubicBezTo>
                  <a:cubicBezTo>
                    <a:pt x="458" y="595"/>
                    <a:pt x="460" y="593"/>
                    <a:pt x="459" y="590"/>
                  </a:cubicBezTo>
                  <a:cubicBezTo>
                    <a:pt x="437" y="521"/>
                    <a:pt x="328" y="485"/>
                    <a:pt x="262" y="503"/>
                  </a:cubicBezTo>
                  <a:cubicBezTo>
                    <a:pt x="266" y="496"/>
                    <a:pt x="269" y="490"/>
                    <a:pt x="271" y="482"/>
                  </a:cubicBezTo>
                  <a:cubicBezTo>
                    <a:pt x="276" y="487"/>
                    <a:pt x="279" y="478"/>
                    <a:pt x="279" y="476"/>
                  </a:cubicBezTo>
                  <a:cubicBezTo>
                    <a:pt x="286" y="473"/>
                    <a:pt x="293" y="471"/>
                    <a:pt x="300" y="468"/>
                  </a:cubicBezTo>
                  <a:cubicBezTo>
                    <a:pt x="296" y="476"/>
                    <a:pt x="296" y="480"/>
                    <a:pt x="305" y="484"/>
                  </a:cubicBezTo>
                  <a:cubicBezTo>
                    <a:pt x="305" y="485"/>
                    <a:pt x="305" y="486"/>
                    <a:pt x="305" y="487"/>
                  </a:cubicBezTo>
                  <a:cubicBezTo>
                    <a:pt x="306" y="488"/>
                    <a:pt x="307" y="489"/>
                    <a:pt x="308" y="490"/>
                  </a:cubicBezTo>
                  <a:cubicBezTo>
                    <a:pt x="307" y="494"/>
                    <a:pt x="310" y="499"/>
                    <a:pt x="314" y="496"/>
                  </a:cubicBezTo>
                  <a:cubicBezTo>
                    <a:pt x="325" y="501"/>
                    <a:pt x="326" y="486"/>
                    <a:pt x="326" y="480"/>
                  </a:cubicBezTo>
                  <a:cubicBezTo>
                    <a:pt x="332" y="473"/>
                    <a:pt x="333" y="463"/>
                    <a:pt x="322" y="466"/>
                  </a:cubicBezTo>
                  <a:cubicBezTo>
                    <a:pt x="320" y="461"/>
                    <a:pt x="316" y="455"/>
                    <a:pt x="310" y="457"/>
                  </a:cubicBezTo>
                  <a:cubicBezTo>
                    <a:pt x="307" y="455"/>
                    <a:pt x="304" y="454"/>
                    <a:pt x="301" y="453"/>
                  </a:cubicBezTo>
                  <a:cubicBezTo>
                    <a:pt x="301" y="453"/>
                    <a:pt x="302" y="452"/>
                    <a:pt x="302" y="452"/>
                  </a:cubicBezTo>
                  <a:cubicBezTo>
                    <a:pt x="305" y="452"/>
                    <a:pt x="307" y="452"/>
                    <a:pt x="310" y="452"/>
                  </a:cubicBezTo>
                  <a:cubicBezTo>
                    <a:pt x="310" y="459"/>
                    <a:pt x="317" y="454"/>
                    <a:pt x="319" y="452"/>
                  </a:cubicBezTo>
                  <a:cubicBezTo>
                    <a:pt x="334" y="451"/>
                    <a:pt x="349" y="452"/>
                    <a:pt x="364" y="454"/>
                  </a:cubicBezTo>
                  <a:cubicBezTo>
                    <a:pt x="360" y="464"/>
                    <a:pt x="377" y="456"/>
                    <a:pt x="377" y="456"/>
                  </a:cubicBezTo>
                  <a:cubicBezTo>
                    <a:pt x="386" y="458"/>
                    <a:pt x="395" y="460"/>
                    <a:pt x="404" y="464"/>
                  </a:cubicBezTo>
                  <a:cubicBezTo>
                    <a:pt x="426" y="481"/>
                    <a:pt x="436" y="519"/>
                    <a:pt x="464" y="528"/>
                  </a:cubicBezTo>
                  <a:cubicBezTo>
                    <a:pt x="459" y="529"/>
                    <a:pt x="441" y="542"/>
                    <a:pt x="451" y="547"/>
                  </a:cubicBezTo>
                  <a:cubicBezTo>
                    <a:pt x="463" y="583"/>
                    <a:pt x="513" y="532"/>
                    <a:pt x="469" y="528"/>
                  </a:cubicBezTo>
                  <a:cubicBezTo>
                    <a:pt x="474" y="524"/>
                    <a:pt x="470" y="507"/>
                    <a:pt x="470" y="501"/>
                  </a:cubicBezTo>
                  <a:cubicBezTo>
                    <a:pt x="476" y="512"/>
                    <a:pt x="485" y="522"/>
                    <a:pt x="493" y="532"/>
                  </a:cubicBezTo>
                  <a:cubicBezTo>
                    <a:pt x="502" y="543"/>
                    <a:pt x="508" y="538"/>
                    <a:pt x="499" y="527"/>
                  </a:cubicBezTo>
                  <a:cubicBezTo>
                    <a:pt x="489" y="513"/>
                    <a:pt x="476" y="500"/>
                    <a:pt x="470" y="484"/>
                  </a:cubicBezTo>
                  <a:cubicBezTo>
                    <a:pt x="462" y="463"/>
                    <a:pt x="459" y="475"/>
                    <a:pt x="460" y="490"/>
                  </a:cubicBezTo>
                  <a:cubicBezTo>
                    <a:pt x="445" y="474"/>
                    <a:pt x="427" y="463"/>
                    <a:pt x="408" y="456"/>
                  </a:cubicBezTo>
                  <a:cubicBezTo>
                    <a:pt x="395" y="447"/>
                    <a:pt x="383" y="450"/>
                    <a:pt x="369" y="445"/>
                  </a:cubicBezTo>
                  <a:cubicBezTo>
                    <a:pt x="367" y="441"/>
                    <a:pt x="364" y="438"/>
                    <a:pt x="359" y="438"/>
                  </a:cubicBezTo>
                  <a:cubicBezTo>
                    <a:pt x="361" y="438"/>
                    <a:pt x="363" y="438"/>
                    <a:pt x="366" y="438"/>
                  </a:cubicBezTo>
                  <a:cubicBezTo>
                    <a:pt x="393" y="438"/>
                    <a:pt x="423" y="441"/>
                    <a:pt x="450" y="448"/>
                  </a:cubicBezTo>
                  <a:cubicBezTo>
                    <a:pt x="458" y="451"/>
                    <a:pt x="514" y="489"/>
                    <a:pt x="516" y="487"/>
                  </a:cubicBezTo>
                  <a:cubicBezTo>
                    <a:pt x="530" y="474"/>
                    <a:pt x="495" y="456"/>
                    <a:pt x="485" y="451"/>
                  </a:cubicBezTo>
                  <a:cubicBezTo>
                    <a:pt x="435" y="429"/>
                    <a:pt x="377" y="425"/>
                    <a:pt x="323" y="432"/>
                  </a:cubicBezTo>
                  <a:cubicBezTo>
                    <a:pt x="323" y="429"/>
                    <a:pt x="320" y="428"/>
                    <a:pt x="317" y="428"/>
                  </a:cubicBezTo>
                  <a:cubicBezTo>
                    <a:pt x="326" y="408"/>
                    <a:pt x="338" y="389"/>
                    <a:pt x="342" y="367"/>
                  </a:cubicBezTo>
                  <a:cubicBezTo>
                    <a:pt x="356" y="372"/>
                    <a:pt x="371" y="376"/>
                    <a:pt x="385" y="381"/>
                  </a:cubicBezTo>
                  <a:cubicBezTo>
                    <a:pt x="405" y="393"/>
                    <a:pt x="422" y="408"/>
                    <a:pt x="441" y="420"/>
                  </a:cubicBezTo>
                  <a:cubicBezTo>
                    <a:pt x="470" y="439"/>
                    <a:pt x="463" y="417"/>
                    <a:pt x="445" y="402"/>
                  </a:cubicBezTo>
                  <a:cubicBezTo>
                    <a:pt x="451" y="404"/>
                    <a:pt x="483" y="425"/>
                    <a:pt x="488" y="421"/>
                  </a:cubicBezTo>
                  <a:cubicBezTo>
                    <a:pt x="503" y="436"/>
                    <a:pt x="520" y="452"/>
                    <a:pt x="542" y="458"/>
                  </a:cubicBezTo>
                  <a:cubicBezTo>
                    <a:pt x="545" y="459"/>
                    <a:pt x="549" y="453"/>
                    <a:pt x="545" y="451"/>
                  </a:cubicBezTo>
                  <a:cubicBezTo>
                    <a:pt x="533" y="442"/>
                    <a:pt x="521" y="433"/>
                    <a:pt x="509" y="424"/>
                  </a:cubicBezTo>
                  <a:cubicBezTo>
                    <a:pt x="469" y="392"/>
                    <a:pt x="428" y="365"/>
                    <a:pt x="376" y="358"/>
                  </a:cubicBezTo>
                  <a:cubicBezTo>
                    <a:pt x="365" y="356"/>
                    <a:pt x="353" y="354"/>
                    <a:pt x="343" y="354"/>
                  </a:cubicBezTo>
                  <a:cubicBezTo>
                    <a:pt x="342" y="340"/>
                    <a:pt x="334" y="348"/>
                    <a:pt x="329" y="355"/>
                  </a:cubicBezTo>
                  <a:cubicBezTo>
                    <a:pt x="328" y="355"/>
                    <a:pt x="328" y="355"/>
                    <a:pt x="327" y="356"/>
                  </a:cubicBezTo>
                  <a:cubicBezTo>
                    <a:pt x="325" y="356"/>
                    <a:pt x="323" y="356"/>
                    <a:pt x="320" y="355"/>
                  </a:cubicBezTo>
                  <a:cubicBezTo>
                    <a:pt x="322" y="349"/>
                    <a:pt x="324" y="343"/>
                    <a:pt x="326" y="337"/>
                  </a:cubicBezTo>
                  <a:cubicBezTo>
                    <a:pt x="340" y="331"/>
                    <a:pt x="353" y="324"/>
                    <a:pt x="367" y="320"/>
                  </a:cubicBezTo>
                  <a:cubicBezTo>
                    <a:pt x="372" y="320"/>
                    <a:pt x="376" y="320"/>
                    <a:pt x="380" y="320"/>
                  </a:cubicBezTo>
                  <a:cubicBezTo>
                    <a:pt x="377" y="321"/>
                    <a:pt x="367" y="322"/>
                    <a:pt x="365" y="325"/>
                  </a:cubicBezTo>
                  <a:cubicBezTo>
                    <a:pt x="361" y="327"/>
                    <a:pt x="344" y="331"/>
                    <a:pt x="348" y="337"/>
                  </a:cubicBezTo>
                  <a:cubicBezTo>
                    <a:pt x="351" y="344"/>
                    <a:pt x="367" y="333"/>
                    <a:pt x="371" y="332"/>
                  </a:cubicBezTo>
                  <a:cubicBezTo>
                    <a:pt x="398" y="331"/>
                    <a:pt x="426" y="334"/>
                    <a:pt x="452" y="340"/>
                  </a:cubicBezTo>
                  <a:cubicBezTo>
                    <a:pt x="478" y="359"/>
                    <a:pt x="503" y="384"/>
                    <a:pt x="519" y="412"/>
                  </a:cubicBezTo>
                  <a:cubicBezTo>
                    <a:pt x="523" y="420"/>
                    <a:pt x="526" y="408"/>
                    <a:pt x="521" y="401"/>
                  </a:cubicBezTo>
                  <a:cubicBezTo>
                    <a:pt x="510" y="383"/>
                    <a:pt x="496" y="367"/>
                    <a:pt x="480" y="353"/>
                  </a:cubicBezTo>
                  <a:cubicBezTo>
                    <a:pt x="503" y="369"/>
                    <a:pt x="527" y="380"/>
                    <a:pt x="552" y="392"/>
                  </a:cubicBezTo>
                  <a:cubicBezTo>
                    <a:pt x="556" y="396"/>
                    <a:pt x="563" y="411"/>
                    <a:pt x="571" y="423"/>
                  </a:cubicBezTo>
                  <a:cubicBezTo>
                    <a:pt x="563" y="414"/>
                    <a:pt x="551" y="402"/>
                    <a:pt x="543" y="419"/>
                  </a:cubicBezTo>
                  <a:cubicBezTo>
                    <a:pt x="538" y="430"/>
                    <a:pt x="546" y="437"/>
                    <a:pt x="547" y="430"/>
                  </a:cubicBezTo>
                  <a:cubicBezTo>
                    <a:pt x="547" y="430"/>
                    <a:pt x="550" y="417"/>
                    <a:pt x="554" y="418"/>
                  </a:cubicBezTo>
                  <a:cubicBezTo>
                    <a:pt x="537" y="432"/>
                    <a:pt x="579" y="440"/>
                    <a:pt x="573" y="426"/>
                  </a:cubicBezTo>
                  <a:cubicBezTo>
                    <a:pt x="580" y="437"/>
                    <a:pt x="587" y="443"/>
                    <a:pt x="591" y="433"/>
                  </a:cubicBezTo>
                  <a:cubicBezTo>
                    <a:pt x="592" y="434"/>
                    <a:pt x="593" y="435"/>
                    <a:pt x="594" y="436"/>
                  </a:cubicBezTo>
                  <a:cubicBezTo>
                    <a:pt x="588" y="446"/>
                    <a:pt x="582" y="455"/>
                    <a:pt x="577" y="465"/>
                  </a:cubicBezTo>
                  <a:cubicBezTo>
                    <a:pt x="569" y="467"/>
                    <a:pt x="557" y="493"/>
                    <a:pt x="553" y="500"/>
                  </a:cubicBezTo>
                  <a:cubicBezTo>
                    <a:pt x="541" y="513"/>
                    <a:pt x="530" y="527"/>
                    <a:pt x="518" y="541"/>
                  </a:cubicBezTo>
                  <a:cubicBezTo>
                    <a:pt x="515" y="545"/>
                    <a:pt x="486" y="570"/>
                    <a:pt x="493" y="575"/>
                  </a:cubicBezTo>
                  <a:cubicBezTo>
                    <a:pt x="500" y="581"/>
                    <a:pt x="520" y="550"/>
                    <a:pt x="524" y="546"/>
                  </a:cubicBezTo>
                  <a:cubicBezTo>
                    <a:pt x="508" y="572"/>
                    <a:pt x="490" y="595"/>
                    <a:pt x="468" y="616"/>
                  </a:cubicBezTo>
                  <a:close/>
                  <a:moveTo>
                    <a:pt x="306" y="476"/>
                  </a:moveTo>
                  <a:cubicBezTo>
                    <a:pt x="309" y="466"/>
                    <a:pt x="312" y="465"/>
                    <a:pt x="312" y="465"/>
                  </a:cubicBezTo>
                  <a:cubicBezTo>
                    <a:pt x="312" y="465"/>
                    <a:pt x="314" y="466"/>
                    <a:pt x="315" y="470"/>
                  </a:cubicBezTo>
                  <a:cubicBezTo>
                    <a:pt x="313" y="472"/>
                    <a:pt x="311" y="474"/>
                    <a:pt x="309" y="477"/>
                  </a:cubicBezTo>
                  <a:cubicBezTo>
                    <a:pt x="308" y="477"/>
                    <a:pt x="307" y="476"/>
                    <a:pt x="306" y="476"/>
                  </a:cubicBezTo>
                  <a:close/>
                  <a:moveTo>
                    <a:pt x="317" y="488"/>
                  </a:moveTo>
                  <a:cubicBezTo>
                    <a:pt x="317" y="487"/>
                    <a:pt x="318" y="486"/>
                    <a:pt x="318" y="484"/>
                  </a:cubicBezTo>
                  <a:cubicBezTo>
                    <a:pt x="318" y="484"/>
                    <a:pt x="318" y="484"/>
                    <a:pt x="318" y="484"/>
                  </a:cubicBezTo>
                  <a:cubicBezTo>
                    <a:pt x="318" y="486"/>
                    <a:pt x="318" y="488"/>
                    <a:pt x="317" y="488"/>
                  </a:cubicBezTo>
                  <a:cubicBezTo>
                    <a:pt x="317" y="488"/>
                    <a:pt x="317" y="488"/>
                    <a:pt x="317" y="488"/>
                  </a:cubicBezTo>
                  <a:close/>
                  <a:moveTo>
                    <a:pt x="423" y="472"/>
                  </a:moveTo>
                  <a:cubicBezTo>
                    <a:pt x="438" y="480"/>
                    <a:pt x="451" y="490"/>
                    <a:pt x="462" y="505"/>
                  </a:cubicBezTo>
                  <a:cubicBezTo>
                    <a:pt x="462" y="510"/>
                    <a:pt x="463" y="515"/>
                    <a:pt x="463" y="519"/>
                  </a:cubicBezTo>
                  <a:cubicBezTo>
                    <a:pt x="445" y="509"/>
                    <a:pt x="435" y="487"/>
                    <a:pt x="423" y="472"/>
                  </a:cubicBezTo>
                  <a:close/>
                  <a:moveTo>
                    <a:pt x="468" y="539"/>
                  </a:moveTo>
                  <a:cubicBezTo>
                    <a:pt x="470" y="540"/>
                    <a:pt x="472" y="539"/>
                    <a:pt x="472" y="537"/>
                  </a:cubicBezTo>
                  <a:cubicBezTo>
                    <a:pt x="484" y="544"/>
                    <a:pt x="474" y="553"/>
                    <a:pt x="465" y="550"/>
                  </a:cubicBezTo>
                  <a:cubicBezTo>
                    <a:pt x="466" y="550"/>
                    <a:pt x="467" y="550"/>
                    <a:pt x="469" y="550"/>
                  </a:cubicBezTo>
                  <a:cubicBezTo>
                    <a:pt x="477" y="549"/>
                    <a:pt x="469" y="541"/>
                    <a:pt x="468" y="539"/>
                  </a:cubicBezTo>
                  <a:close/>
                  <a:moveTo>
                    <a:pt x="379" y="367"/>
                  </a:moveTo>
                  <a:cubicBezTo>
                    <a:pt x="409" y="374"/>
                    <a:pt x="440" y="385"/>
                    <a:pt x="466" y="403"/>
                  </a:cubicBezTo>
                  <a:cubicBezTo>
                    <a:pt x="439" y="389"/>
                    <a:pt x="408" y="377"/>
                    <a:pt x="379" y="367"/>
                  </a:cubicBezTo>
                  <a:close/>
                  <a:moveTo>
                    <a:pt x="414" y="391"/>
                  </a:moveTo>
                  <a:cubicBezTo>
                    <a:pt x="427" y="398"/>
                    <a:pt x="438" y="405"/>
                    <a:pt x="446" y="414"/>
                  </a:cubicBezTo>
                  <a:cubicBezTo>
                    <a:pt x="435" y="407"/>
                    <a:pt x="425" y="399"/>
                    <a:pt x="414" y="391"/>
                  </a:cubicBezTo>
                  <a:close/>
                  <a:moveTo>
                    <a:pt x="562" y="425"/>
                  </a:moveTo>
                  <a:cubicBezTo>
                    <a:pt x="561" y="425"/>
                    <a:pt x="560" y="424"/>
                    <a:pt x="559" y="424"/>
                  </a:cubicBezTo>
                  <a:cubicBezTo>
                    <a:pt x="559" y="424"/>
                    <a:pt x="559" y="424"/>
                    <a:pt x="559" y="424"/>
                  </a:cubicBezTo>
                  <a:cubicBezTo>
                    <a:pt x="560" y="424"/>
                    <a:pt x="560" y="423"/>
                    <a:pt x="560" y="423"/>
                  </a:cubicBezTo>
                  <a:cubicBezTo>
                    <a:pt x="561" y="423"/>
                    <a:pt x="561" y="424"/>
                    <a:pt x="562" y="425"/>
                  </a:cubicBezTo>
                  <a:close/>
                  <a:moveTo>
                    <a:pt x="574" y="502"/>
                  </a:moveTo>
                  <a:cubicBezTo>
                    <a:pt x="564" y="513"/>
                    <a:pt x="554" y="526"/>
                    <a:pt x="545" y="538"/>
                  </a:cubicBezTo>
                  <a:cubicBezTo>
                    <a:pt x="548" y="533"/>
                    <a:pt x="551" y="527"/>
                    <a:pt x="554" y="522"/>
                  </a:cubicBezTo>
                  <a:cubicBezTo>
                    <a:pt x="557" y="519"/>
                    <a:pt x="559" y="516"/>
                    <a:pt x="561" y="513"/>
                  </a:cubicBezTo>
                  <a:cubicBezTo>
                    <a:pt x="566" y="509"/>
                    <a:pt x="570" y="506"/>
                    <a:pt x="574" y="502"/>
                  </a:cubicBezTo>
                  <a:close/>
                  <a:moveTo>
                    <a:pt x="596" y="505"/>
                  </a:moveTo>
                  <a:cubicBezTo>
                    <a:pt x="577" y="530"/>
                    <a:pt x="555" y="554"/>
                    <a:pt x="534" y="578"/>
                  </a:cubicBezTo>
                  <a:cubicBezTo>
                    <a:pt x="525" y="585"/>
                    <a:pt x="516" y="592"/>
                    <a:pt x="508" y="600"/>
                  </a:cubicBezTo>
                  <a:cubicBezTo>
                    <a:pt x="513" y="590"/>
                    <a:pt x="519" y="581"/>
                    <a:pt x="524" y="572"/>
                  </a:cubicBezTo>
                  <a:cubicBezTo>
                    <a:pt x="549" y="545"/>
                    <a:pt x="571" y="507"/>
                    <a:pt x="602" y="487"/>
                  </a:cubicBezTo>
                  <a:cubicBezTo>
                    <a:pt x="601" y="493"/>
                    <a:pt x="599" y="500"/>
                    <a:pt x="596" y="505"/>
                  </a:cubicBezTo>
                  <a:close/>
                  <a:moveTo>
                    <a:pt x="625" y="465"/>
                  </a:moveTo>
                  <a:cubicBezTo>
                    <a:pt x="620" y="473"/>
                    <a:pt x="615" y="480"/>
                    <a:pt x="610" y="487"/>
                  </a:cubicBezTo>
                  <a:cubicBezTo>
                    <a:pt x="612" y="483"/>
                    <a:pt x="612" y="480"/>
                    <a:pt x="610" y="476"/>
                  </a:cubicBezTo>
                  <a:cubicBezTo>
                    <a:pt x="605" y="473"/>
                    <a:pt x="597" y="480"/>
                    <a:pt x="595" y="482"/>
                  </a:cubicBezTo>
                  <a:cubicBezTo>
                    <a:pt x="597" y="480"/>
                    <a:pt x="618" y="450"/>
                    <a:pt x="604" y="461"/>
                  </a:cubicBezTo>
                  <a:cubicBezTo>
                    <a:pt x="606" y="458"/>
                    <a:pt x="608" y="456"/>
                    <a:pt x="610" y="453"/>
                  </a:cubicBezTo>
                  <a:cubicBezTo>
                    <a:pt x="615" y="454"/>
                    <a:pt x="616" y="445"/>
                    <a:pt x="613" y="442"/>
                  </a:cubicBezTo>
                  <a:cubicBezTo>
                    <a:pt x="611" y="435"/>
                    <a:pt x="609" y="428"/>
                    <a:pt x="605" y="421"/>
                  </a:cubicBezTo>
                  <a:cubicBezTo>
                    <a:pt x="620" y="431"/>
                    <a:pt x="631" y="443"/>
                    <a:pt x="631" y="453"/>
                  </a:cubicBezTo>
                  <a:cubicBezTo>
                    <a:pt x="627" y="457"/>
                    <a:pt x="625" y="461"/>
                    <a:pt x="625" y="465"/>
                  </a:cubicBezTo>
                  <a:close/>
                  <a:moveTo>
                    <a:pt x="709" y="356"/>
                  </a:moveTo>
                  <a:cubicBezTo>
                    <a:pt x="703" y="361"/>
                    <a:pt x="697" y="367"/>
                    <a:pt x="691" y="373"/>
                  </a:cubicBezTo>
                  <a:cubicBezTo>
                    <a:pt x="706" y="353"/>
                    <a:pt x="721" y="335"/>
                    <a:pt x="738" y="318"/>
                  </a:cubicBezTo>
                  <a:cubicBezTo>
                    <a:pt x="729" y="331"/>
                    <a:pt x="719" y="343"/>
                    <a:pt x="709" y="356"/>
                  </a:cubicBezTo>
                  <a:close/>
                  <a:moveTo>
                    <a:pt x="751" y="313"/>
                  </a:moveTo>
                  <a:cubicBezTo>
                    <a:pt x="754" y="308"/>
                    <a:pt x="757" y="303"/>
                    <a:pt x="760" y="299"/>
                  </a:cubicBezTo>
                  <a:cubicBezTo>
                    <a:pt x="762" y="297"/>
                    <a:pt x="765" y="295"/>
                    <a:pt x="767" y="293"/>
                  </a:cubicBezTo>
                  <a:cubicBezTo>
                    <a:pt x="762" y="299"/>
                    <a:pt x="757" y="306"/>
                    <a:pt x="751" y="313"/>
                  </a:cubicBezTo>
                  <a:close/>
                  <a:moveTo>
                    <a:pt x="810" y="221"/>
                  </a:moveTo>
                  <a:cubicBezTo>
                    <a:pt x="811" y="222"/>
                    <a:pt x="812" y="222"/>
                    <a:pt x="814" y="222"/>
                  </a:cubicBezTo>
                  <a:cubicBezTo>
                    <a:pt x="809" y="225"/>
                    <a:pt x="804" y="229"/>
                    <a:pt x="801" y="233"/>
                  </a:cubicBezTo>
                  <a:cubicBezTo>
                    <a:pt x="801" y="226"/>
                    <a:pt x="801" y="219"/>
                    <a:pt x="800" y="211"/>
                  </a:cubicBezTo>
                  <a:cubicBezTo>
                    <a:pt x="803" y="215"/>
                    <a:pt x="806" y="218"/>
                    <a:pt x="810" y="221"/>
                  </a:cubicBezTo>
                  <a:close/>
                  <a:moveTo>
                    <a:pt x="798" y="248"/>
                  </a:moveTo>
                  <a:cubicBezTo>
                    <a:pt x="804" y="241"/>
                    <a:pt x="809" y="235"/>
                    <a:pt x="816" y="230"/>
                  </a:cubicBezTo>
                  <a:cubicBezTo>
                    <a:pt x="811" y="239"/>
                    <a:pt x="804" y="248"/>
                    <a:pt x="795" y="257"/>
                  </a:cubicBezTo>
                  <a:cubicBezTo>
                    <a:pt x="796" y="254"/>
                    <a:pt x="797" y="251"/>
                    <a:pt x="798" y="248"/>
                  </a:cubicBezTo>
                  <a:close/>
                  <a:moveTo>
                    <a:pt x="790" y="245"/>
                  </a:moveTo>
                  <a:cubicBezTo>
                    <a:pt x="789" y="246"/>
                    <a:pt x="781" y="253"/>
                    <a:pt x="787" y="256"/>
                  </a:cubicBezTo>
                  <a:cubicBezTo>
                    <a:pt x="785" y="261"/>
                    <a:pt x="783" y="266"/>
                    <a:pt x="781" y="271"/>
                  </a:cubicBezTo>
                  <a:cubicBezTo>
                    <a:pt x="773" y="277"/>
                    <a:pt x="766" y="283"/>
                    <a:pt x="759" y="289"/>
                  </a:cubicBezTo>
                  <a:cubicBezTo>
                    <a:pt x="751" y="288"/>
                    <a:pt x="733" y="311"/>
                    <a:pt x="726" y="316"/>
                  </a:cubicBezTo>
                  <a:cubicBezTo>
                    <a:pt x="750" y="289"/>
                    <a:pt x="774" y="261"/>
                    <a:pt x="792" y="231"/>
                  </a:cubicBezTo>
                  <a:cubicBezTo>
                    <a:pt x="792" y="236"/>
                    <a:pt x="791" y="240"/>
                    <a:pt x="790" y="245"/>
                  </a:cubicBezTo>
                  <a:close/>
                  <a:moveTo>
                    <a:pt x="789" y="218"/>
                  </a:moveTo>
                  <a:cubicBezTo>
                    <a:pt x="788" y="210"/>
                    <a:pt x="788" y="202"/>
                    <a:pt x="787" y="194"/>
                  </a:cubicBezTo>
                  <a:cubicBezTo>
                    <a:pt x="790" y="201"/>
                    <a:pt x="792" y="208"/>
                    <a:pt x="792" y="215"/>
                  </a:cubicBezTo>
                  <a:cubicBezTo>
                    <a:pt x="791" y="216"/>
                    <a:pt x="790" y="217"/>
                    <a:pt x="789" y="218"/>
                  </a:cubicBezTo>
                  <a:close/>
                  <a:moveTo>
                    <a:pt x="791" y="180"/>
                  </a:moveTo>
                  <a:cubicBezTo>
                    <a:pt x="791" y="180"/>
                    <a:pt x="791" y="180"/>
                    <a:pt x="790" y="180"/>
                  </a:cubicBezTo>
                  <a:cubicBezTo>
                    <a:pt x="789" y="178"/>
                    <a:pt x="788" y="176"/>
                    <a:pt x="787" y="174"/>
                  </a:cubicBezTo>
                  <a:cubicBezTo>
                    <a:pt x="789" y="176"/>
                    <a:pt x="790" y="178"/>
                    <a:pt x="791" y="180"/>
                  </a:cubicBezTo>
                  <a:close/>
                  <a:moveTo>
                    <a:pt x="485" y="34"/>
                  </a:moveTo>
                  <a:cubicBezTo>
                    <a:pt x="487" y="33"/>
                    <a:pt x="489" y="31"/>
                    <a:pt x="491" y="30"/>
                  </a:cubicBezTo>
                  <a:cubicBezTo>
                    <a:pt x="494" y="30"/>
                    <a:pt x="498" y="31"/>
                    <a:pt x="500" y="32"/>
                  </a:cubicBezTo>
                  <a:cubicBezTo>
                    <a:pt x="495" y="33"/>
                    <a:pt x="490" y="34"/>
                    <a:pt x="485" y="35"/>
                  </a:cubicBezTo>
                  <a:cubicBezTo>
                    <a:pt x="485" y="35"/>
                    <a:pt x="485" y="34"/>
                    <a:pt x="485" y="34"/>
                  </a:cubicBezTo>
                  <a:close/>
                  <a:moveTo>
                    <a:pt x="485" y="43"/>
                  </a:moveTo>
                  <a:cubicBezTo>
                    <a:pt x="500" y="40"/>
                    <a:pt x="517" y="37"/>
                    <a:pt x="533" y="36"/>
                  </a:cubicBezTo>
                  <a:cubicBezTo>
                    <a:pt x="542" y="36"/>
                    <a:pt x="551" y="36"/>
                    <a:pt x="561" y="36"/>
                  </a:cubicBezTo>
                  <a:cubicBezTo>
                    <a:pt x="548" y="37"/>
                    <a:pt x="535" y="40"/>
                    <a:pt x="522" y="43"/>
                  </a:cubicBezTo>
                  <a:cubicBezTo>
                    <a:pt x="511" y="42"/>
                    <a:pt x="498" y="42"/>
                    <a:pt x="485" y="43"/>
                  </a:cubicBezTo>
                  <a:close/>
                  <a:moveTo>
                    <a:pt x="483" y="69"/>
                  </a:moveTo>
                  <a:cubicBezTo>
                    <a:pt x="486" y="68"/>
                    <a:pt x="489" y="66"/>
                    <a:pt x="492" y="64"/>
                  </a:cubicBezTo>
                  <a:cubicBezTo>
                    <a:pt x="494" y="67"/>
                    <a:pt x="496" y="68"/>
                    <a:pt x="499" y="69"/>
                  </a:cubicBezTo>
                  <a:cubicBezTo>
                    <a:pt x="493" y="69"/>
                    <a:pt x="488" y="69"/>
                    <a:pt x="483" y="69"/>
                  </a:cubicBezTo>
                  <a:close/>
                  <a:moveTo>
                    <a:pt x="523" y="51"/>
                  </a:moveTo>
                  <a:cubicBezTo>
                    <a:pt x="529" y="51"/>
                    <a:pt x="535" y="52"/>
                    <a:pt x="540" y="52"/>
                  </a:cubicBezTo>
                  <a:cubicBezTo>
                    <a:pt x="530" y="53"/>
                    <a:pt x="520" y="55"/>
                    <a:pt x="510" y="56"/>
                  </a:cubicBezTo>
                  <a:cubicBezTo>
                    <a:pt x="514" y="54"/>
                    <a:pt x="519" y="52"/>
                    <a:pt x="523" y="51"/>
                  </a:cubicBezTo>
                  <a:close/>
                  <a:moveTo>
                    <a:pt x="577" y="68"/>
                  </a:moveTo>
                  <a:cubicBezTo>
                    <a:pt x="558" y="66"/>
                    <a:pt x="539" y="65"/>
                    <a:pt x="520" y="63"/>
                  </a:cubicBezTo>
                  <a:cubicBezTo>
                    <a:pt x="538" y="61"/>
                    <a:pt x="557" y="58"/>
                    <a:pt x="575" y="58"/>
                  </a:cubicBezTo>
                  <a:cubicBezTo>
                    <a:pt x="583" y="61"/>
                    <a:pt x="589" y="63"/>
                    <a:pt x="595" y="68"/>
                  </a:cubicBezTo>
                  <a:cubicBezTo>
                    <a:pt x="589" y="68"/>
                    <a:pt x="583" y="68"/>
                    <a:pt x="577" y="68"/>
                  </a:cubicBezTo>
                  <a:close/>
                  <a:moveTo>
                    <a:pt x="609" y="72"/>
                  </a:moveTo>
                  <a:cubicBezTo>
                    <a:pt x="609" y="71"/>
                    <a:pt x="608" y="69"/>
                    <a:pt x="608" y="68"/>
                  </a:cubicBezTo>
                  <a:cubicBezTo>
                    <a:pt x="607" y="67"/>
                    <a:pt x="606" y="67"/>
                    <a:pt x="605" y="66"/>
                  </a:cubicBezTo>
                  <a:cubicBezTo>
                    <a:pt x="619" y="69"/>
                    <a:pt x="632" y="73"/>
                    <a:pt x="645" y="77"/>
                  </a:cubicBezTo>
                  <a:cubicBezTo>
                    <a:pt x="633" y="75"/>
                    <a:pt x="621" y="73"/>
                    <a:pt x="609" y="72"/>
                  </a:cubicBezTo>
                  <a:close/>
                  <a:moveTo>
                    <a:pt x="713" y="111"/>
                  </a:moveTo>
                  <a:cubicBezTo>
                    <a:pt x="708" y="107"/>
                    <a:pt x="704" y="103"/>
                    <a:pt x="699" y="99"/>
                  </a:cubicBezTo>
                  <a:cubicBezTo>
                    <a:pt x="699" y="99"/>
                    <a:pt x="699" y="99"/>
                    <a:pt x="699" y="99"/>
                  </a:cubicBezTo>
                  <a:cubicBezTo>
                    <a:pt x="713" y="104"/>
                    <a:pt x="726" y="110"/>
                    <a:pt x="738" y="117"/>
                  </a:cubicBezTo>
                  <a:cubicBezTo>
                    <a:pt x="741" y="120"/>
                    <a:pt x="744" y="124"/>
                    <a:pt x="747" y="127"/>
                  </a:cubicBezTo>
                  <a:cubicBezTo>
                    <a:pt x="736" y="121"/>
                    <a:pt x="725" y="115"/>
                    <a:pt x="713" y="111"/>
                  </a:cubicBezTo>
                  <a:close/>
                  <a:moveTo>
                    <a:pt x="777" y="172"/>
                  </a:moveTo>
                  <a:cubicBezTo>
                    <a:pt x="780" y="187"/>
                    <a:pt x="780" y="203"/>
                    <a:pt x="781" y="218"/>
                  </a:cubicBezTo>
                  <a:cubicBezTo>
                    <a:pt x="771" y="185"/>
                    <a:pt x="753" y="154"/>
                    <a:pt x="728" y="127"/>
                  </a:cubicBezTo>
                  <a:cubicBezTo>
                    <a:pt x="741" y="133"/>
                    <a:pt x="753" y="141"/>
                    <a:pt x="764" y="150"/>
                  </a:cubicBezTo>
                  <a:cubicBezTo>
                    <a:pt x="769" y="157"/>
                    <a:pt x="773" y="165"/>
                    <a:pt x="777" y="172"/>
                  </a:cubicBezTo>
                  <a:close/>
                  <a:moveTo>
                    <a:pt x="797" y="149"/>
                  </a:moveTo>
                  <a:cubicBezTo>
                    <a:pt x="783" y="136"/>
                    <a:pt x="768" y="125"/>
                    <a:pt x="752" y="115"/>
                  </a:cubicBezTo>
                  <a:cubicBezTo>
                    <a:pt x="732" y="103"/>
                    <a:pt x="718" y="85"/>
                    <a:pt x="699" y="71"/>
                  </a:cubicBezTo>
                  <a:cubicBezTo>
                    <a:pt x="743" y="91"/>
                    <a:pt x="774" y="115"/>
                    <a:pt x="797" y="149"/>
                  </a:cubicBezTo>
                  <a:close/>
                  <a:moveTo>
                    <a:pt x="689" y="74"/>
                  </a:moveTo>
                  <a:cubicBezTo>
                    <a:pt x="699" y="81"/>
                    <a:pt x="709" y="89"/>
                    <a:pt x="717" y="97"/>
                  </a:cubicBezTo>
                  <a:cubicBezTo>
                    <a:pt x="710" y="93"/>
                    <a:pt x="702" y="89"/>
                    <a:pt x="693" y="86"/>
                  </a:cubicBezTo>
                  <a:cubicBezTo>
                    <a:pt x="691" y="82"/>
                    <a:pt x="688" y="78"/>
                    <a:pt x="686" y="75"/>
                  </a:cubicBezTo>
                  <a:cubicBezTo>
                    <a:pt x="687" y="75"/>
                    <a:pt x="688" y="75"/>
                    <a:pt x="689" y="74"/>
                  </a:cubicBezTo>
                  <a:close/>
                  <a:moveTo>
                    <a:pt x="637" y="50"/>
                  </a:moveTo>
                  <a:cubicBezTo>
                    <a:pt x="653" y="57"/>
                    <a:pt x="668" y="67"/>
                    <a:pt x="680" y="81"/>
                  </a:cubicBezTo>
                  <a:cubicBezTo>
                    <a:pt x="636" y="64"/>
                    <a:pt x="597" y="51"/>
                    <a:pt x="550" y="45"/>
                  </a:cubicBezTo>
                  <a:cubicBezTo>
                    <a:pt x="578" y="41"/>
                    <a:pt x="607" y="43"/>
                    <a:pt x="637" y="50"/>
                  </a:cubicBezTo>
                  <a:close/>
                  <a:moveTo>
                    <a:pt x="513" y="30"/>
                  </a:moveTo>
                  <a:cubicBezTo>
                    <a:pt x="511" y="30"/>
                    <a:pt x="509" y="31"/>
                    <a:pt x="507" y="31"/>
                  </a:cubicBezTo>
                  <a:cubicBezTo>
                    <a:pt x="509" y="28"/>
                    <a:pt x="506" y="26"/>
                    <a:pt x="503" y="25"/>
                  </a:cubicBezTo>
                  <a:cubicBezTo>
                    <a:pt x="524" y="18"/>
                    <a:pt x="551" y="20"/>
                    <a:pt x="578" y="26"/>
                  </a:cubicBezTo>
                  <a:cubicBezTo>
                    <a:pt x="569" y="26"/>
                    <a:pt x="517" y="21"/>
                    <a:pt x="513" y="30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6" name="Freeform 24"/>
            <p:cNvSpPr/>
            <p:nvPr/>
          </p:nvSpPr>
          <p:spPr bwMode="auto">
            <a:xfrm>
              <a:off x="2269622" y="4730543"/>
              <a:ext cx="216685" cy="195210"/>
            </a:xfrm>
            <a:custGeom>
              <a:cxnLst>
                <a:cxn ang="0">
                  <a:pos x="73" y="14"/>
                </a:cxn>
                <a:cxn ang="0">
                  <a:pos x="69" y="15"/>
                </a:cxn>
                <a:cxn ang="0">
                  <a:pos x="59" y="12"/>
                </a:cxn>
                <a:cxn ang="0">
                  <a:pos x="21" y="48"/>
                </a:cxn>
                <a:cxn ang="0">
                  <a:pos x="5" y="71"/>
                </a:cxn>
                <a:cxn ang="0">
                  <a:pos x="27" y="57"/>
                </a:cxn>
                <a:cxn ang="0">
                  <a:pos x="32" y="63"/>
                </a:cxn>
                <a:cxn ang="0">
                  <a:pos x="56" y="35"/>
                </a:cxn>
                <a:cxn ang="0">
                  <a:pos x="73" y="14"/>
                </a:cxn>
              </a:cxnLst>
              <a:rect l="0" t="0" r="r" b="b"/>
              <a:pathLst>
                <a:path w="87" h="78">
                  <a:moveTo>
                    <a:pt x="73" y="14"/>
                  </a:moveTo>
                  <a:cubicBezTo>
                    <a:pt x="72" y="14"/>
                    <a:pt x="70" y="14"/>
                    <a:pt x="69" y="15"/>
                  </a:cubicBezTo>
                  <a:cubicBezTo>
                    <a:pt x="75" y="6"/>
                    <a:pt x="61" y="11"/>
                    <a:pt x="59" y="12"/>
                  </a:cubicBezTo>
                  <a:cubicBezTo>
                    <a:pt x="59" y="0"/>
                    <a:pt x="24" y="44"/>
                    <a:pt x="21" y="48"/>
                  </a:cubicBezTo>
                  <a:cubicBezTo>
                    <a:pt x="18" y="51"/>
                    <a:pt x="0" y="66"/>
                    <a:pt x="5" y="71"/>
                  </a:cubicBezTo>
                  <a:cubicBezTo>
                    <a:pt x="11" y="78"/>
                    <a:pt x="24" y="60"/>
                    <a:pt x="27" y="57"/>
                  </a:cubicBezTo>
                  <a:cubicBezTo>
                    <a:pt x="25" y="60"/>
                    <a:pt x="27" y="68"/>
                    <a:pt x="32" y="63"/>
                  </a:cubicBezTo>
                  <a:cubicBezTo>
                    <a:pt x="41" y="54"/>
                    <a:pt x="48" y="44"/>
                    <a:pt x="56" y="35"/>
                  </a:cubicBezTo>
                  <a:cubicBezTo>
                    <a:pt x="57" y="35"/>
                    <a:pt x="87" y="12"/>
                    <a:pt x="73" y="1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7" name="Freeform 25"/>
            <p:cNvSpPr/>
            <p:nvPr/>
          </p:nvSpPr>
          <p:spPr bwMode="auto">
            <a:xfrm>
              <a:off x="2033417" y="5076072"/>
              <a:ext cx="1417233" cy="562207"/>
            </a:xfrm>
            <a:custGeom>
              <a:cxnLst>
                <a:cxn ang="0">
                  <a:pos x="555" y="219"/>
                </a:cxn>
                <a:cxn ang="0">
                  <a:pos x="565" y="182"/>
                </a:cxn>
                <a:cxn ang="0">
                  <a:pos x="536" y="156"/>
                </a:cxn>
                <a:cxn ang="0">
                  <a:pos x="428" y="146"/>
                </a:cxn>
                <a:cxn ang="0">
                  <a:pos x="279" y="149"/>
                </a:cxn>
                <a:cxn ang="0">
                  <a:pos x="148" y="147"/>
                </a:cxn>
                <a:cxn ang="0">
                  <a:pos x="300" y="87"/>
                </a:cxn>
                <a:cxn ang="0">
                  <a:pos x="488" y="41"/>
                </a:cxn>
                <a:cxn ang="0">
                  <a:pos x="539" y="9"/>
                </a:cxn>
                <a:cxn ang="0">
                  <a:pos x="440" y="1"/>
                </a:cxn>
                <a:cxn ang="0">
                  <a:pos x="240" y="33"/>
                </a:cxn>
                <a:cxn ang="0">
                  <a:pos x="46" y="74"/>
                </a:cxn>
                <a:cxn ang="0">
                  <a:pos x="7" y="83"/>
                </a:cxn>
                <a:cxn ang="0">
                  <a:pos x="23" y="87"/>
                </a:cxn>
                <a:cxn ang="0">
                  <a:pos x="132" y="63"/>
                </a:cxn>
                <a:cxn ang="0">
                  <a:pos x="335" y="22"/>
                </a:cxn>
                <a:cxn ang="0">
                  <a:pos x="528" y="15"/>
                </a:cxn>
                <a:cxn ang="0">
                  <a:pos x="411" y="49"/>
                </a:cxn>
                <a:cxn ang="0">
                  <a:pos x="277" y="86"/>
                </a:cxn>
                <a:cxn ang="0">
                  <a:pos x="175" y="120"/>
                </a:cxn>
                <a:cxn ang="0">
                  <a:pos x="137" y="149"/>
                </a:cxn>
                <a:cxn ang="0">
                  <a:pos x="190" y="159"/>
                </a:cxn>
                <a:cxn ang="0">
                  <a:pos x="428" y="154"/>
                </a:cxn>
                <a:cxn ang="0">
                  <a:pos x="522" y="160"/>
                </a:cxn>
                <a:cxn ang="0">
                  <a:pos x="555" y="179"/>
                </a:cxn>
                <a:cxn ang="0">
                  <a:pos x="555" y="219"/>
                </a:cxn>
              </a:cxnLst>
              <a:rect l="0" t="0" r="r" b="b"/>
              <a:pathLst>
                <a:path w="567" h="225">
                  <a:moveTo>
                    <a:pt x="555" y="219"/>
                  </a:moveTo>
                  <a:cubicBezTo>
                    <a:pt x="567" y="225"/>
                    <a:pt x="567" y="187"/>
                    <a:pt x="565" y="182"/>
                  </a:cubicBezTo>
                  <a:cubicBezTo>
                    <a:pt x="561" y="168"/>
                    <a:pt x="548" y="161"/>
                    <a:pt x="536" y="156"/>
                  </a:cubicBezTo>
                  <a:cubicBezTo>
                    <a:pt x="502" y="143"/>
                    <a:pt x="463" y="145"/>
                    <a:pt x="428" y="146"/>
                  </a:cubicBezTo>
                  <a:cubicBezTo>
                    <a:pt x="378" y="148"/>
                    <a:pt x="329" y="148"/>
                    <a:pt x="279" y="149"/>
                  </a:cubicBezTo>
                  <a:cubicBezTo>
                    <a:pt x="239" y="150"/>
                    <a:pt x="188" y="158"/>
                    <a:pt x="148" y="147"/>
                  </a:cubicBezTo>
                  <a:cubicBezTo>
                    <a:pt x="185" y="113"/>
                    <a:pt x="253" y="101"/>
                    <a:pt x="300" y="87"/>
                  </a:cubicBezTo>
                  <a:cubicBezTo>
                    <a:pt x="362" y="68"/>
                    <a:pt x="426" y="59"/>
                    <a:pt x="488" y="41"/>
                  </a:cubicBezTo>
                  <a:cubicBezTo>
                    <a:pt x="494" y="39"/>
                    <a:pt x="552" y="12"/>
                    <a:pt x="539" y="9"/>
                  </a:cubicBezTo>
                  <a:cubicBezTo>
                    <a:pt x="507" y="1"/>
                    <a:pt x="473" y="0"/>
                    <a:pt x="440" y="1"/>
                  </a:cubicBezTo>
                  <a:cubicBezTo>
                    <a:pt x="372" y="4"/>
                    <a:pt x="306" y="20"/>
                    <a:pt x="240" y="33"/>
                  </a:cubicBezTo>
                  <a:cubicBezTo>
                    <a:pt x="175" y="46"/>
                    <a:pt x="111" y="61"/>
                    <a:pt x="46" y="74"/>
                  </a:cubicBezTo>
                  <a:cubicBezTo>
                    <a:pt x="39" y="76"/>
                    <a:pt x="11" y="77"/>
                    <a:pt x="7" y="83"/>
                  </a:cubicBezTo>
                  <a:cubicBezTo>
                    <a:pt x="0" y="93"/>
                    <a:pt x="26" y="86"/>
                    <a:pt x="23" y="87"/>
                  </a:cubicBezTo>
                  <a:cubicBezTo>
                    <a:pt x="60" y="80"/>
                    <a:pt x="96" y="71"/>
                    <a:pt x="132" y="63"/>
                  </a:cubicBezTo>
                  <a:cubicBezTo>
                    <a:pt x="199" y="47"/>
                    <a:pt x="267" y="34"/>
                    <a:pt x="335" y="22"/>
                  </a:cubicBezTo>
                  <a:cubicBezTo>
                    <a:pt x="398" y="11"/>
                    <a:pt x="465" y="2"/>
                    <a:pt x="528" y="15"/>
                  </a:cubicBezTo>
                  <a:cubicBezTo>
                    <a:pt x="494" y="37"/>
                    <a:pt x="450" y="42"/>
                    <a:pt x="411" y="49"/>
                  </a:cubicBezTo>
                  <a:cubicBezTo>
                    <a:pt x="366" y="58"/>
                    <a:pt x="321" y="72"/>
                    <a:pt x="277" y="86"/>
                  </a:cubicBezTo>
                  <a:cubicBezTo>
                    <a:pt x="243" y="96"/>
                    <a:pt x="207" y="106"/>
                    <a:pt x="175" y="120"/>
                  </a:cubicBezTo>
                  <a:cubicBezTo>
                    <a:pt x="168" y="124"/>
                    <a:pt x="135" y="139"/>
                    <a:pt x="137" y="149"/>
                  </a:cubicBezTo>
                  <a:cubicBezTo>
                    <a:pt x="140" y="161"/>
                    <a:pt x="181" y="159"/>
                    <a:pt x="190" y="159"/>
                  </a:cubicBezTo>
                  <a:cubicBezTo>
                    <a:pt x="269" y="158"/>
                    <a:pt x="349" y="157"/>
                    <a:pt x="428" y="154"/>
                  </a:cubicBezTo>
                  <a:cubicBezTo>
                    <a:pt x="459" y="153"/>
                    <a:pt x="491" y="152"/>
                    <a:pt x="522" y="160"/>
                  </a:cubicBezTo>
                  <a:cubicBezTo>
                    <a:pt x="534" y="163"/>
                    <a:pt x="548" y="168"/>
                    <a:pt x="555" y="179"/>
                  </a:cubicBezTo>
                  <a:cubicBezTo>
                    <a:pt x="561" y="188"/>
                    <a:pt x="551" y="217"/>
                    <a:pt x="555" y="21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</p:grpSp>
      <p:cxnSp>
        <p:nvCxnSpPr>
          <p:cNvPr id="44" name="直接连接符 12"/>
          <p:cNvCxnSpPr/>
          <p:nvPr/>
        </p:nvCxnSpPr>
        <p:spPr>
          <a:xfrm>
            <a:off x="-26988" y="4377930"/>
            <a:ext cx="904876" cy="350044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直接连接符 19"/>
          <p:cNvCxnSpPr/>
          <p:nvPr/>
        </p:nvCxnSpPr>
        <p:spPr>
          <a:xfrm>
            <a:off x="863600" y="4727972"/>
            <a:ext cx="7372350" cy="0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173" name="Picture 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932738" y="4645820"/>
            <a:ext cx="1219200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8" name="矩形 47"/>
          <p:cNvSpPr/>
          <p:nvPr/>
        </p:nvSpPr>
        <p:spPr>
          <a:xfrm>
            <a:off x="7546976" y="642938"/>
            <a:ext cx="1116013" cy="26312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 cmpd="sng">
            <a:solidFill>
              <a:schemeClr val="tx2">
                <a:lumMod val="40000"/>
                <a:lumOff val="6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/>
          </a:p>
        </p:txBody>
      </p:sp>
      <p:sp>
        <p:nvSpPr>
          <p:cNvPr id="7175" name="文本框 48"/>
          <p:cNvSpPr txBox="1">
            <a:spLocks noChangeArrowheads="1"/>
          </p:cNvSpPr>
          <p:nvPr/>
        </p:nvSpPr>
        <p:spPr bwMode="auto">
          <a:xfrm>
            <a:off x="7669215" y="642937"/>
            <a:ext cx="909223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知</a:t>
            </a:r>
            <a:r>
              <a:rPr kumimoji="1" lang="en-US" altLang="zh-CN" sz="1600" b="1">
                <a:latin typeface="楷体" pitchFamily="49" charset="-122"/>
                <a:ea typeface="楷体" pitchFamily="49" charset="-122"/>
              </a:rPr>
              <a:t>1</a:t>
            </a:r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－讲</a:t>
            </a:r>
            <a:endParaRPr kumimoji="1" lang="en-US" altLang="zh-CN" sz="1600" b="1">
              <a:latin typeface="楷体" pitchFamily="49" charset="-122"/>
              <a:ea typeface="楷体" pitchFamily="49" charset="-122"/>
            </a:endParaRPr>
          </a:p>
        </p:txBody>
      </p:sp>
      <p:pic>
        <p:nvPicPr>
          <p:cNvPr id="7176" name="图片 54" descr="上条蓝窄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1"/>
            <a:ext cx="9144000" cy="7703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8" name="TextBox 33"/>
          <p:cNvSpPr txBox="1">
            <a:spLocks noChangeArrowheads="1"/>
          </p:cNvSpPr>
          <p:nvPr/>
        </p:nvSpPr>
        <p:spPr bwMode="auto">
          <a:xfrm>
            <a:off x="219078" y="1023939"/>
            <a:ext cx="8443913" cy="47089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342900" indent="-342900">
              <a:lnSpc>
                <a:spcPct val="150000"/>
              </a:lnSpc>
            </a:pP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   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例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1    </a:t>
            </a:r>
            <a:r>
              <a:rPr lang="zh-CN" altLang="en-US" sz="2000" b="1">
                <a:latin typeface="Times New Roman" pitchFamily="18" charset="0"/>
              </a:rPr>
              <a:t>某种摩托车的油箱加满油后，油箱中的剩余油量</a:t>
            </a:r>
            <a:r>
              <a:rPr lang="en-US" altLang="zh-CN" sz="2000" b="1" i="1">
                <a:latin typeface="Times New Roman" pitchFamily="18" charset="0"/>
              </a:rPr>
              <a:t>y</a:t>
            </a:r>
            <a:r>
              <a:rPr lang="en-US" altLang="zh-CN" sz="2000" b="1">
                <a:latin typeface="Times New Roman" pitchFamily="18" charset="0"/>
              </a:rPr>
              <a:t>(L)</a:t>
            </a:r>
            <a:r>
              <a:rPr lang="zh-CN" altLang="en-US" sz="2000" b="1">
                <a:latin typeface="Times New Roman" pitchFamily="18" charset="0"/>
              </a:rPr>
              <a:t>与摩托车</a:t>
            </a:r>
            <a:endParaRPr lang="en-US" altLang="zh-CN" sz="2000" b="1">
              <a:latin typeface="Times New Roman" pitchFamily="18" charset="0"/>
            </a:endParaRPr>
          </a:p>
          <a:p>
            <a:pPr marL="342900" indent="-342900">
              <a:lnSpc>
                <a:spcPct val="150000"/>
              </a:lnSpc>
            </a:pPr>
            <a:r>
              <a:rPr lang="en-US" altLang="zh-CN" sz="2000" b="1">
                <a:latin typeface="Times New Roman" pitchFamily="18" charset="0"/>
              </a:rPr>
              <a:t>              </a:t>
            </a:r>
            <a:r>
              <a:rPr lang="zh-CN" altLang="en-US" sz="2000" b="1">
                <a:latin typeface="Times New Roman" pitchFamily="18" charset="0"/>
              </a:rPr>
              <a:t>行驶路程</a:t>
            </a:r>
            <a:r>
              <a:rPr lang="en-US" altLang="zh-CN" sz="2000" b="1" i="1">
                <a:latin typeface="Times New Roman" pitchFamily="18" charset="0"/>
              </a:rPr>
              <a:t>x </a:t>
            </a:r>
            <a:r>
              <a:rPr lang="en-US" altLang="zh-CN" sz="2000" b="1">
                <a:latin typeface="Times New Roman" pitchFamily="18" charset="0"/>
              </a:rPr>
              <a:t>( km )</a:t>
            </a:r>
            <a:r>
              <a:rPr lang="zh-CN" altLang="en-US" sz="2000" b="1">
                <a:latin typeface="Times New Roman" pitchFamily="18" charset="0"/>
              </a:rPr>
              <a:t>之间的关系如图所示</a:t>
            </a:r>
            <a:r>
              <a:rPr lang="en-US" altLang="zh-CN" sz="2000" b="1">
                <a:latin typeface="Times New Roman" pitchFamily="18" charset="0"/>
              </a:rPr>
              <a:t>.</a:t>
            </a:r>
            <a:r>
              <a:rPr lang="zh-CN" altLang="en-US" sz="2000" b="1">
                <a:latin typeface="Times New Roman" pitchFamily="18" charset="0"/>
              </a:rPr>
              <a:t>根据图象回答下列问题：</a:t>
            </a:r>
          </a:p>
          <a:p>
            <a:pPr marL="342900" indent="-342900">
              <a:lnSpc>
                <a:spcPct val="150000"/>
              </a:lnSpc>
            </a:pPr>
            <a:r>
              <a:rPr lang="zh-CN" altLang="en-US" sz="2000" b="1">
                <a:latin typeface="Times New Roman" pitchFamily="18" charset="0"/>
              </a:rPr>
              <a:t>            （</a:t>
            </a:r>
            <a:r>
              <a:rPr lang="en-US" altLang="zh-CN" sz="2000" b="1">
                <a:latin typeface="Times New Roman" pitchFamily="18" charset="0"/>
              </a:rPr>
              <a:t>1</a:t>
            </a:r>
            <a:r>
              <a:rPr lang="zh-CN" altLang="en-US" sz="2000" b="1">
                <a:latin typeface="Times New Roman" pitchFamily="18" charset="0"/>
              </a:rPr>
              <a:t>）油箱最多可储油多少升？</a:t>
            </a:r>
          </a:p>
          <a:p>
            <a:pPr marL="342900" indent="-342900">
              <a:lnSpc>
                <a:spcPct val="150000"/>
              </a:lnSpc>
            </a:pPr>
            <a:r>
              <a:rPr lang="zh-CN" altLang="en-US" sz="2000" b="1">
                <a:latin typeface="Times New Roman" pitchFamily="18" charset="0"/>
              </a:rPr>
              <a:t>            （</a:t>
            </a:r>
            <a:r>
              <a:rPr lang="en-US" altLang="zh-CN" sz="2000" b="1">
                <a:latin typeface="Times New Roman" pitchFamily="18" charset="0"/>
              </a:rPr>
              <a:t>2</a:t>
            </a:r>
            <a:r>
              <a:rPr lang="zh-CN" altLang="en-US" sz="2000" b="1">
                <a:latin typeface="Times New Roman" pitchFamily="18" charset="0"/>
              </a:rPr>
              <a:t>）一箱汽油可供摩托车行驶多少</a:t>
            </a:r>
            <a:endParaRPr lang="en-US" altLang="zh-CN" sz="2000" b="1">
              <a:latin typeface="Times New Roman" pitchFamily="18" charset="0"/>
            </a:endParaRPr>
          </a:p>
          <a:p>
            <a:pPr marL="342900" indent="-342900">
              <a:lnSpc>
                <a:spcPct val="150000"/>
              </a:lnSpc>
            </a:pPr>
            <a:r>
              <a:rPr lang="en-US" altLang="zh-CN" sz="2000" b="1">
                <a:latin typeface="Times New Roman" pitchFamily="18" charset="0"/>
              </a:rPr>
              <a:t>                     </a:t>
            </a:r>
            <a:r>
              <a:rPr lang="zh-CN" altLang="en-US" sz="2000" b="1">
                <a:latin typeface="Times New Roman" pitchFamily="18" charset="0"/>
              </a:rPr>
              <a:t>千米？</a:t>
            </a:r>
          </a:p>
          <a:p>
            <a:pPr marL="342900" indent="-342900">
              <a:lnSpc>
                <a:spcPct val="150000"/>
              </a:lnSpc>
            </a:pPr>
            <a:r>
              <a:rPr lang="zh-CN" altLang="en-US" sz="2000" b="1">
                <a:latin typeface="Times New Roman" pitchFamily="18" charset="0"/>
              </a:rPr>
              <a:t>            （</a:t>
            </a:r>
            <a:r>
              <a:rPr lang="en-US" altLang="zh-CN" sz="2000" b="1">
                <a:latin typeface="Times New Roman" pitchFamily="18" charset="0"/>
              </a:rPr>
              <a:t>3</a:t>
            </a:r>
            <a:r>
              <a:rPr lang="zh-CN" altLang="en-US" sz="2000" b="1">
                <a:latin typeface="Times New Roman" pitchFamily="18" charset="0"/>
              </a:rPr>
              <a:t>）摩托车每行驶</a:t>
            </a:r>
            <a:r>
              <a:rPr lang="en-US" altLang="zh-CN" sz="2000" b="1">
                <a:latin typeface="Times New Roman" pitchFamily="18" charset="0"/>
              </a:rPr>
              <a:t>100 km</a:t>
            </a:r>
            <a:r>
              <a:rPr lang="zh-CN" altLang="en-US" sz="2000" b="1">
                <a:latin typeface="Times New Roman" pitchFamily="18" charset="0"/>
              </a:rPr>
              <a:t>消耗多少</a:t>
            </a:r>
            <a:endParaRPr lang="en-US" altLang="zh-CN" sz="2000" b="1">
              <a:latin typeface="Times New Roman" pitchFamily="18" charset="0"/>
            </a:endParaRPr>
          </a:p>
          <a:p>
            <a:pPr marL="342900" indent="-342900">
              <a:lnSpc>
                <a:spcPct val="150000"/>
              </a:lnSpc>
            </a:pPr>
            <a:r>
              <a:rPr lang="en-US" altLang="zh-CN" sz="2000" b="1">
                <a:latin typeface="Times New Roman" pitchFamily="18" charset="0"/>
              </a:rPr>
              <a:t>                     </a:t>
            </a:r>
            <a:r>
              <a:rPr lang="zh-CN" altLang="en-US" sz="2000" b="1">
                <a:latin typeface="Times New Roman" pitchFamily="18" charset="0"/>
              </a:rPr>
              <a:t>升汽油？</a:t>
            </a:r>
          </a:p>
          <a:p>
            <a:pPr marL="342900" indent="-342900">
              <a:lnSpc>
                <a:spcPct val="150000"/>
              </a:lnSpc>
            </a:pPr>
            <a:r>
              <a:rPr lang="zh-CN" altLang="en-US" sz="2000" b="1">
                <a:latin typeface="Times New Roman" pitchFamily="18" charset="0"/>
              </a:rPr>
              <a:t>            （</a:t>
            </a:r>
            <a:r>
              <a:rPr lang="en-US" altLang="zh-CN" sz="2000" b="1">
                <a:latin typeface="Times New Roman" pitchFamily="18" charset="0"/>
              </a:rPr>
              <a:t>4</a:t>
            </a:r>
            <a:r>
              <a:rPr lang="zh-CN" altLang="en-US" sz="2000" b="1">
                <a:latin typeface="Times New Roman" pitchFamily="18" charset="0"/>
              </a:rPr>
              <a:t>）油箱中的剩余油量小于</a:t>
            </a:r>
            <a:r>
              <a:rPr lang="en-US" altLang="zh-CN" sz="2000" b="1">
                <a:latin typeface="Times New Roman" pitchFamily="18" charset="0"/>
              </a:rPr>
              <a:t>1 L</a:t>
            </a:r>
            <a:r>
              <a:rPr lang="zh-CN" altLang="en-US" sz="2000" b="1">
                <a:latin typeface="Times New Roman" pitchFamily="18" charset="0"/>
              </a:rPr>
              <a:t>时，</a:t>
            </a:r>
            <a:endParaRPr lang="en-US" altLang="zh-CN" sz="2000" b="1">
              <a:latin typeface="Times New Roman" pitchFamily="18" charset="0"/>
            </a:endParaRPr>
          </a:p>
          <a:p>
            <a:pPr marL="342900" indent="-342900">
              <a:lnSpc>
                <a:spcPct val="150000"/>
              </a:lnSpc>
            </a:pPr>
            <a:r>
              <a:rPr lang="en-US" altLang="zh-CN" sz="2000" b="1">
                <a:latin typeface="Times New Roman" pitchFamily="18" charset="0"/>
              </a:rPr>
              <a:t>                      </a:t>
            </a:r>
            <a:r>
              <a:rPr lang="zh-CN" altLang="en-US" sz="2000" b="1">
                <a:latin typeface="Times New Roman" pitchFamily="18" charset="0"/>
              </a:rPr>
              <a:t>摩托车将自动报警</a:t>
            </a:r>
            <a:r>
              <a:rPr lang="en-US" altLang="zh-CN" sz="2000" b="1">
                <a:latin typeface="Times New Roman" pitchFamily="18" charset="0"/>
              </a:rPr>
              <a:t>.</a:t>
            </a:r>
            <a:r>
              <a:rPr lang="zh-CN" altLang="en-US" sz="2000" b="1">
                <a:latin typeface="Times New Roman" pitchFamily="18" charset="0"/>
              </a:rPr>
              <a:t>行驶多少千</a:t>
            </a:r>
            <a:endParaRPr lang="en-US" altLang="zh-CN" sz="2000" b="1">
              <a:latin typeface="Times New Roman" pitchFamily="18" charset="0"/>
            </a:endParaRPr>
          </a:p>
          <a:p>
            <a:pPr marL="342900" indent="-342900">
              <a:lnSpc>
                <a:spcPct val="150000"/>
              </a:lnSpc>
            </a:pPr>
            <a:r>
              <a:rPr lang="en-US" altLang="zh-CN" sz="2000" b="1">
                <a:latin typeface="Times New Roman" pitchFamily="18" charset="0"/>
              </a:rPr>
              <a:t>                     </a:t>
            </a:r>
            <a:r>
              <a:rPr lang="zh-CN" altLang="en-US" sz="2000" b="1">
                <a:latin typeface="Times New Roman" pitchFamily="18" charset="0"/>
              </a:rPr>
              <a:t>米后，摩托车将自动报警？</a:t>
            </a:r>
          </a:p>
        </p:txBody>
      </p:sp>
      <p:pic>
        <p:nvPicPr>
          <p:cNvPr id="7179" name="图片 3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018088" y="4748212"/>
            <a:ext cx="3090862" cy="185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80" name="Picture 2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254625" y="1802607"/>
            <a:ext cx="3119438" cy="2481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3"/>
          <p:cNvGrpSpPr/>
          <p:nvPr/>
        </p:nvGrpSpPr>
        <p:grpSpPr>
          <a:xfrm>
            <a:off x="8235754" y="3844390"/>
            <a:ext cx="799329" cy="994571"/>
            <a:chOff x="2000231" y="2114716"/>
            <a:chExt cx="2123898" cy="3523563"/>
          </a:xfrm>
          <a:solidFill>
            <a:srgbClr val="0070C0"/>
          </a:solidFill>
        </p:grpSpPr>
        <p:sp>
          <p:nvSpPr>
            <p:cNvPr id="11" name="Freeform 19"/>
            <p:cNvSpPr>
              <a:spLocks noEditPoints="1"/>
            </p:cNvSpPr>
            <p:nvPr/>
          </p:nvSpPr>
          <p:spPr bwMode="auto">
            <a:xfrm>
              <a:off x="3054372" y="2961932"/>
              <a:ext cx="181546" cy="140551"/>
            </a:xfrm>
            <a:custGeom>
              <a:cxnLst>
                <a:cxn ang="0">
                  <a:pos x="28" y="8"/>
                </a:cxn>
                <a:cxn ang="0">
                  <a:pos x="26" y="8"/>
                </a:cxn>
                <a:cxn ang="0">
                  <a:pos x="13" y="13"/>
                </a:cxn>
                <a:cxn ang="0">
                  <a:pos x="11" y="24"/>
                </a:cxn>
                <a:cxn ang="0">
                  <a:pos x="12" y="24"/>
                </a:cxn>
                <a:cxn ang="0">
                  <a:pos x="28" y="8"/>
                </a:cxn>
                <a:cxn ang="0">
                  <a:pos x="26" y="27"/>
                </a:cxn>
                <a:cxn ang="0">
                  <a:pos x="24" y="26"/>
                </a:cxn>
                <a:cxn ang="0">
                  <a:pos x="27" y="27"/>
                </a:cxn>
                <a:cxn ang="0">
                  <a:pos x="26" y="27"/>
                </a:cxn>
                <a:cxn ang="0">
                  <a:pos x="33" y="24"/>
                </a:cxn>
                <a:cxn ang="0">
                  <a:pos x="21" y="18"/>
                </a:cxn>
                <a:cxn ang="0">
                  <a:pos x="38" y="19"/>
                </a:cxn>
                <a:cxn ang="0">
                  <a:pos x="33" y="24"/>
                </a:cxn>
              </a:cxnLst>
              <a:rect l="0" t="0" r="r" b="b"/>
              <a:pathLst>
                <a:path w="73" h="56">
                  <a:moveTo>
                    <a:pt x="28" y="8"/>
                  </a:moveTo>
                  <a:cubicBezTo>
                    <a:pt x="27" y="8"/>
                    <a:pt x="26" y="8"/>
                    <a:pt x="26" y="8"/>
                  </a:cubicBezTo>
                  <a:cubicBezTo>
                    <a:pt x="33" y="0"/>
                    <a:pt x="18" y="2"/>
                    <a:pt x="13" y="13"/>
                  </a:cubicBezTo>
                  <a:cubicBezTo>
                    <a:pt x="12" y="13"/>
                    <a:pt x="0" y="24"/>
                    <a:pt x="11" y="24"/>
                  </a:cubicBezTo>
                  <a:cubicBezTo>
                    <a:pt x="11" y="24"/>
                    <a:pt x="12" y="24"/>
                    <a:pt x="12" y="24"/>
                  </a:cubicBezTo>
                  <a:cubicBezTo>
                    <a:pt x="20" y="56"/>
                    <a:pt x="73" y="7"/>
                    <a:pt x="28" y="8"/>
                  </a:cubicBezTo>
                  <a:close/>
                  <a:moveTo>
                    <a:pt x="26" y="27"/>
                  </a:moveTo>
                  <a:cubicBezTo>
                    <a:pt x="25" y="27"/>
                    <a:pt x="24" y="27"/>
                    <a:pt x="24" y="26"/>
                  </a:cubicBezTo>
                  <a:cubicBezTo>
                    <a:pt x="25" y="27"/>
                    <a:pt x="26" y="27"/>
                    <a:pt x="27" y="27"/>
                  </a:cubicBezTo>
                  <a:cubicBezTo>
                    <a:pt x="26" y="27"/>
                    <a:pt x="26" y="27"/>
                    <a:pt x="26" y="27"/>
                  </a:cubicBezTo>
                  <a:close/>
                  <a:moveTo>
                    <a:pt x="33" y="24"/>
                  </a:moveTo>
                  <a:cubicBezTo>
                    <a:pt x="35" y="18"/>
                    <a:pt x="24" y="18"/>
                    <a:pt x="21" y="18"/>
                  </a:cubicBezTo>
                  <a:cubicBezTo>
                    <a:pt x="27" y="15"/>
                    <a:pt x="32" y="16"/>
                    <a:pt x="38" y="19"/>
                  </a:cubicBezTo>
                  <a:cubicBezTo>
                    <a:pt x="36" y="21"/>
                    <a:pt x="35" y="23"/>
                    <a:pt x="33" y="2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2" name="Freeform 20"/>
            <p:cNvSpPr>
              <a:spLocks noEditPoints="1"/>
            </p:cNvSpPr>
            <p:nvPr/>
          </p:nvSpPr>
          <p:spPr bwMode="auto">
            <a:xfrm>
              <a:off x="2843543" y="2290406"/>
              <a:ext cx="370901" cy="579776"/>
            </a:xfrm>
            <a:custGeom>
              <a:cxnLst>
                <a:cxn ang="0">
                  <a:pos x="76" y="1"/>
                </a:cxn>
                <a:cxn ang="0">
                  <a:pos x="31" y="121"/>
                </a:cxn>
                <a:cxn ang="0">
                  <a:pos x="6" y="190"/>
                </a:cxn>
                <a:cxn ang="0">
                  <a:pos x="8" y="215"/>
                </a:cxn>
                <a:cxn ang="0">
                  <a:pos x="27" y="200"/>
                </a:cxn>
                <a:cxn ang="0">
                  <a:pos x="142" y="232"/>
                </a:cxn>
                <a:cxn ang="0">
                  <a:pos x="143" y="224"/>
                </a:cxn>
                <a:cxn ang="0">
                  <a:pos x="110" y="217"/>
                </a:cxn>
                <a:cxn ang="0">
                  <a:pos x="42" y="199"/>
                </a:cxn>
                <a:cxn ang="0">
                  <a:pos x="38" y="195"/>
                </a:cxn>
                <a:cxn ang="0">
                  <a:pos x="31" y="195"/>
                </a:cxn>
                <a:cxn ang="0">
                  <a:pos x="57" y="151"/>
                </a:cxn>
                <a:cxn ang="0">
                  <a:pos x="60" y="181"/>
                </a:cxn>
                <a:cxn ang="0">
                  <a:pos x="73" y="117"/>
                </a:cxn>
                <a:cxn ang="0">
                  <a:pos x="97" y="47"/>
                </a:cxn>
                <a:cxn ang="0">
                  <a:pos x="66" y="114"/>
                </a:cxn>
                <a:cxn ang="0">
                  <a:pos x="29" y="182"/>
                </a:cxn>
                <a:cxn ang="0">
                  <a:pos x="76" y="1"/>
                </a:cxn>
                <a:cxn ang="0">
                  <a:pos x="26" y="156"/>
                </a:cxn>
                <a:cxn ang="0">
                  <a:pos x="25" y="159"/>
                </a:cxn>
                <a:cxn ang="0">
                  <a:pos x="26" y="156"/>
                </a:cxn>
                <a:cxn ang="0">
                  <a:pos x="46" y="118"/>
                </a:cxn>
                <a:cxn ang="0">
                  <a:pos x="38" y="127"/>
                </a:cxn>
                <a:cxn ang="0">
                  <a:pos x="59" y="75"/>
                </a:cxn>
                <a:cxn ang="0">
                  <a:pos x="46" y="118"/>
                </a:cxn>
              </a:cxnLst>
              <a:rect l="0" t="0" r="r" b="b"/>
              <a:pathLst>
                <a:path w="148" h="231">
                  <a:moveTo>
                    <a:pt x="76" y="1"/>
                  </a:moveTo>
                  <a:cubicBezTo>
                    <a:pt x="74" y="0"/>
                    <a:pt x="36" y="109"/>
                    <a:pt x="31" y="121"/>
                  </a:cubicBezTo>
                  <a:cubicBezTo>
                    <a:pt x="22" y="143"/>
                    <a:pt x="13" y="166"/>
                    <a:pt x="6" y="190"/>
                  </a:cubicBezTo>
                  <a:cubicBezTo>
                    <a:pt x="5" y="192"/>
                    <a:pt x="0" y="230"/>
                    <a:pt x="8" y="215"/>
                  </a:cubicBezTo>
                  <a:cubicBezTo>
                    <a:pt x="12" y="225"/>
                    <a:pt x="26" y="202"/>
                    <a:pt x="27" y="200"/>
                  </a:cubicBezTo>
                  <a:cubicBezTo>
                    <a:pt x="32" y="217"/>
                    <a:pt x="126" y="232"/>
                    <a:pt x="142" y="232"/>
                  </a:cubicBezTo>
                  <a:cubicBezTo>
                    <a:pt x="148" y="232"/>
                    <a:pt x="147" y="225"/>
                    <a:pt x="143" y="224"/>
                  </a:cubicBezTo>
                  <a:cubicBezTo>
                    <a:pt x="132" y="222"/>
                    <a:pt x="121" y="219"/>
                    <a:pt x="110" y="217"/>
                  </a:cubicBezTo>
                  <a:cubicBezTo>
                    <a:pt x="87" y="213"/>
                    <a:pt x="64" y="208"/>
                    <a:pt x="42" y="199"/>
                  </a:cubicBezTo>
                  <a:cubicBezTo>
                    <a:pt x="43" y="197"/>
                    <a:pt x="41" y="195"/>
                    <a:pt x="38" y="195"/>
                  </a:cubicBezTo>
                  <a:cubicBezTo>
                    <a:pt x="36" y="195"/>
                    <a:pt x="33" y="195"/>
                    <a:pt x="31" y="195"/>
                  </a:cubicBezTo>
                  <a:cubicBezTo>
                    <a:pt x="40" y="180"/>
                    <a:pt x="49" y="166"/>
                    <a:pt x="57" y="151"/>
                  </a:cubicBezTo>
                  <a:cubicBezTo>
                    <a:pt x="57" y="152"/>
                    <a:pt x="49" y="190"/>
                    <a:pt x="60" y="181"/>
                  </a:cubicBezTo>
                  <a:cubicBezTo>
                    <a:pt x="68" y="174"/>
                    <a:pt x="70" y="129"/>
                    <a:pt x="73" y="117"/>
                  </a:cubicBezTo>
                  <a:cubicBezTo>
                    <a:pt x="78" y="105"/>
                    <a:pt x="103" y="59"/>
                    <a:pt x="97" y="47"/>
                  </a:cubicBezTo>
                  <a:cubicBezTo>
                    <a:pt x="93" y="40"/>
                    <a:pt x="68" y="106"/>
                    <a:pt x="66" y="114"/>
                  </a:cubicBezTo>
                  <a:cubicBezTo>
                    <a:pt x="56" y="136"/>
                    <a:pt x="44" y="159"/>
                    <a:pt x="29" y="182"/>
                  </a:cubicBezTo>
                  <a:cubicBezTo>
                    <a:pt x="36" y="166"/>
                    <a:pt x="96" y="3"/>
                    <a:pt x="76" y="1"/>
                  </a:cubicBezTo>
                  <a:close/>
                  <a:moveTo>
                    <a:pt x="26" y="156"/>
                  </a:moveTo>
                  <a:cubicBezTo>
                    <a:pt x="25" y="157"/>
                    <a:pt x="25" y="158"/>
                    <a:pt x="25" y="159"/>
                  </a:cubicBezTo>
                  <a:cubicBezTo>
                    <a:pt x="25" y="158"/>
                    <a:pt x="26" y="157"/>
                    <a:pt x="26" y="156"/>
                  </a:cubicBezTo>
                  <a:close/>
                  <a:moveTo>
                    <a:pt x="46" y="118"/>
                  </a:moveTo>
                  <a:cubicBezTo>
                    <a:pt x="43" y="118"/>
                    <a:pt x="40" y="122"/>
                    <a:pt x="38" y="127"/>
                  </a:cubicBezTo>
                  <a:cubicBezTo>
                    <a:pt x="45" y="110"/>
                    <a:pt x="52" y="92"/>
                    <a:pt x="59" y="75"/>
                  </a:cubicBezTo>
                  <a:cubicBezTo>
                    <a:pt x="55" y="89"/>
                    <a:pt x="51" y="103"/>
                    <a:pt x="46" y="118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3" name="Freeform 21"/>
            <p:cNvSpPr>
              <a:spLocks noEditPoints="1"/>
            </p:cNvSpPr>
            <p:nvPr/>
          </p:nvSpPr>
          <p:spPr bwMode="auto">
            <a:xfrm>
              <a:off x="3444794" y="2427054"/>
              <a:ext cx="374805" cy="542687"/>
            </a:xfrm>
            <a:custGeom>
              <a:cxnLst>
                <a:cxn ang="0">
                  <a:pos x="94" y="46"/>
                </a:cxn>
                <a:cxn ang="0">
                  <a:pos x="55" y="95"/>
                </a:cxn>
                <a:cxn ang="0">
                  <a:pos x="8" y="158"/>
                </a:cxn>
                <a:cxn ang="0">
                  <a:pos x="11" y="170"/>
                </a:cxn>
                <a:cxn ang="0">
                  <a:pos x="35" y="158"/>
                </a:cxn>
                <a:cxn ang="0">
                  <a:pos x="7" y="210"/>
                </a:cxn>
                <a:cxn ang="0">
                  <a:pos x="10" y="217"/>
                </a:cxn>
                <a:cxn ang="0">
                  <a:pos x="25" y="204"/>
                </a:cxn>
                <a:cxn ang="0">
                  <a:pos x="70" y="152"/>
                </a:cxn>
                <a:cxn ang="0">
                  <a:pos x="146" y="50"/>
                </a:cxn>
                <a:cxn ang="0">
                  <a:pos x="148" y="42"/>
                </a:cxn>
                <a:cxn ang="0">
                  <a:pos x="130" y="56"/>
                </a:cxn>
                <a:cxn ang="0">
                  <a:pos x="119" y="58"/>
                </a:cxn>
                <a:cxn ang="0">
                  <a:pos x="113" y="48"/>
                </a:cxn>
                <a:cxn ang="0">
                  <a:pos x="122" y="39"/>
                </a:cxn>
                <a:cxn ang="0">
                  <a:pos x="88" y="16"/>
                </a:cxn>
                <a:cxn ang="0">
                  <a:pos x="60" y="5"/>
                </a:cxn>
                <a:cxn ang="0">
                  <a:pos x="80" y="32"/>
                </a:cxn>
                <a:cxn ang="0">
                  <a:pos x="98" y="46"/>
                </a:cxn>
                <a:cxn ang="0">
                  <a:pos x="99" y="57"/>
                </a:cxn>
                <a:cxn ang="0">
                  <a:pos x="88" y="64"/>
                </a:cxn>
                <a:cxn ang="0">
                  <a:pos x="94" y="46"/>
                </a:cxn>
                <a:cxn ang="0">
                  <a:pos x="76" y="20"/>
                </a:cxn>
                <a:cxn ang="0">
                  <a:pos x="71" y="15"/>
                </a:cxn>
                <a:cxn ang="0">
                  <a:pos x="78" y="19"/>
                </a:cxn>
                <a:cxn ang="0">
                  <a:pos x="76" y="20"/>
                </a:cxn>
                <a:cxn ang="0">
                  <a:pos x="85" y="26"/>
                </a:cxn>
                <a:cxn ang="0">
                  <a:pos x="84" y="25"/>
                </a:cxn>
                <a:cxn ang="0">
                  <a:pos x="86" y="24"/>
                </a:cxn>
                <a:cxn ang="0">
                  <a:pos x="90" y="28"/>
                </a:cxn>
                <a:cxn ang="0">
                  <a:pos x="85" y="26"/>
                </a:cxn>
                <a:cxn ang="0">
                  <a:pos x="42" y="170"/>
                </a:cxn>
                <a:cxn ang="0">
                  <a:pos x="20" y="196"/>
                </a:cxn>
                <a:cxn ang="0">
                  <a:pos x="49" y="160"/>
                </a:cxn>
                <a:cxn ang="0">
                  <a:pos x="42" y="170"/>
                </a:cxn>
                <a:cxn ang="0">
                  <a:pos x="116" y="62"/>
                </a:cxn>
                <a:cxn ang="0">
                  <a:pos x="116" y="62"/>
                </a:cxn>
                <a:cxn ang="0">
                  <a:pos x="102" y="77"/>
                </a:cxn>
                <a:cxn ang="0">
                  <a:pos x="106" y="63"/>
                </a:cxn>
                <a:cxn ang="0">
                  <a:pos x="116" y="62"/>
                </a:cxn>
                <a:cxn ang="0">
                  <a:pos x="107" y="55"/>
                </a:cxn>
                <a:cxn ang="0">
                  <a:pos x="107" y="53"/>
                </a:cxn>
                <a:cxn ang="0">
                  <a:pos x="108" y="55"/>
                </a:cxn>
                <a:cxn ang="0">
                  <a:pos x="107" y="55"/>
                </a:cxn>
                <a:cxn ang="0">
                  <a:pos x="112" y="39"/>
                </a:cxn>
                <a:cxn ang="0">
                  <a:pos x="103" y="34"/>
                </a:cxn>
                <a:cxn ang="0">
                  <a:pos x="99" y="27"/>
                </a:cxn>
                <a:cxn ang="0">
                  <a:pos x="112" y="39"/>
                </a:cxn>
                <a:cxn ang="0">
                  <a:pos x="104" y="87"/>
                </a:cxn>
                <a:cxn ang="0">
                  <a:pos x="95" y="101"/>
                </a:cxn>
                <a:cxn ang="0">
                  <a:pos x="72" y="123"/>
                </a:cxn>
                <a:cxn ang="0">
                  <a:pos x="104" y="87"/>
                </a:cxn>
                <a:cxn ang="0">
                  <a:pos x="97" y="67"/>
                </a:cxn>
                <a:cxn ang="0">
                  <a:pos x="72" y="111"/>
                </a:cxn>
                <a:cxn ang="0">
                  <a:pos x="22" y="157"/>
                </a:cxn>
                <a:cxn ang="0">
                  <a:pos x="85" y="69"/>
                </a:cxn>
                <a:cxn ang="0">
                  <a:pos x="87" y="73"/>
                </a:cxn>
                <a:cxn ang="0">
                  <a:pos x="97" y="67"/>
                </a:cxn>
              </a:cxnLst>
              <a:rect l="0" t="0" r="r" b="b"/>
              <a:pathLst>
                <a:path w="150" h="216">
                  <a:moveTo>
                    <a:pt x="94" y="46"/>
                  </a:moveTo>
                  <a:cubicBezTo>
                    <a:pt x="84" y="38"/>
                    <a:pt x="59" y="88"/>
                    <a:pt x="55" y="95"/>
                  </a:cubicBezTo>
                  <a:cubicBezTo>
                    <a:pt x="39" y="115"/>
                    <a:pt x="20" y="134"/>
                    <a:pt x="8" y="158"/>
                  </a:cubicBezTo>
                  <a:cubicBezTo>
                    <a:pt x="0" y="172"/>
                    <a:pt x="0" y="196"/>
                    <a:pt x="11" y="170"/>
                  </a:cubicBezTo>
                  <a:cubicBezTo>
                    <a:pt x="14" y="174"/>
                    <a:pt x="24" y="168"/>
                    <a:pt x="35" y="158"/>
                  </a:cubicBezTo>
                  <a:cubicBezTo>
                    <a:pt x="19" y="175"/>
                    <a:pt x="7" y="194"/>
                    <a:pt x="7" y="210"/>
                  </a:cubicBezTo>
                  <a:cubicBezTo>
                    <a:pt x="5" y="212"/>
                    <a:pt x="6" y="217"/>
                    <a:pt x="10" y="217"/>
                  </a:cubicBezTo>
                  <a:cubicBezTo>
                    <a:pt x="15" y="217"/>
                    <a:pt x="22" y="207"/>
                    <a:pt x="25" y="204"/>
                  </a:cubicBezTo>
                  <a:cubicBezTo>
                    <a:pt x="42" y="189"/>
                    <a:pt x="57" y="171"/>
                    <a:pt x="70" y="152"/>
                  </a:cubicBezTo>
                  <a:cubicBezTo>
                    <a:pt x="79" y="141"/>
                    <a:pt x="150" y="51"/>
                    <a:pt x="146" y="50"/>
                  </a:cubicBezTo>
                  <a:cubicBezTo>
                    <a:pt x="149" y="48"/>
                    <a:pt x="149" y="46"/>
                    <a:pt x="148" y="42"/>
                  </a:cubicBezTo>
                  <a:cubicBezTo>
                    <a:pt x="143" y="37"/>
                    <a:pt x="133" y="53"/>
                    <a:pt x="130" y="56"/>
                  </a:cubicBezTo>
                  <a:cubicBezTo>
                    <a:pt x="129" y="48"/>
                    <a:pt x="121" y="56"/>
                    <a:pt x="119" y="58"/>
                  </a:cubicBezTo>
                  <a:cubicBezTo>
                    <a:pt x="119" y="54"/>
                    <a:pt x="116" y="50"/>
                    <a:pt x="113" y="48"/>
                  </a:cubicBezTo>
                  <a:cubicBezTo>
                    <a:pt x="122" y="52"/>
                    <a:pt x="128" y="52"/>
                    <a:pt x="122" y="39"/>
                  </a:cubicBezTo>
                  <a:cubicBezTo>
                    <a:pt x="116" y="27"/>
                    <a:pt x="102" y="16"/>
                    <a:pt x="88" y="16"/>
                  </a:cubicBezTo>
                  <a:cubicBezTo>
                    <a:pt x="84" y="12"/>
                    <a:pt x="65" y="0"/>
                    <a:pt x="60" y="5"/>
                  </a:cubicBezTo>
                  <a:cubicBezTo>
                    <a:pt x="52" y="14"/>
                    <a:pt x="76" y="29"/>
                    <a:pt x="80" y="32"/>
                  </a:cubicBezTo>
                  <a:cubicBezTo>
                    <a:pt x="86" y="37"/>
                    <a:pt x="92" y="41"/>
                    <a:pt x="98" y="46"/>
                  </a:cubicBezTo>
                  <a:cubicBezTo>
                    <a:pt x="99" y="49"/>
                    <a:pt x="99" y="53"/>
                    <a:pt x="99" y="57"/>
                  </a:cubicBezTo>
                  <a:cubicBezTo>
                    <a:pt x="94" y="59"/>
                    <a:pt x="91" y="61"/>
                    <a:pt x="88" y="64"/>
                  </a:cubicBezTo>
                  <a:cubicBezTo>
                    <a:pt x="90" y="61"/>
                    <a:pt x="99" y="50"/>
                    <a:pt x="94" y="46"/>
                  </a:cubicBezTo>
                  <a:close/>
                  <a:moveTo>
                    <a:pt x="76" y="20"/>
                  </a:moveTo>
                  <a:cubicBezTo>
                    <a:pt x="75" y="18"/>
                    <a:pt x="73" y="17"/>
                    <a:pt x="71" y="15"/>
                  </a:cubicBezTo>
                  <a:cubicBezTo>
                    <a:pt x="74" y="16"/>
                    <a:pt x="76" y="17"/>
                    <a:pt x="78" y="19"/>
                  </a:cubicBezTo>
                  <a:cubicBezTo>
                    <a:pt x="78" y="19"/>
                    <a:pt x="77" y="19"/>
                    <a:pt x="76" y="20"/>
                  </a:cubicBezTo>
                  <a:close/>
                  <a:moveTo>
                    <a:pt x="85" y="26"/>
                  </a:moveTo>
                  <a:cubicBezTo>
                    <a:pt x="85" y="25"/>
                    <a:pt x="84" y="25"/>
                    <a:pt x="84" y="25"/>
                  </a:cubicBezTo>
                  <a:cubicBezTo>
                    <a:pt x="85" y="24"/>
                    <a:pt x="85" y="24"/>
                    <a:pt x="86" y="24"/>
                  </a:cubicBezTo>
                  <a:cubicBezTo>
                    <a:pt x="87" y="25"/>
                    <a:pt x="89" y="27"/>
                    <a:pt x="90" y="28"/>
                  </a:cubicBezTo>
                  <a:cubicBezTo>
                    <a:pt x="88" y="27"/>
                    <a:pt x="87" y="26"/>
                    <a:pt x="85" y="26"/>
                  </a:cubicBezTo>
                  <a:close/>
                  <a:moveTo>
                    <a:pt x="42" y="170"/>
                  </a:moveTo>
                  <a:cubicBezTo>
                    <a:pt x="35" y="179"/>
                    <a:pt x="28" y="188"/>
                    <a:pt x="20" y="196"/>
                  </a:cubicBezTo>
                  <a:cubicBezTo>
                    <a:pt x="27" y="184"/>
                    <a:pt x="38" y="171"/>
                    <a:pt x="49" y="160"/>
                  </a:cubicBezTo>
                  <a:cubicBezTo>
                    <a:pt x="47" y="163"/>
                    <a:pt x="44" y="167"/>
                    <a:pt x="42" y="170"/>
                  </a:cubicBezTo>
                  <a:close/>
                  <a:moveTo>
                    <a:pt x="116" y="62"/>
                  </a:moveTo>
                  <a:cubicBezTo>
                    <a:pt x="116" y="62"/>
                    <a:pt x="116" y="62"/>
                    <a:pt x="116" y="62"/>
                  </a:cubicBezTo>
                  <a:cubicBezTo>
                    <a:pt x="111" y="67"/>
                    <a:pt x="107" y="72"/>
                    <a:pt x="102" y="77"/>
                  </a:cubicBezTo>
                  <a:cubicBezTo>
                    <a:pt x="104" y="73"/>
                    <a:pt x="105" y="68"/>
                    <a:pt x="106" y="63"/>
                  </a:cubicBezTo>
                  <a:cubicBezTo>
                    <a:pt x="109" y="62"/>
                    <a:pt x="113" y="62"/>
                    <a:pt x="116" y="62"/>
                  </a:cubicBezTo>
                  <a:close/>
                  <a:moveTo>
                    <a:pt x="107" y="55"/>
                  </a:moveTo>
                  <a:cubicBezTo>
                    <a:pt x="107" y="54"/>
                    <a:pt x="107" y="54"/>
                    <a:pt x="107" y="53"/>
                  </a:cubicBezTo>
                  <a:cubicBezTo>
                    <a:pt x="107" y="54"/>
                    <a:pt x="108" y="54"/>
                    <a:pt x="108" y="55"/>
                  </a:cubicBezTo>
                  <a:cubicBezTo>
                    <a:pt x="108" y="55"/>
                    <a:pt x="107" y="55"/>
                    <a:pt x="107" y="55"/>
                  </a:cubicBezTo>
                  <a:close/>
                  <a:moveTo>
                    <a:pt x="112" y="39"/>
                  </a:moveTo>
                  <a:cubicBezTo>
                    <a:pt x="109" y="37"/>
                    <a:pt x="106" y="36"/>
                    <a:pt x="103" y="34"/>
                  </a:cubicBezTo>
                  <a:cubicBezTo>
                    <a:pt x="102" y="32"/>
                    <a:pt x="101" y="29"/>
                    <a:pt x="99" y="27"/>
                  </a:cubicBezTo>
                  <a:cubicBezTo>
                    <a:pt x="104" y="30"/>
                    <a:pt x="109" y="34"/>
                    <a:pt x="112" y="39"/>
                  </a:cubicBezTo>
                  <a:close/>
                  <a:moveTo>
                    <a:pt x="104" y="87"/>
                  </a:moveTo>
                  <a:cubicBezTo>
                    <a:pt x="101" y="92"/>
                    <a:pt x="98" y="96"/>
                    <a:pt x="95" y="101"/>
                  </a:cubicBezTo>
                  <a:cubicBezTo>
                    <a:pt x="89" y="107"/>
                    <a:pt x="81" y="114"/>
                    <a:pt x="72" y="123"/>
                  </a:cubicBezTo>
                  <a:cubicBezTo>
                    <a:pt x="87" y="106"/>
                    <a:pt x="101" y="91"/>
                    <a:pt x="104" y="87"/>
                  </a:cubicBezTo>
                  <a:close/>
                  <a:moveTo>
                    <a:pt x="97" y="67"/>
                  </a:moveTo>
                  <a:cubicBezTo>
                    <a:pt x="95" y="75"/>
                    <a:pt x="70" y="107"/>
                    <a:pt x="72" y="111"/>
                  </a:cubicBezTo>
                  <a:cubicBezTo>
                    <a:pt x="57" y="128"/>
                    <a:pt x="40" y="144"/>
                    <a:pt x="22" y="157"/>
                  </a:cubicBezTo>
                  <a:cubicBezTo>
                    <a:pt x="37" y="125"/>
                    <a:pt x="66" y="98"/>
                    <a:pt x="85" y="69"/>
                  </a:cubicBezTo>
                  <a:cubicBezTo>
                    <a:pt x="85" y="70"/>
                    <a:pt x="86" y="72"/>
                    <a:pt x="87" y="73"/>
                  </a:cubicBezTo>
                  <a:cubicBezTo>
                    <a:pt x="91" y="73"/>
                    <a:pt x="95" y="71"/>
                    <a:pt x="97" y="67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4" name="Freeform 22"/>
            <p:cNvSpPr>
              <a:spLocks noEditPoints="1"/>
            </p:cNvSpPr>
            <p:nvPr/>
          </p:nvSpPr>
          <p:spPr bwMode="auto">
            <a:xfrm>
              <a:off x="2417983" y="3512428"/>
              <a:ext cx="443129" cy="694951"/>
            </a:xfrm>
            <a:custGeom>
              <a:cxnLst>
                <a:cxn ang="0">
                  <a:pos x="108" y="80"/>
                </a:cxn>
                <a:cxn ang="0">
                  <a:pos x="85" y="118"/>
                </a:cxn>
                <a:cxn ang="0">
                  <a:pos x="54" y="175"/>
                </a:cxn>
                <a:cxn ang="0">
                  <a:pos x="15" y="248"/>
                </a:cxn>
                <a:cxn ang="0">
                  <a:pos x="24" y="251"/>
                </a:cxn>
                <a:cxn ang="0">
                  <a:pos x="70" y="189"/>
                </a:cxn>
                <a:cxn ang="0">
                  <a:pos x="110" y="97"/>
                </a:cxn>
                <a:cxn ang="0">
                  <a:pos x="132" y="63"/>
                </a:cxn>
                <a:cxn ang="0">
                  <a:pos x="160" y="97"/>
                </a:cxn>
                <a:cxn ang="0">
                  <a:pos x="132" y="52"/>
                </a:cxn>
                <a:cxn ang="0">
                  <a:pos x="175" y="41"/>
                </a:cxn>
                <a:cxn ang="0">
                  <a:pos x="119" y="18"/>
                </a:cxn>
                <a:cxn ang="0">
                  <a:pos x="88" y="5"/>
                </a:cxn>
                <a:cxn ang="0">
                  <a:pos x="91" y="16"/>
                </a:cxn>
                <a:cxn ang="0">
                  <a:pos x="159" y="38"/>
                </a:cxn>
                <a:cxn ang="0">
                  <a:pos x="123" y="44"/>
                </a:cxn>
                <a:cxn ang="0">
                  <a:pos x="121" y="53"/>
                </a:cxn>
                <a:cxn ang="0">
                  <a:pos x="126" y="56"/>
                </a:cxn>
                <a:cxn ang="0">
                  <a:pos x="114" y="72"/>
                </a:cxn>
                <a:cxn ang="0">
                  <a:pos x="108" y="80"/>
                </a:cxn>
                <a:cxn ang="0">
                  <a:pos x="34" y="233"/>
                </a:cxn>
                <a:cxn ang="0">
                  <a:pos x="91" y="126"/>
                </a:cxn>
                <a:cxn ang="0">
                  <a:pos x="34" y="233"/>
                </a:cxn>
              </a:cxnLst>
              <a:rect l="0" t="0" r="r" b="b"/>
              <a:pathLst>
                <a:path w="177" h="278">
                  <a:moveTo>
                    <a:pt x="108" y="80"/>
                  </a:moveTo>
                  <a:cubicBezTo>
                    <a:pt x="99" y="92"/>
                    <a:pt x="92" y="105"/>
                    <a:pt x="85" y="118"/>
                  </a:cubicBezTo>
                  <a:cubicBezTo>
                    <a:pt x="81" y="126"/>
                    <a:pt x="48" y="171"/>
                    <a:pt x="54" y="175"/>
                  </a:cubicBezTo>
                  <a:cubicBezTo>
                    <a:pt x="41" y="199"/>
                    <a:pt x="28" y="224"/>
                    <a:pt x="15" y="248"/>
                  </a:cubicBezTo>
                  <a:cubicBezTo>
                    <a:pt x="0" y="277"/>
                    <a:pt x="8" y="278"/>
                    <a:pt x="24" y="251"/>
                  </a:cubicBezTo>
                  <a:cubicBezTo>
                    <a:pt x="31" y="260"/>
                    <a:pt x="67" y="196"/>
                    <a:pt x="70" y="189"/>
                  </a:cubicBezTo>
                  <a:cubicBezTo>
                    <a:pt x="76" y="177"/>
                    <a:pt x="118" y="107"/>
                    <a:pt x="110" y="97"/>
                  </a:cubicBezTo>
                  <a:cubicBezTo>
                    <a:pt x="118" y="86"/>
                    <a:pt x="125" y="74"/>
                    <a:pt x="132" y="63"/>
                  </a:cubicBezTo>
                  <a:cubicBezTo>
                    <a:pt x="135" y="67"/>
                    <a:pt x="154" y="102"/>
                    <a:pt x="160" y="97"/>
                  </a:cubicBezTo>
                  <a:cubicBezTo>
                    <a:pt x="167" y="92"/>
                    <a:pt x="136" y="56"/>
                    <a:pt x="132" y="52"/>
                  </a:cubicBezTo>
                  <a:cubicBezTo>
                    <a:pt x="138" y="51"/>
                    <a:pt x="174" y="48"/>
                    <a:pt x="175" y="41"/>
                  </a:cubicBezTo>
                  <a:cubicBezTo>
                    <a:pt x="177" y="30"/>
                    <a:pt x="126" y="20"/>
                    <a:pt x="119" y="18"/>
                  </a:cubicBezTo>
                  <a:cubicBezTo>
                    <a:pt x="108" y="15"/>
                    <a:pt x="97" y="11"/>
                    <a:pt x="88" y="5"/>
                  </a:cubicBezTo>
                  <a:cubicBezTo>
                    <a:pt x="80" y="0"/>
                    <a:pt x="85" y="13"/>
                    <a:pt x="91" y="16"/>
                  </a:cubicBezTo>
                  <a:cubicBezTo>
                    <a:pt x="113" y="27"/>
                    <a:pt x="137" y="29"/>
                    <a:pt x="159" y="38"/>
                  </a:cubicBezTo>
                  <a:cubicBezTo>
                    <a:pt x="147" y="41"/>
                    <a:pt x="135" y="44"/>
                    <a:pt x="123" y="44"/>
                  </a:cubicBezTo>
                  <a:cubicBezTo>
                    <a:pt x="97" y="29"/>
                    <a:pt x="86" y="53"/>
                    <a:pt x="121" y="53"/>
                  </a:cubicBezTo>
                  <a:cubicBezTo>
                    <a:pt x="123" y="54"/>
                    <a:pt x="124" y="55"/>
                    <a:pt x="126" y="56"/>
                  </a:cubicBezTo>
                  <a:cubicBezTo>
                    <a:pt x="122" y="62"/>
                    <a:pt x="118" y="67"/>
                    <a:pt x="114" y="72"/>
                  </a:cubicBezTo>
                  <a:cubicBezTo>
                    <a:pt x="109" y="73"/>
                    <a:pt x="107" y="75"/>
                    <a:pt x="108" y="80"/>
                  </a:cubicBezTo>
                  <a:close/>
                  <a:moveTo>
                    <a:pt x="34" y="233"/>
                  </a:moveTo>
                  <a:cubicBezTo>
                    <a:pt x="53" y="198"/>
                    <a:pt x="69" y="159"/>
                    <a:pt x="91" y="126"/>
                  </a:cubicBezTo>
                  <a:cubicBezTo>
                    <a:pt x="75" y="163"/>
                    <a:pt x="57" y="202"/>
                    <a:pt x="34" y="233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5" name="Freeform 23"/>
            <p:cNvSpPr>
              <a:spLocks noEditPoints="1"/>
            </p:cNvSpPr>
            <p:nvPr/>
          </p:nvSpPr>
          <p:spPr bwMode="auto">
            <a:xfrm>
              <a:off x="2000231" y="2114716"/>
              <a:ext cx="2123898" cy="3170227"/>
            </a:xfrm>
            <a:custGeom>
              <a:cxnLst>
                <a:cxn ang="0">
                  <a:pos x="467" y="52"/>
                </a:cxn>
                <a:cxn ang="0">
                  <a:pos x="692" y="104"/>
                </a:cxn>
                <a:cxn ang="0">
                  <a:pos x="777" y="241"/>
                </a:cxn>
                <a:cxn ang="0">
                  <a:pos x="605" y="411"/>
                </a:cxn>
                <a:cxn ang="0">
                  <a:pos x="269" y="446"/>
                </a:cxn>
                <a:cxn ang="0">
                  <a:pos x="456" y="626"/>
                </a:cxn>
                <a:cxn ang="0">
                  <a:pos x="427" y="694"/>
                </a:cxn>
                <a:cxn ang="0">
                  <a:pos x="219" y="1035"/>
                </a:cxn>
                <a:cxn ang="0">
                  <a:pos x="133" y="740"/>
                </a:cxn>
                <a:cxn ang="0">
                  <a:pos x="30" y="996"/>
                </a:cxn>
                <a:cxn ang="0">
                  <a:pos x="230" y="1073"/>
                </a:cxn>
                <a:cxn ang="0">
                  <a:pos x="474" y="651"/>
                </a:cxn>
                <a:cxn ang="0">
                  <a:pos x="812" y="175"/>
                </a:cxn>
                <a:cxn ang="0">
                  <a:pos x="233" y="557"/>
                </a:cxn>
                <a:cxn ang="0">
                  <a:pos x="84" y="960"/>
                </a:cxn>
                <a:cxn ang="0">
                  <a:pos x="125" y="777"/>
                </a:cxn>
                <a:cxn ang="0">
                  <a:pos x="80" y="960"/>
                </a:cxn>
                <a:cxn ang="0">
                  <a:pos x="44" y="972"/>
                </a:cxn>
                <a:cxn ang="0">
                  <a:pos x="25" y="1224"/>
                </a:cxn>
                <a:cxn ang="0">
                  <a:pos x="43" y="1158"/>
                </a:cxn>
                <a:cxn ang="0">
                  <a:pos x="41" y="1230"/>
                </a:cxn>
                <a:cxn ang="0">
                  <a:pos x="56" y="1194"/>
                </a:cxn>
                <a:cxn ang="0">
                  <a:pos x="70" y="1184"/>
                </a:cxn>
                <a:cxn ang="0">
                  <a:pos x="26" y="1151"/>
                </a:cxn>
                <a:cxn ang="0">
                  <a:pos x="130" y="993"/>
                </a:cxn>
                <a:cxn ang="0">
                  <a:pos x="176" y="1009"/>
                </a:cxn>
                <a:cxn ang="0">
                  <a:pos x="264" y="992"/>
                </a:cxn>
                <a:cxn ang="0">
                  <a:pos x="604" y="448"/>
                </a:cxn>
                <a:cxn ang="0">
                  <a:pos x="575" y="403"/>
                </a:cxn>
                <a:cxn ang="0">
                  <a:pos x="534" y="355"/>
                </a:cxn>
                <a:cxn ang="0">
                  <a:pos x="404" y="324"/>
                </a:cxn>
                <a:cxn ang="0">
                  <a:pos x="316" y="367"/>
                </a:cxn>
                <a:cxn ang="0">
                  <a:pos x="302" y="401"/>
                </a:cxn>
                <a:cxn ang="0">
                  <a:pos x="289" y="429"/>
                </a:cxn>
                <a:cxn ang="0">
                  <a:pos x="289" y="460"/>
                </a:cxn>
                <a:cxn ang="0">
                  <a:pos x="294" y="525"/>
                </a:cxn>
                <a:cxn ang="0">
                  <a:pos x="445" y="653"/>
                </a:cxn>
                <a:cxn ang="0">
                  <a:pos x="462" y="648"/>
                </a:cxn>
                <a:cxn ang="0">
                  <a:pos x="262" y="503"/>
                </a:cxn>
                <a:cxn ang="0">
                  <a:pos x="310" y="457"/>
                </a:cxn>
                <a:cxn ang="0">
                  <a:pos x="469" y="528"/>
                </a:cxn>
                <a:cxn ang="0">
                  <a:pos x="450" y="448"/>
                </a:cxn>
                <a:cxn ang="0">
                  <a:pos x="542" y="458"/>
                </a:cxn>
                <a:cxn ang="0">
                  <a:pos x="380" y="320"/>
                </a:cxn>
                <a:cxn ang="0">
                  <a:pos x="543" y="419"/>
                </a:cxn>
                <a:cxn ang="0">
                  <a:pos x="524" y="546"/>
                </a:cxn>
                <a:cxn ang="0">
                  <a:pos x="317" y="488"/>
                </a:cxn>
                <a:cxn ang="0">
                  <a:pos x="468" y="539"/>
                </a:cxn>
                <a:cxn ang="0">
                  <a:pos x="560" y="423"/>
                </a:cxn>
                <a:cxn ang="0">
                  <a:pos x="524" y="572"/>
                </a:cxn>
                <a:cxn ang="0">
                  <a:pos x="605" y="421"/>
                </a:cxn>
                <a:cxn ang="0">
                  <a:pos x="751" y="313"/>
                </a:cxn>
                <a:cxn ang="0">
                  <a:pos x="790" y="245"/>
                </a:cxn>
                <a:cxn ang="0">
                  <a:pos x="789" y="218"/>
                </a:cxn>
                <a:cxn ang="0">
                  <a:pos x="485" y="43"/>
                </a:cxn>
                <a:cxn ang="0">
                  <a:pos x="540" y="52"/>
                </a:cxn>
                <a:cxn ang="0">
                  <a:pos x="605" y="66"/>
                </a:cxn>
                <a:cxn ang="0">
                  <a:pos x="781" y="218"/>
                </a:cxn>
                <a:cxn ang="0">
                  <a:pos x="693" y="86"/>
                </a:cxn>
                <a:cxn ang="0">
                  <a:pos x="578" y="26"/>
                </a:cxn>
              </a:cxnLst>
              <a:rect l="0" t="0" r="r" b="b"/>
              <a:pathLst>
                <a:path w="849" h="1268">
                  <a:moveTo>
                    <a:pt x="488" y="22"/>
                  </a:moveTo>
                  <a:cubicBezTo>
                    <a:pt x="485" y="22"/>
                    <a:pt x="458" y="23"/>
                    <a:pt x="460" y="31"/>
                  </a:cubicBezTo>
                  <a:cubicBezTo>
                    <a:pt x="443" y="32"/>
                    <a:pt x="427" y="39"/>
                    <a:pt x="413" y="48"/>
                  </a:cubicBezTo>
                  <a:cubicBezTo>
                    <a:pt x="412" y="49"/>
                    <a:pt x="400" y="60"/>
                    <a:pt x="410" y="60"/>
                  </a:cubicBezTo>
                  <a:cubicBezTo>
                    <a:pt x="415" y="60"/>
                    <a:pt x="426" y="50"/>
                    <a:pt x="430" y="48"/>
                  </a:cubicBezTo>
                  <a:cubicBezTo>
                    <a:pt x="428" y="50"/>
                    <a:pt x="428" y="52"/>
                    <a:pt x="429" y="54"/>
                  </a:cubicBezTo>
                  <a:cubicBezTo>
                    <a:pt x="424" y="56"/>
                    <a:pt x="419" y="59"/>
                    <a:pt x="415" y="63"/>
                  </a:cubicBezTo>
                  <a:cubicBezTo>
                    <a:pt x="413" y="69"/>
                    <a:pt x="415" y="71"/>
                    <a:pt x="421" y="69"/>
                  </a:cubicBezTo>
                  <a:cubicBezTo>
                    <a:pt x="430" y="60"/>
                    <a:pt x="443" y="56"/>
                    <a:pt x="455" y="54"/>
                  </a:cubicBezTo>
                  <a:cubicBezTo>
                    <a:pt x="438" y="75"/>
                    <a:pt x="460" y="60"/>
                    <a:pt x="467" y="52"/>
                  </a:cubicBezTo>
                  <a:cubicBezTo>
                    <a:pt x="467" y="52"/>
                    <a:pt x="468" y="52"/>
                    <a:pt x="468" y="52"/>
                  </a:cubicBezTo>
                  <a:cubicBezTo>
                    <a:pt x="471" y="54"/>
                    <a:pt x="482" y="57"/>
                    <a:pt x="483" y="51"/>
                  </a:cubicBezTo>
                  <a:cubicBezTo>
                    <a:pt x="489" y="51"/>
                    <a:pt x="495" y="50"/>
                    <a:pt x="501" y="50"/>
                  </a:cubicBezTo>
                  <a:cubicBezTo>
                    <a:pt x="484" y="58"/>
                    <a:pt x="468" y="69"/>
                    <a:pt x="451" y="78"/>
                  </a:cubicBezTo>
                  <a:cubicBezTo>
                    <a:pt x="428" y="90"/>
                    <a:pt x="452" y="88"/>
                    <a:pt x="464" y="81"/>
                  </a:cubicBezTo>
                  <a:cubicBezTo>
                    <a:pt x="505" y="68"/>
                    <a:pt x="555" y="86"/>
                    <a:pt x="593" y="101"/>
                  </a:cubicBezTo>
                  <a:cubicBezTo>
                    <a:pt x="608" y="108"/>
                    <a:pt x="609" y="99"/>
                    <a:pt x="596" y="94"/>
                  </a:cubicBezTo>
                  <a:cubicBezTo>
                    <a:pt x="576" y="85"/>
                    <a:pt x="554" y="78"/>
                    <a:pt x="532" y="74"/>
                  </a:cubicBezTo>
                  <a:cubicBezTo>
                    <a:pt x="580" y="79"/>
                    <a:pt x="628" y="79"/>
                    <a:pt x="676" y="92"/>
                  </a:cubicBezTo>
                  <a:cubicBezTo>
                    <a:pt x="681" y="96"/>
                    <a:pt x="687" y="100"/>
                    <a:pt x="692" y="104"/>
                  </a:cubicBezTo>
                  <a:cubicBezTo>
                    <a:pt x="692" y="104"/>
                    <a:pt x="692" y="104"/>
                    <a:pt x="692" y="104"/>
                  </a:cubicBezTo>
                  <a:cubicBezTo>
                    <a:pt x="680" y="101"/>
                    <a:pt x="628" y="85"/>
                    <a:pt x="618" y="95"/>
                  </a:cubicBezTo>
                  <a:cubicBezTo>
                    <a:pt x="610" y="104"/>
                    <a:pt x="634" y="103"/>
                    <a:pt x="632" y="103"/>
                  </a:cubicBezTo>
                  <a:cubicBezTo>
                    <a:pt x="651" y="103"/>
                    <a:pt x="670" y="107"/>
                    <a:pt x="689" y="112"/>
                  </a:cubicBezTo>
                  <a:cubicBezTo>
                    <a:pt x="678" y="119"/>
                    <a:pt x="690" y="124"/>
                    <a:pt x="697" y="114"/>
                  </a:cubicBezTo>
                  <a:cubicBezTo>
                    <a:pt x="701" y="116"/>
                    <a:pt x="705" y="117"/>
                    <a:pt x="709" y="119"/>
                  </a:cubicBezTo>
                  <a:cubicBezTo>
                    <a:pt x="728" y="137"/>
                    <a:pt x="745" y="158"/>
                    <a:pt x="757" y="181"/>
                  </a:cubicBezTo>
                  <a:cubicBezTo>
                    <a:pt x="760" y="186"/>
                    <a:pt x="779" y="233"/>
                    <a:pt x="782" y="222"/>
                  </a:cubicBezTo>
                  <a:cubicBezTo>
                    <a:pt x="782" y="223"/>
                    <a:pt x="782" y="224"/>
                    <a:pt x="782" y="225"/>
                  </a:cubicBezTo>
                  <a:cubicBezTo>
                    <a:pt x="780" y="227"/>
                    <a:pt x="769" y="238"/>
                    <a:pt x="777" y="241"/>
                  </a:cubicBezTo>
                  <a:cubicBezTo>
                    <a:pt x="748" y="283"/>
                    <a:pt x="712" y="324"/>
                    <a:pt x="675" y="359"/>
                  </a:cubicBezTo>
                  <a:cubicBezTo>
                    <a:pt x="678" y="354"/>
                    <a:pt x="702" y="326"/>
                    <a:pt x="698" y="322"/>
                  </a:cubicBezTo>
                  <a:cubicBezTo>
                    <a:pt x="691" y="314"/>
                    <a:pt x="672" y="349"/>
                    <a:pt x="669" y="353"/>
                  </a:cubicBezTo>
                  <a:cubicBezTo>
                    <a:pt x="659" y="371"/>
                    <a:pt x="630" y="418"/>
                    <a:pt x="664" y="382"/>
                  </a:cubicBezTo>
                  <a:cubicBezTo>
                    <a:pt x="670" y="386"/>
                    <a:pt x="687" y="360"/>
                    <a:pt x="690" y="356"/>
                  </a:cubicBezTo>
                  <a:cubicBezTo>
                    <a:pt x="694" y="353"/>
                    <a:pt x="698" y="349"/>
                    <a:pt x="702" y="346"/>
                  </a:cubicBezTo>
                  <a:cubicBezTo>
                    <a:pt x="689" y="361"/>
                    <a:pt x="677" y="377"/>
                    <a:pt x="666" y="392"/>
                  </a:cubicBezTo>
                  <a:cubicBezTo>
                    <a:pt x="664" y="395"/>
                    <a:pt x="637" y="433"/>
                    <a:pt x="650" y="427"/>
                  </a:cubicBezTo>
                  <a:cubicBezTo>
                    <a:pt x="645" y="433"/>
                    <a:pt x="641" y="439"/>
                    <a:pt x="637" y="444"/>
                  </a:cubicBezTo>
                  <a:cubicBezTo>
                    <a:pt x="632" y="430"/>
                    <a:pt x="618" y="419"/>
                    <a:pt x="605" y="411"/>
                  </a:cubicBezTo>
                  <a:cubicBezTo>
                    <a:pt x="588" y="400"/>
                    <a:pt x="574" y="381"/>
                    <a:pt x="559" y="366"/>
                  </a:cubicBezTo>
                  <a:cubicBezTo>
                    <a:pt x="531" y="337"/>
                    <a:pt x="490" y="322"/>
                    <a:pt x="451" y="317"/>
                  </a:cubicBezTo>
                  <a:cubicBezTo>
                    <a:pt x="442" y="315"/>
                    <a:pt x="433" y="314"/>
                    <a:pt x="424" y="314"/>
                  </a:cubicBezTo>
                  <a:cubicBezTo>
                    <a:pt x="397" y="302"/>
                    <a:pt x="355" y="307"/>
                    <a:pt x="328" y="318"/>
                  </a:cubicBezTo>
                  <a:cubicBezTo>
                    <a:pt x="325" y="314"/>
                    <a:pt x="321" y="318"/>
                    <a:pt x="320" y="321"/>
                  </a:cubicBezTo>
                  <a:cubicBezTo>
                    <a:pt x="313" y="325"/>
                    <a:pt x="291" y="349"/>
                    <a:pt x="312" y="342"/>
                  </a:cubicBezTo>
                  <a:cubicBezTo>
                    <a:pt x="307" y="356"/>
                    <a:pt x="302" y="370"/>
                    <a:pt x="297" y="384"/>
                  </a:cubicBezTo>
                  <a:cubicBezTo>
                    <a:pt x="294" y="386"/>
                    <a:pt x="288" y="390"/>
                    <a:pt x="287" y="394"/>
                  </a:cubicBezTo>
                  <a:cubicBezTo>
                    <a:pt x="280" y="395"/>
                    <a:pt x="278" y="424"/>
                    <a:pt x="277" y="430"/>
                  </a:cubicBezTo>
                  <a:cubicBezTo>
                    <a:pt x="274" y="435"/>
                    <a:pt x="271" y="440"/>
                    <a:pt x="269" y="446"/>
                  </a:cubicBezTo>
                  <a:cubicBezTo>
                    <a:pt x="267" y="446"/>
                    <a:pt x="251" y="456"/>
                    <a:pt x="264" y="456"/>
                  </a:cubicBezTo>
                  <a:cubicBezTo>
                    <a:pt x="261" y="464"/>
                    <a:pt x="258" y="471"/>
                    <a:pt x="255" y="478"/>
                  </a:cubicBezTo>
                  <a:cubicBezTo>
                    <a:pt x="248" y="484"/>
                    <a:pt x="245" y="491"/>
                    <a:pt x="249" y="500"/>
                  </a:cubicBezTo>
                  <a:cubicBezTo>
                    <a:pt x="248" y="503"/>
                    <a:pt x="245" y="512"/>
                    <a:pt x="247" y="516"/>
                  </a:cubicBezTo>
                  <a:cubicBezTo>
                    <a:pt x="209" y="543"/>
                    <a:pt x="280" y="536"/>
                    <a:pt x="294" y="533"/>
                  </a:cubicBezTo>
                  <a:cubicBezTo>
                    <a:pt x="323" y="543"/>
                    <a:pt x="354" y="545"/>
                    <a:pt x="384" y="555"/>
                  </a:cubicBezTo>
                  <a:cubicBezTo>
                    <a:pt x="400" y="565"/>
                    <a:pt x="415" y="578"/>
                    <a:pt x="425" y="594"/>
                  </a:cubicBezTo>
                  <a:cubicBezTo>
                    <a:pt x="431" y="597"/>
                    <a:pt x="433" y="595"/>
                    <a:pt x="432" y="589"/>
                  </a:cubicBezTo>
                  <a:cubicBezTo>
                    <a:pt x="428" y="582"/>
                    <a:pt x="422" y="576"/>
                    <a:pt x="416" y="570"/>
                  </a:cubicBezTo>
                  <a:cubicBezTo>
                    <a:pt x="437" y="584"/>
                    <a:pt x="448" y="603"/>
                    <a:pt x="456" y="626"/>
                  </a:cubicBezTo>
                  <a:cubicBezTo>
                    <a:pt x="456" y="627"/>
                    <a:pt x="456" y="628"/>
                    <a:pt x="455" y="628"/>
                  </a:cubicBezTo>
                  <a:cubicBezTo>
                    <a:pt x="452" y="632"/>
                    <a:pt x="448" y="636"/>
                    <a:pt x="445" y="640"/>
                  </a:cubicBezTo>
                  <a:cubicBezTo>
                    <a:pt x="444" y="637"/>
                    <a:pt x="433" y="592"/>
                    <a:pt x="428" y="606"/>
                  </a:cubicBezTo>
                  <a:cubicBezTo>
                    <a:pt x="426" y="611"/>
                    <a:pt x="435" y="627"/>
                    <a:pt x="436" y="633"/>
                  </a:cubicBezTo>
                  <a:cubicBezTo>
                    <a:pt x="438" y="644"/>
                    <a:pt x="437" y="656"/>
                    <a:pt x="435" y="668"/>
                  </a:cubicBezTo>
                  <a:cubicBezTo>
                    <a:pt x="416" y="692"/>
                    <a:pt x="392" y="712"/>
                    <a:pt x="372" y="736"/>
                  </a:cubicBezTo>
                  <a:cubicBezTo>
                    <a:pt x="371" y="740"/>
                    <a:pt x="372" y="742"/>
                    <a:pt x="375" y="742"/>
                  </a:cubicBezTo>
                  <a:cubicBezTo>
                    <a:pt x="380" y="742"/>
                    <a:pt x="388" y="730"/>
                    <a:pt x="391" y="727"/>
                  </a:cubicBezTo>
                  <a:cubicBezTo>
                    <a:pt x="404" y="714"/>
                    <a:pt x="417" y="701"/>
                    <a:pt x="430" y="686"/>
                  </a:cubicBezTo>
                  <a:cubicBezTo>
                    <a:pt x="429" y="689"/>
                    <a:pt x="428" y="691"/>
                    <a:pt x="427" y="694"/>
                  </a:cubicBezTo>
                  <a:cubicBezTo>
                    <a:pt x="423" y="700"/>
                    <a:pt x="400" y="721"/>
                    <a:pt x="401" y="728"/>
                  </a:cubicBezTo>
                  <a:cubicBezTo>
                    <a:pt x="400" y="729"/>
                    <a:pt x="399" y="731"/>
                    <a:pt x="398" y="732"/>
                  </a:cubicBezTo>
                  <a:cubicBezTo>
                    <a:pt x="396" y="733"/>
                    <a:pt x="396" y="734"/>
                    <a:pt x="395" y="735"/>
                  </a:cubicBezTo>
                  <a:cubicBezTo>
                    <a:pt x="354" y="789"/>
                    <a:pt x="315" y="845"/>
                    <a:pt x="277" y="900"/>
                  </a:cubicBezTo>
                  <a:cubicBezTo>
                    <a:pt x="267" y="915"/>
                    <a:pt x="274" y="919"/>
                    <a:pt x="284" y="905"/>
                  </a:cubicBezTo>
                  <a:cubicBezTo>
                    <a:pt x="292" y="892"/>
                    <a:pt x="301" y="879"/>
                    <a:pt x="310" y="866"/>
                  </a:cubicBezTo>
                  <a:cubicBezTo>
                    <a:pt x="331" y="836"/>
                    <a:pt x="353" y="805"/>
                    <a:pt x="375" y="775"/>
                  </a:cubicBezTo>
                  <a:cubicBezTo>
                    <a:pt x="363" y="798"/>
                    <a:pt x="220" y="1010"/>
                    <a:pt x="236" y="1019"/>
                  </a:cubicBezTo>
                  <a:cubicBezTo>
                    <a:pt x="231" y="1027"/>
                    <a:pt x="227" y="1035"/>
                    <a:pt x="224" y="1043"/>
                  </a:cubicBezTo>
                  <a:cubicBezTo>
                    <a:pt x="223" y="1040"/>
                    <a:pt x="221" y="1038"/>
                    <a:pt x="219" y="1035"/>
                  </a:cubicBezTo>
                  <a:cubicBezTo>
                    <a:pt x="214" y="1003"/>
                    <a:pt x="176" y="983"/>
                    <a:pt x="138" y="972"/>
                  </a:cubicBezTo>
                  <a:cubicBezTo>
                    <a:pt x="125" y="967"/>
                    <a:pt x="113" y="966"/>
                    <a:pt x="100" y="963"/>
                  </a:cubicBezTo>
                  <a:cubicBezTo>
                    <a:pt x="109" y="959"/>
                    <a:pt x="91" y="950"/>
                    <a:pt x="89" y="949"/>
                  </a:cubicBezTo>
                  <a:cubicBezTo>
                    <a:pt x="103" y="903"/>
                    <a:pt x="120" y="858"/>
                    <a:pt x="137" y="813"/>
                  </a:cubicBezTo>
                  <a:cubicBezTo>
                    <a:pt x="147" y="789"/>
                    <a:pt x="156" y="765"/>
                    <a:pt x="165" y="741"/>
                  </a:cubicBezTo>
                  <a:cubicBezTo>
                    <a:pt x="167" y="737"/>
                    <a:pt x="186" y="696"/>
                    <a:pt x="174" y="700"/>
                  </a:cubicBezTo>
                  <a:cubicBezTo>
                    <a:pt x="191" y="666"/>
                    <a:pt x="207" y="631"/>
                    <a:pt x="225" y="598"/>
                  </a:cubicBezTo>
                  <a:cubicBezTo>
                    <a:pt x="235" y="580"/>
                    <a:pt x="251" y="519"/>
                    <a:pt x="218" y="561"/>
                  </a:cubicBezTo>
                  <a:cubicBezTo>
                    <a:pt x="201" y="583"/>
                    <a:pt x="191" y="612"/>
                    <a:pt x="182" y="638"/>
                  </a:cubicBezTo>
                  <a:cubicBezTo>
                    <a:pt x="169" y="673"/>
                    <a:pt x="148" y="706"/>
                    <a:pt x="133" y="740"/>
                  </a:cubicBezTo>
                  <a:cubicBezTo>
                    <a:pt x="124" y="740"/>
                    <a:pt x="110" y="776"/>
                    <a:pt x="107" y="784"/>
                  </a:cubicBezTo>
                  <a:cubicBezTo>
                    <a:pt x="95" y="806"/>
                    <a:pt x="86" y="829"/>
                    <a:pt x="75" y="852"/>
                  </a:cubicBezTo>
                  <a:cubicBezTo>
                    <a:pt x="65" y="874"/>
                    <a:pt x="55" y="897"/>
                    <a:pt x="47" y="920"/>
                  </a:cubicBezTo>
                  <a:cubicBezTo>
                    <a:pt x="47" y="922"/>
                    <a:pt x="35" y="952"/>
                    <a:pt x="46" y="947"/>
                  </a:cubicBezTo>
                  <a:cubicBezTo>
                    <a:pt x="50" y="948"/>
                    <a:pt x="53" y="949"/>
                    <a:pt x="57" y="948"/>
                  </a:cubicBezTo>
                  <a:cubicBezTo>
                    <a:pt x="56" y="949"/>
                    <a:pt x="55" y="950"/>
                    <a:pt x="53" y="951"/>
                  </a:cubicBezTo>
                  <a:cubicBezTo>
                    <a:pt x="49" y="939"/>
                    <a:pt x="35" y="974"/>
                    <a:pt x="35" y="977"/>
                  </a:cubicBezTo>
                  <a:cubicBezTo>
                    <a:pt x="30" y="978"/>
                    <a:pt x="29" y="981"/>
                    <a:pt x="30" y="986"/>
                  </a:cubicBezTo>
                  <a:cubicBezTo>
                    <a:pt x="28" y="988"/>
                    <a:pt x="28" y="991"/>
                    <a:pt x="31" y="992"/>
                  </a:cubicBezTo>
                  <a:cubicBezTo>
                    <a:pt x="31" y="993"/>
                    <a:pt x="31" y="995"/>
                    <a:pt x="30" y="996"/>
                  </a:cubicBezTo>
                  <a:cubicBezTo>
                    <a:pt x="20" y="992"/>
                    <a:pt x="17" y="1046"/>
                    <a:pt x="17" y="1052"/>
                  </a:cubicBezTo>
                  <a:cubicBezTo>
                    <a:pt x="11" y="1076"/>
                    <a:pt x="12" y="1103"/>
                    <a:pt x="13" y="1127"/>
                  </a:cubicBezTo>
                  <a:cubicBezTo>
                    <a:pt x="14" y="1139"/>
                    <a:pt x="12" y="1228"/>
                    <a:pt x="20" y="1230"/>
                  </a:cubicBezTo>
                  <a:cubicBezTo>
                    <a:pt x="11" y="1241"/>
                    <a:pt x="0" y="1268"/>
                    <a:pt x="23" y="1253"/>
                  </a:cubicBezTo>
                  <a:cubicBezTo>
                    <a:pt x="49" y="1236"/>
                    <a:pt x="72" y="1216"/>
                    <a:pt x="94" y="1195"/>
                  </a:cubicBezTo>
                  <a:cubicBezTo>
                    <a:pt x="111" y="1178"/>
                    <a:pt x="128" y="1160"/>
                    <a:pt x="146" y="1145"/>
                  </a:cubicBezTo>
                  <a:cubicBezTo>
                    <a:pt x="161" y="1135"/>
                    <a:pt x="201" y="1111"/>
                    <a:pt x="206" y="1094"/>
                  </a:cubicBezTo>
                  <a:cubicBezTo>
                    <a:pt x="209" y="1093"/>
                    <a:pt x="216" y="1091"/>
                    <a:pt x="214" y="1086"/>
                  </a:cubicBezTo>
                  <a:cubicBezTo>
                    <a:pt x="217" y="1088"/>
                    <a:pt x="219" y="1084"/>
                    <a:pt x="220" y="1081"/>
                  </a:cubicBezTo>
                  <a:cubicBezTo>
                    <a:pt x="224" y="1079"/>
                    <a:pt x="228" y="1076"/>
                    <a:pt x="230" y="1073"/>
                  </a:cubicBezTo>
                  <a:cubicBezTo>
                    <a:pt x="236" y="1071"/>
                    <a:pt x="235" y="1054"/>
                    <a:pt x="234" y="1049"/>
                  </a:cubicBezTo>
                  <a:cubicBezTo>
                    <a:pt x="242" y="1036"/>
                    <a:pt x="322" y="930"/>
                    <a:pt x="316" y="927"/>
                  </a:cubicBezTo>
                  <a:cubicBezTo>
                    <a:pt x="311" y="923"/>
                    <a:pt x="290" y="958"/>
                    <a:pt x="286" y="963"/>
                  </a:cubicBezTo>
                  <a:cubicBezTo>
                    <a:pt x="288" y="959"/>
                    <a:pt x="289" y="955"/>
                    <a:pt x="291" y="951"/>
                  </a:cubicBezTo>
                  <a:cubicBezTo>
                    <a:pt x="314" y="917"/>
                    <a:pt x="335" y="880"/>
                    <a:pt x="357" y="845"/>
                  </a:cubicBezTo>
                  <a:cubicBezTo>
                    <a:pt x="370" y="826"/>
                    <a:pt x="382" y="807"/>
                    <a:pt x="394" y="788"/>
                  </a:cubicBezTo>
                  <a:cubicBezTo>
                    <a:pt x="401" y="778"/>
                    <a:pt x="408" y="767"/>
                    <a:pt x="415" y="757"/>
                  </a:cubicBezTo>
                  <a:cubicBezTo>
                    <a:pt x="415" y="756"/>
                    <a:pt x="437" y="722"/>
                    <a:pt x="424" y="729"/>
                  </a:cubicBezTo>
                  <a:cubicBezTo>
                    <a:pt x="426" y="725"/>
                    <a:pt x="428" y="721"/>
                    <a:pt x="430" y="717"/>
                  </a:cubicBezTo>
                  <a:cubicBezTo>
                    <a:pt x="444" y="697"/>
                    <a:pt x="470" y="676"/>
                    <a:pt x="474" y="651"/>
                  </a:cubicBezTo>
                  <a:cubicBezTo>
                    <a:pt x="477" y="646"/>
                    <a:pt x="481" y="641"/>
                    <a:pt x="484" y="636"/>
                  </a:cubicBezTo>
                  <a:cubicBezTo>
                    <a:pt x="489" y="645"/>
                    <a:pt x="511" y="615"/>
                    <a:pt x="514" y="611"/>
                  </a:cubicBezTo>
                  <a:cubicBezTo>
                    <a:pt x="530" y="594"/>
                    <a:pt x="547" y="578"/>
                    <a:pt x="565" y="561"/>
                  </a:cubicBezTo>
                  <a:cubicBezTo>
                    <a:pt x="580" y="546"/>
                    <a:pt x="594" y="529"/>
                    <a:pt x="603" y="510"/>
                  </a:cubicBezTo>
                  <a:cubicBezTo>
                    <a:pt x="611" y="499"/>
                    <a:pt x="646" y="463"/>
                    <a:pt x="643" y="449"/>
                  </a:cubicBezTo>
                  <a:cubicBezTo>
                    <a:pt x="675" y="406"/>
                    <a:pt x="711" y="367"/>
                    <a:pt x="748" y="328"/>
                  </a:cubicBezTo>
                  <a:cubicBezTo>
                    <a:pt x="766" y="309"/>
                    <a:pt x="778" y="285"/>
                    <a:pt x="796" y="267"/>
                  </a:cubicBezTo>
                  <a:cubicBezTo>
                    <a:pt x="802" y="261"/>
                    <a:pt x="842" y="204"/>
                    <a:pt x="815" y="221"/>
                  </a:cubicBezTo>
                  <a:cubicBezTo>
                    <a:pt x="828" y="208"/>
                    <a:pt x="781" y="151"/>
                    <a:pt x="774" y="140"/>
                  </a:cubicBezTo>
                  <a:cubicBezTo>
                    <a:pt x="788" y="150"/>
                    <a:pt x="801" y="162"/>
                    <a:pt x="812" y="175"/>
                  </a:cubicBezTo>
                  <a:cubicBezTo>
                    <a:pt x="817" y="180"/>
                    <a:pt x="832" y="209"/>
                    <a:pt x="838" y="209"/>
                  </a:cubicBezTo>
                  <a:cubicBezTo>
                    <a:pt x="849" y="209"/>
                    <a:pt x="803" y="142"/>
                    <a:pt x="797" y="134"/>
                  </a:cubicBezTo>
                  <a:cubicBezTo>
                    <a:pt x="777" y="110"/>
                    <a:pt x="752" y="90"/>
                    <a:pt x="725" y="75"/>
                  </a:cubicBezTo>
                  <a:cubicBezTo>
                    <a:pt x="694" y="59"/>
                    <a:pt x="659" y="39"/>
                    <a:pt x="626" y="31"/>
                  </a:cubicBezTo>
                  <a:cubicBezTo>
                    <a:pt x="586" y="17"/>
                    <a:pt x="529" y="0"/>
                    <a:pt x="488" y="22"/>
                  </a:cubicBezTo>
                  <a:close/>
                  <a:moveTo>
                    <a:pt x="233" y="557"/>
                  </a:moveTo>
                  <a:cubicBezTo>
                    <a:pt x="231" y="575"/>
                    <a:pt x="220" y="591"/>
                    <a:pt x="212" y="607"/>
                  </a:cubicBezTo>
                  <a:cubicBezTo>
                    <a:pt x="210" y="607"/>
                    <a:pt x="208" y="607"/>
                    <a:pt x="207" y="608"/>
                  </a:cubicBezTo>
                  <a:cubicBezTo>
                    <a:pt x="209" y="604"/>
                    <a:pt x="210" y="600"/>
                    <a:pt x="206" y="598"/>
                  </a:cubicBezTo>
                  <a:cubicBezTo>
                    <a:pt x="214" y="581"/>
                    <a:pt x="223" y="565"/>
                    <a:pt x="233" y="557"/>
                  </a:cubicBezTo>
                  <a:close/>
                  <a:moveTo>
                    <a:pt x="206" y="1022"/>
                  </a:moveTo>
                  <a:cubicBezTo>
                    <a:pt x="205" y="1022"/>
                    <a:pt x="205" y="1022"/>
                    <a:pt x="204" y="1022"/>
                  </a:cubicBezTo>
                  <a:cubicBezTo>
                    <a:pt x="201" y="1019"/>
                    <a:pt x="197" y="1015"/>
                    <a:pt x="192" y="1015"/>
                  </a:cubicBezTo>
                  <a:cubicBezTo>
                    <a:pt x="189" y="1010"/>
                    <a:pt x="186" y="1006"/>
                    <a:pt x="182" y="1003"/>
                  </a:cubicBezTo>
                  <a:cubicBezTo>
                    <a:pt x="182" y="1001"/>
                    <a:pt x="181" y="1000"/>
                    <a:pt x="180" y="999"/>
                  </a:cubicBezTo>
                  <a:cubicBezTo>
                    <a:pt x="176" y="997"/>
                    <a:pt x="176" y="997"/>
                    <a:pt x="176" y="997"/>
                  </a:cubicBezTo>
                  <a:cubicBezTo>
                    <a:pt x="176" y="996"/>
                    <a:pt x="175" y="995"/>
                    <a:pt x="174" y="995"/>
                  </a:cubicBezTo>
                  <a:cubicBezTo>
                    <a:pt x="188" y="1002"/>
                    <a:pt x="199" y="1011"/>
                    <a:pt x="206" y="1022"/>
                  </a:cubicBezTo>
                  <a:close/>
                  <a:moveTo>
                    <a:pt x="95" y="962"/>
                  </a:moveTo>
                  <a:cubicBezTo>
                    <a:pt x="91" y="961"/>
                    <a:pt x="87" y="961"/>
                    <a:pt x="84" y="960"/>
                  </a:cubicBezTo>
                  <a:cubicBezTo>
                    <a:pt x="85" y="959"/>
                    <a:pt x="86" y="958"/>
                    <a:pt x="86" y="957"/>
                  </a:cubicBezTo>
                  <a:cubicBezTo>
                    <a:pt x="89" y="958"/>
                    <a:pt x="92" y="960"/>
                    <a:pt x="95" y="962"/>
                  </a:cubicBezTo>
                  <a:close/>
                  <a:moveTo>
                    <a:pt x="167" y="715"/>
                  </a:moveTo>
                  <a:cubicBezTo>
                    <a:pt x="159" y="735"/>
                    <a:pt x="152" y="755"/>
                    <a:pt x="144" y="774"/>
                  </a:cubicBezTo>
                  <a:cubicBezTo>
                    <a:pt x="137" y="791"/>
                    <a:pt x="130" y="809"/>
                    <a:pt x="124" y="827"/>
                  </a:cubicBezTo>
                  <a:cubicBezTo>
                    <a:pt x="136" y="789"/>
                    <a:pt x="149" y="751"/>
                    <a:pt x="167" y="715"/>
                  </a:cubicBezTo>
                  <a:close/>
                  <a:moveTo>
                    <a:pt x="125" y="777"/>
                  </a:moveTo>
                  <a:cubicBezTo>
                    <a:pt x="120" y="790"/>
                    <a:pt x="115" y="803"/>
                    <a:pt x="110" y="815"/>
                  </a:cubicBezTo>
                  <a:cubicBezTo>
                    <a:pt x="110" y="814"/>
                    <a:pt x="109" y="813"/>
                    <a:pt x="109" y="812"/>
                  </a:cubicBezTo>
                  <a:cubicBezTo>
                    <a:pt x="114" y="800"/>
                    <a:pt x="119" y="788"/>
                    <a:pt x="125" y="777"/>
                  </a:cubicBezTo>
                  <a:close/>
                  <a:moveTo>
                    <a:pt x="112" y="837"/>
                  </a:moveTo>
                  <a:cubicBezTo>
                    <a:pt x="101" y="873"/>
                    <a:pt x="90" y="909"/>
                    <a:pt x="74" y="944"/>
                  </a:cubicBezTo>
                  <a:cubicBezTo>
                    <a:pt x="74" y="943"/>
                    <a:pt x="74" y="943"/>
                    <a:pt x="73" y="943"/>
                  </a:cubicBezTo>
                  <a:cubicBezTo>
                    <a:pt x="76" y="934"/>
                    <a:pt x="79" y="925"/>
                    <a:pt x="83" y="915"/>
                  </a:cubicBezTo>
                  <a:cubicBezTo>
                    <a:pt x="89" y="915"/>
                    <a:pt x="108" y="846"/>
                    <a:pt x="112" y="837"/>
                  </a:cubicBezTo>
                  <a:close/>
                  <a:moveTo>
                    <a:pt x="80" y="960"/>
                  </a:moveTo>
                  <a:cubicBezTo>
                    <a:pt x="78" y="960"/>
                    <a:pt x="77" y="960"/>
                    <a:pt x="75" y="960"/>
                  </a:cubicBezTo>
                  <a:cubicBezTo>
                    <a:pt x="76" y="958"/>
                    <a:pt x="78" y="956"/>
                    <a:pt x="79" y="953"/>
                  </a:cubicBezTo>
                  <a:cubicBezTo>
                    <a:pt x="79" y="953"/>
                    <a:pt x="79" y="953"/>
                    <a:pt x="79" y="953"/>
                  </a:cubicBezTo>
                  <a:cubicBezTo>
                    <a:pt x="78" y="956"/>
                    <a:pt x="78" y="958"/>
                    <a:pt x="80" y="960"/>
                  </a:cubicBezTo>
                  <a:close/>
                  <a:moveTo>
                    <a:pt x="95" y="845"/>
                  </a:moveTo>
                  <a:cubicBezTo>
                    <a:pt x="92" y="856"/>
                    <a:pt x="75" y="895"/>
                    <a:pt x="79" y="903"/>
                  </a:cubicBezTo>
                  <a:cubicBezTo>
                    <a:pt x="74" y="916"/>
                    <a:pt x="69" y="929"/>
                    <a:pt x="65" y="941"/>
                  </a:cubicBezTo>
                  <a:cubicBezTo>
                    <a:pt x="63" y="941"/>
                    <a:pt x="60" y="941"/>
                    <a:pt x="57" y="940"/>
                  </a:cubicBezTo>
                  <a:cubicBezTo>
                    <a:pt x="69" y="909"/>
                    <a:pt x="81" y="878"/>
                    <a:pt x="95" y="845"/>
                  </a:cubicBezTo>
                  <a:close/>
                  <a:moveTo>
                    <a:pt x="54" y="927"/>
                  </a:moveTo>
                  <a:cubicBezTo>
                    <a:pt x="57" y="917"/>
                    <a:pt x="60" y="907"/>
                    <a:pt x="64" y="896"/>
                  </a:cubicBezTo>
                  <a:cubicBezTo>
                    <a:pt x="65" y="897"/>
                    <a:pt x="65" y="897"/>
                    <a:pt x="65" y="897"/>
                  </a:cubicBezTo>
                  <a:cubicBezTo>
                    <a:pt x="61" y="907"/>
                    <a:pt x="57" y="917"/>
                    <a:pt x="54" y="927"/>
                  </a:cubicBezTo>
                  <a:close/>
                  <a:moveTo>
                    <a:pt x="44" y="972"/>
                  </a:moveTo>
                  <a:cubicBezTo>
                    <a:pt x="45" y="972"/>
                    <a:pt x="45" y="972"/>
                    <a:pt x="45" y="972"/>
                  </a:cubicBezTo>
                  <a:cubicBezTo>
                    <a:pt x="48" y="966"/>
                    <a:pt x="54" y="960"/>
                    <a:pt x="61" y="956"/>
                  </a:cubicBezTo>
                  <a:cubicBezTo>
                    <a:pt x="60" y="957"/>
                    <a:pt x="58" y="965"/>
                    <a:pt x="58" y="966"/>
                  </a:cubicBezTo>
                  <a:cubicBezTo>
                    <a:pt x="57" y="967"/>
                    <a:pt x="57" y="968"/>
                    <a:pt x="56" y="969"/>
                  </a:cubicBezTo>
                  <a:cubicBezTo>
                    <a:pt x="53" y="973"/>
                    <a:pt x="46" y="977"/>
                    <a:pt x="52" y="983"/>
                  </a:cubicBezTo>
                  <a:cubicBezTo>
                    <a:pt x="52" y="983"/>
                    <a:pt x="52" y="983"/>
                    <a:pt x="52" y="983"/>
                  </a:cubicBezTo>
                  <a:cubicBezTo>
                    <a:pt x="52" y="983"/>
                    <a:pt x="52" y="983"/>
                    <a:pt x="51" y="983"/>
                  </a:cubicBezTo>
                  <a:cubicBezTo>
                    <a:pt x="51" y="978"/>
                    <a:pt x="45" y="980"/>
                    <a:pt x="42" y="981"/>
                  </a:cubicBezTo>
                  <a:cubicBezTo>
                    <a:pt x="43" y="978"/>
                    <a:pt x="43" y="975"/>
                    <a:pt x="44" y="972"/>
                  </a:cubicBezTo>
                  <a:close/>
                  <a:moveTo>
                    <a:pt x="25" y="1224"/>
                  </a:moveTo>
                  <a:cubicBezTo>
                    <a:pt x="24" y="1216"/>
                    <a:pt x="24" y="1209"/>
                    <a:pt x="24" y="1201"/>
                  </a:cubicBezTo>
                  <a:cubicBezTo>
                    <a:pt x="27" y="1195"/>
                    <a:pt x="25" y="1181"/>
                    <a:pt x="25" y="1174"/>
                  </a:cubicBezTo>
                  <a:cubicBezTo>
                    <a:pt x="32" y="1176"/>
                    <a:pt x="32" y="1161"/>
                    <a:pt x="33" y="1158"/>
                  </a:cubicBezTo>
                  <a:cubicBezTo>
                    <a:pt x="35" y="1161"/>
                    <a:pt x="38" y="1164"/>
                    <a:pt x="41" y="1167"/>
                  </a:cubicBezTo>
                  <a:cubicBezTo>
                    <a:pt x="34" y="1174"/>
                    <a:pt x="34" y="1183"/>
                    <a:pt x="45" y="1182"/>
                  </a:cubicBezTo>
                  <a:cubicBezTo>
                    <a:pt x="45" y="1184"/>
                    <a:pt x="46" y="1186"/>
                    <a:pt x="46" y="1188"/>
                  </a:cubicBezTo>
                  <a:cubicBezTo>
                    <a:pt x="43" y="1192"/>
                    <a:pt x="27" y="1211"/>
                    <a:pt x="32" y="1215"/>
                  </a:cubicBezTo>
                  <a:cubicBezTo>
                    <a:pt x="30" y="1218"/>
                    <a:pt x="27" y="1221"/>
                    <a:pt x="25" y="1224"/>
                  </a:cubicBezTo>
                  <a:close/>
                  <a:moveTo>
                    <a:pt x="48" y="1162"/>
                  </a:moveTo>
                  <a:cubicBezTo>
                    <a:pt x="47" y="1161"/>
                    <a:pt x="45" y="1159"/>
                    <a:pt x="43" y="1158"/>
                  </a:cubicBezTo>
                  <a:cubicBezTo>
                    <a:pt x="47" y="1159"/>
                    <a:pt x="51" y="1160"/>
                    <a:pt x="55" y="1161"/>
                  </a:cubicBezTo>
                  <a:cubicBezTo>
                    <a:pt x="54" y="1161"/>
                    <a:pt x="53" y="1161"/>
                    <a:pt x="53" y="1162"/>
                  </a:cubicBezTo>
                  <a:cubicBezTo>
                    <a:pt x="52" y="1161"/>
                    <a:pt x="51" y="1161"/>
                    <a:pt x="51" y="1161"/>
                  </a:cubicBezTo>
                  <a:cubicBezTo>
                    <a:pt x="50" y="1161"/>
                    <a:pt x="49" y="1162"/>
                    <a:pt x="48" y="1162"/>
                  </a:cubicBezTo>
                  <a:close/>
                  <a:moveTo>
                    <a:pt x="49" y="1200"/>
                  </a:moveTo>
                  <a:cubicBezTo>
                    <a:pt x="48" y="1201"/>
                    <a:pt x="48" y="1201"/>
                    <a:pt x="47" y="1202"/>
                  </a:cubicBezTo>
                  <a:cubicBezTo>
                    <a:pt x="47" y="1202"/>
                    <a:pt x="47" y="1201"/>
                    <a:pt x="47" y="1201"/>
                  </a:cubicBezTo>
                  <a:cubicBezTo>
                    <a:pt x="47" y="1201"/>
                    <a:pt x="48" y="1200"/>
                    <a:pt x="48" y="1199"/>
                  </a:cubicBezTo>
                  <a:cubicBezTo>
                    <a:pt x="48" y="1200"/>
                    <a:pt x="49" y="1200"/>
                    <a:pt x="49" y="1200"/>
                  </a:cubicBezTo>
                  <a:close/>
                  <a:moveTo>
                    <a:pt x="41" y="1230"/>
                  </a:moveTo>
                  <a:cubicBezTo>
                    <a:pt x="41" y="1230"/>
                    <a:pt x="41" y="1230"/>
                    <a:pt x="41" y="1230"/>
                  </a:cubicBezTo>
                  <a:cubicBezTo>
                    <a:pt x="45" y="1225"/>
                    <a:pt x="50" y="1221"/>
                    <a:pt x="54" y="1216"/>
                  </a:cubicBezTo>
                  <a:cubicBezTo>
                    <a:pt x="54" y="1215"/>
                    <a:pt x="55" y="1215"/>
                    <a:pt x="55" y="1214"/>
                  </a:cubicBezTo>
                  <a:cubicBezTo>
                    <a:pt x="58" y="1214"/>
                    <a:pt x="59" y="1212"/>
                    <a:pt x="60" y="1210"/>
                  </a:cubicBezTo>
                  <a:cubicBezTo>
                    <a:pt x="62" y="1209"/>
                    <a:pt x="63" y="1207"/>
                    <a:pt x="65" y="1206"/>
                  </a:cubicBezTo>
                  <a:cubicBezTo>
                    <a:pt x="65" y="1207"/>
                    <a:pt x="66" y="1208"/>
                    <a:pt x="67" y="1208"/>
                  </a:cubicBezTo>
                  <a:cubicBezTo>
                    <a:pt x="58" y="1216"/>
                    <a:pt x="49" y="1223"/>
                    <a:pt x="41" y="1230"/>
                  </a:cubicBezTo>
                  <a:close/>
                  <a:moveTo>
                    <a:pt x="59" y="1187"/>
                  </a:moveTo>
                  <a:cubicBezTo>
                    <a:pt x="59" y="1189"/>
                    <a:pt x="59" y="1190"/>
                    <a:pt x="59" y="1192"/>
                  </a:cubicBezTo>
                  <a:cubicBezTo>
                    <a:pt x="58" y="1192"/>
                    <a:pt x="57" y="1193"/>
                    <a:pt x="56" y="1194"/>
                  </a:cubicBezTo>
                  <a:cubicBezTo>
                    <a:pt x="57" y="1192"/>
                    <a:pt x="58" y="1189"/>
                    <a:pt x="59" y="1187"/>
                  </a:cubicBezTo>
                  <a:close/>
                  <a:moveTo>
                    <a:pt x="58" y="1162"/>
                  </a:moveTo>
                  <a:cubicBezTo>
                    <a:pt x="58" y="1163"/>
                    <a:pt x="59" y="1163"/>
                    <a:pt x="60" y="1163"/>
                  </a:cubicBezTo>
                  <a:cubicBezTo>
                    <a:pt x="60" y="1164"/>
                    <a:pt x="60" y="1164"/>
                    <a:pt x="59" y="1165"/>
                  </a:cubicBezTo>
                  <a:cubicBezTo>
                    <a:pt x="59" y="1164"/>
                    <a:pt x="58" y="1163"/>
                    <a:pt x="58" y="1162"/>
                  </a:cubicBezTo>
                  <a:close/>
                  <a:moveTo>
                    <a:pt x="70" y="1184"/>
                  </a:moveTo>
                  <a:cubicBezTo>
                    <a:pt x="69" y="1181"/>
                    <a:pt x="68" y="1179"/>
                    <a:pt x="65" y="1177"/>
                  </a:cubicBezTo>
                  <a:cubicBezTo>
                    <a:pt x="67" y="1176"/>
                    <a:pt x="69" y="1175"/>
                    <a:pt x="71" y="1173"/>
                  </a:cubicBezTo>
                  <a:cubicBezTo>
                    <a:pt x="73" y="1175"/>
                    <a:pt x="75" y="1177"/>
                    <a:pt x="77" y="1179"/>
                  </a:cubicBezTo>
                  <a:cubicBezTo>
                    <a:pt x="75" y="1180"/>
                    <a:pt x="72" y="1182"/>
                    <a:pt x="70" y="1184"/>
                  </a:cubicBezTo>
                  <a:close/>
                  <a:moveTo>
                    <a:pt x="212" y="1077"/>
                  </a:moveTo>
                  <a:cubicBezTo>
                    <a:pt x="207" y="1080"/>
                    <a:pt x="202" y="1084"/>
                    <a:pt x="198" y="1089"/>
                  </a:cubicBezTo>
                  <a:cubicBezTo>
                    <a:pt x="156" y="1111"/>
                    <a:pt x="124" y="1147"/>
                    <a:pt x="86" y="1173"/>
                  </a:cubicBezTo>
                  <a:cubicBezTo>
                    <a:pt x="83" y="1169"/>
                    <a:pt x="81" y="1167"/>
                    <a:pt x="78" y="1164"/>
                  </a:cubicBezTo>
                  <a:cubicBezTo>
                    <a:pt x="77" y="1162"/>
                    <a:pt x="71" y="1160"/>
                    <a:pt x="69" y="1159"/>
                  </a:cubicBezTo>
                  <a:cubicBezTo>
                    <a:pt x="60" y="1148"/>
                    <a:pt x="46" y="1143"/>
                    <a:pt x="34" y="1146"/>
                  </a:cubicBezTo>
                  <a:cubicBezTo>
                    <a:pt x="35" y="1142"/>
                    <a:pt x="35" y="1138"/>
                    <a:pt x="35" y="1134"/>
                  </a:cubicBezTo>
                  <a:cubicBezTo>
                    <a:pt x="37" y="1134"/>
                    <a:pt x="38" y="1132"/>
                    <a:pt x="38" y="1130"/>
                  </a:cubicBezTo>
                  <a:cubicBezTo>
                    <a:pt x="38" y="1120"/>
                    <a:pt x="42" y="1074"/>
                    <a:pt x="35" y="1073"/>
                  </a:cubicBezTo>
                  <a:cubicBezTo>
                    <a:pt x="25" y="1073"/>
                    <a:pt x="27" y="1142"/>
                    <a:pt x="26" y="1151"/>
                  </a:cubicBezTo>
                  <a:cubicBezTo>
                    <a:pt x="26" y="1124"/>
                    <a:pt x="21" y="1096"/>
                    <a:pt x="23" y="1070"/>
                  </a:cubicBezTo>
                  <a:cubicBezTo>
                    <a:pt x="27" y="1067"/>
                    <a:pt x="25" y="1055"/>
                    <a:pt x="25" y="1051"/>
                  </a:cubicBezTo>
                  <a:cubicBezTo>
                    <a:pt x="29" y="1049"/>
                    <a:pt x="35" y="1009"/>
                    <a:pt x="31" y="1007"/>
                  </a:cubicBezTo>
                  <a:cubicBezTo>
                    <a:pt x="32" y="1005"/>
                    <a:pt x="32" y="1003"/>
                    <a:pt x="33" y="1001"/>
                  </a:cubicBezTo>
                  <a:cubicBezTo>
                    <a:pt x="34" y="1001"/>
                    <a:pt x="35" y="1001"/>
                    <a:pt x="37" y="1000"/>
                  </a:cubicBezTo>
                  <a:cubicBezTo>
                    <a:pt x="40" y="1002"/>
                    <a:pt x="46" y="998"/>
                    <a:pt x="42" y="994"/>
                  </a:cubicBezTo>
                  <a:cubicBezTo>
                    <a:pt x="43" y="994"/>
                    <a:pt x="43" y="993"/>
                    <a:pt x="43" y="992"/>
                  </a:cubicBezTo>
                  <a:cubicBezTo>
                    <a:pt x="63" y="991"/>
                    <a:pt x="84" y="991"/>
                    <a:pt x="103" y="994"/>
                  </a:cubicBezTo>
                  <a:cubicBezTo>
                    <a:pt x="121" y="997"/>
                    <a:pt x="144" y="1014"/>
                    <a:pt x="159" y="1014"/>
                  </a:cubicBezTo>
                  <a:cubicBezTo>
                    <a:pt x="175" y="1014"/>
                    <a:pt x="133" y="994"/>
                    <a:pt x="130" y="993"/>
                  </a:cubicBezTo>
                  <a:cubicBezTo>
                    <a:pt x="108" y="985"/>
                    <a:pt x="85" y="983"/>
                    <a:pt x="61" y="983"/>
                  </a:cubicBezTo>
                  <a:cubicBezTo>
                    <a:pt x="64" y="980"/>
                    <a:pt x="66" y="977"/>
                    <a:pt x="68" y="973"/>
                  </a:cubicBezTo>
                  <a:cubicBezTo>
                    <a:pt x="74" y="971"/>
                    <a:pt x="82" y="970"/>
                    <a:pt x="91" y="971"/>
                  </a:cubicBezTo>
                  <a:cubicBezTo>
                    <a:pt x="94" y="971"/>
                    <a:pt x="98" y="972"/>
                    <a:pt x="102" y="972"/>
                  </a:cubicBezTo>
                  <a:cubicBezTo>
                    <a:pt x="101" y="980"/>
                    <a:pt x="139" y="987"/>
                    <a:pt x="143" y="988"/>
                  </a:cubicBezTo>
                  <a:cubicBezTo>
                    <a:pt x="144" y="989"/>
                    <a:pt x="145" y="989"/>
                    <a:pt x="146" y="989"/>
                  </a:cubicBezTo>
                  <a:cubicBezTo>
                    <a:pt x="146" y="992"/>
                    <a:pt x="160" y="1007"/>
                    <a:pt x="161" y="997"/>
                  </a:cubicBezTo>
                  <a:cubicBezTo>
                    <a:pt x="163" y="999"/>
                    <a:pt x="166" y="1000"/>
                    <a:pt x="168" y="1001"/>
                  </a:cubicBezTo>
                  <a:cubicBezTo>
                    <a:pt x="168" y="1002"/>
                    <a:pt x="169" y="1002"/>
                    <a:pt x="169" y="1002"/>
                  </a:cubicBezTo>
                  <a:cubicBezTo>
                    <a:pt x="170" y="1004"/>
                    <a:pt x="172" y="1010"/>
                    <a:pt x="176" y="1009"/>
                  </a:cubicBezTo>
                  <a:cubicBezTo>
                    <a:pt x="186" y="1019"/>
                    <a:pt x="192" y="1050"/>
                    <a:pt x="206" y="1054"/>
                  </a:cubicBezTo>
                  <a:cubicBezTo>
                    <a:pt x="210" y="1066"/>
                    <a:pt x="212" y="1042"/>
                    <a:pt x="210" y="1037"/>
                  </a:cubicBezTo>
                  <a:cubicBezTo>
                    <a:pt x="211" y="1038"/>
                    <a:pt x="211" y="1038"/>
                    <a:pt x="211" y="1038"/>
                  </a:cubicBezTo>
                  <a:cubicBezTo>
                    <a:pt x="211" y="1041"/>
                    <a:pt x="212" y="1042"/>
                    <a:pt x="215" y="1043"/>
                  </a:cubicBezTo>
                  <a:cubicBezTo>
                    <a:pt x="217" y="1046"/>
                    <a:pt x="218" y="1049"/>
                    <a:pt x="219" y="1051"/>
                  </a:cubicBezTo>
                  <a:cubicBezTo>
                    <a:pt x="215" y="1059"/>
                    <a:pt x="213" y="1067"/>
                    <a:pt x="212" y="1077"/>
                  </a:cubicBezTo>
                  <a:close/>
                  <a:moveTo>
                    <a:pt x="264" y="992"/>
                  </a:moveTo>
                  <a:cubicBezTo>
                    <a:pt x="267" y="987"/>
                    <a:pt x="270" y="982"/>
                    <a:pt x="273" y="977"/>
                  </a:cubicBezTo>
                  <a:cubicBezTo>
                    <a:pt x="273" y="978"/>
                    <a:pt x="273" y="979"/>
                    <a:pt x="273" y="980"/>
                  </a:cubicBezTo>
                  <a:cubicBezTo>
                    <a:pt x="270" y="984"/>
                    <a:pt x="267" y="988"/>
                    <a:pt x="264" y="992"/>
                  </a:cubicBezTo>
                  <a:close/>
                  <a:moveTo>
                    <a:pt x="257" y="979"/>
                  </a:moveTo>
                  <a:cubicBezTo>
                    <a:pt x="255" y="983"/>
                    <a:pt x="253" y="987"/>
                    <a:pt x="251" y="991"/>
                  </a:cubicBezTo>
                  <a:cubicBezTo>
                    <a:pt x="257" y="976"/>
                    <a:pt x="265" y="962"/>
                    <a:pt x="274" y="948"/>
                  </a:cubicBezTo>
                  <a:cubicBezTo>
                    <a:pt x="268" y="958"/>
                    <a:pt x="263" y="969"/>
                    <a:pt x="257" y="979"/>
                  </a:cubicBezTo>
                  <a:close/>
                  <a:moveTo>
                    <a:pt x="601" y="431"/>
                  </a:moveTo>
                  <a:cubicBezTo>
                    <a:pt x="600" y="430"/>
                    <a:pt x="600" y="430"/>
                    <a:pt x="599" y="430"/>
                  </a:cubicBezTo>
                  <a:cubicBezTo>
                    <a:pt x="597" y="428"/>
                    <a:pt x="595" y="425"/>
                    <a:pt x="593" y="423"/>
                  </a:cubicBezTo>
                  <a:cubicBezTo>
                    <a:pt x="593" y="419"/>
                    <a:pt x="592" y="416"/>
                    <a:pt x="591" y="412"/>
                  </a:cubicBezTo>
                  <a:cubicBezTo>
                    <a:pt x="595" y="418"/>
                    <a:pt x="598" y="424"/>
                    <a:pt x="601" y="431"/>
                  </a:cubicBezTo>
                  <a:close/>
                  <a:moveTo>
                    <a:pt x="604" y="448"/>
                  </a:moveTo>
                  <a:cubicBezTo>
                    <a:pt x="598" y="456"/>
                    <a:pt x="591" y="463"/>
                    <a:pt x="584" y="470"/>
                  </a:cubicBezTo>
                  <a:cubicBezTo>
                    <a:pt x="589" y="461"/>
                    <a:pt x="594" y="452"/>
                    <a:pt x="599" y="443"/>
                  </a:cubicBezTo>
                  <a:cubicBezTo>
                    <a:pt x="601" y="444"/>
                    <a:pt x="602" y="446"/>
                    <a:pt x="604" y="448"/>
                  </a:cubicBezTo>
                  <a:close/>
                  <a:moveTo>
                    <a:pt x="585" y="426"/>
                  </a:moveTo>
                  <a:cubicBezTo>
                    <a:pt x="585" y="426"/>
                    <a:pt x="584" y="427"/>
                    <a:pt x="584" y="428"/>
                  </a:cubicBezTo>
                  <a:cubicBezTo>
                    <a:pt x="584" y="426"/>
                    <a:pt x="583" y="425"/>
                    <a:pt x="583" y="423"/>
                  </a:cubicBezTo>
                  <a:cubicBezTo>
                    <a:pt x="583" y="424"/>
                    <a:pt x="584" y="425"/>
                    <a:pt x="585" y="426"/>
                  </a:cubicBezTo>
                  <a:close/>
                  <a:moveTo>
                    <a:pt x="579" y="405"/>
                  </a:moveTo>
                  <a:cubicBezTo>
                    <a:pt x="580" y="407"/>
                    <a:pt x="580" y="408"/>
                    <a:pt x="581" y="410"/>
                  </a:cubicBezTo>
                  <a:cubicBezTo>
                    <a:pt x="579" y="407"/>
                    <a:pt x="577" y="405"/>
                    <a:pt x="575" y="403"/>
                  </a:cubicBezTo>
                  <a:cubicBezTo>
                    <a:pt x="577" y="404"/>
                    <a:pt x="578" y="404"/>
                    <a:pt x="579" y="405"/>
                  </a:cubicBezTo>
                  <a:close/>
                  <a:moveTo>
                    <a:pt x="567" y="387"/>
                  </a:moveTo>
                  <a:cubicBezTo>
                    <a:pt x="568" y="388"/>
                    <a:pt x="569" y="390"/>
                    <a:pt x="571" y="392"/>
                  </a:cubicBezTo>
                  <a:cubicBezTo>
                    <a:pt x="567" y="390"/>
                    <a:pt x="564" y="388"/>
                    <a:pt x="560" y="387"/>
                  </a:cubicBezTo>
                  <a:cubicBezTo>
                    <a:pt x="555" y="381"/>
                    <a:pt x="549" y="376"/>
                    <a:pt x="544" y="370"/>
                  </a:cubicBezTo>
                  <a:cubicBezTo>
                    <a:pt x="552" y="375"/>
                    <a:pt x="560" y="381"/>
                    <a:pt x="567" y="387"/>
                  </a:cubicBezTo>
                  <a:close/>
                  <a:moveTo>
                    <a:pt x="534" y="355"/>
                  </a:moveTo>
                  <a:cubicBezTo>
                    <a:pt x="528" y="352"/>
                    <a:pt x="522" y="349"/>
                    <a:pt x="516" y="347"/>
                  </a:cubicBezTo>
                  <a:cubicBezTo>
                    <a:pt x="513" y="345"/>
                    <a:pt x="510" y="342"/>
                    <a:pt x="507" y="340"/>
                  </a:cubicBezTo>
                  <a:cubicBezTo>
                    <a:pt x="516" y="345"/>
                    <a:pt x="526" y="350"/>
                    <a:pt x="534" y="355"/>
                  </a:cubicBezTo>
                  <a:close/>
                  <a:moveTo>
                    <a:pt x="531" y="374"/>
                  </a:moveTo>
                  <a:cubicBezTo>
                    <a:pt x="518" y="368"/>
                    <a:pt x="506" y="361"/>
                    <a:pt x="495" y="353"/>
                  </a:cubicBezTo>
                  <a:cubicBezTo>
                    <a:pt x="508" y="359"/>
                    <a:pt x="520" y="366"/>
                    <a:pt x="531" y="374"/>
                  </a:cubicBezTo>
                  <a:close/>
                  <a:moveTo>
                    <a:pt x="475" y="332"/>
                  </a:moveTo>
                  <a:cubicBezTo>
                    <a:pt x="467" y="330"/>
                    <a:pt x="460" y="328"/>
                    <a:pt x="452" y="326"/>
                  </a:cubicBezTo>
                  <a:cubicBezTo>
                    <a:pt x="451" y="326"/>
                    <a:pt x="451" y="325"/>
                    <a:pt x="450" y="325"/>
                  </a:cubicBezTo>
                  <a:cubicBezTo>
                    <a:pt x="459" y="327"/>
                    <a:pt x="467" y="329"/>
                    <a:pt x="475" y="332"/>
                  </a:cubicBezTo>
                  <a:close/>
                  <a:moveTo>
                    <a:pt x="408" y="324"/>
                  </a:moveTo>
                  <a:cubicBezTo>
                    <a:pt x="410" y="324"/>
                    <a:pt x="412" y="325"/>
                    <a:pt x="414" y="325"/>
                  </a:cubicBezTo>
                  <a:cubicBezTo>
                    <a:pt x="411" y="325"/>
                    <a:pt x="407" y="325"/>
                    <a:pt x="404" y="324"/>
                  </a:cubicBezTo>
                  <a:cubicBezTo>
                    <a:pt x="405" y="324"/>
                    <a:pt x="406" y="324"/>
                    <a:pt x="408" y="324"/>
                  </a:cubicBezTo>
                  <a:close/>
                  <a:moveTo>
                    <a:pt x="328" y="327"/>
                  </a:moveTo>
                  <a:cubicBezTo>
                    <a:pt x="331" y="325"/>
                    <a:pt x="335" y="324"/>
                    <a:pt x="338" y="323"/>
                  </a:cubicBezTo>
                  <a:cubicBezTo>
                    <a:pt x="335" y="324"/>
                    <a:pt x="331" y="326"/>
                    <a:pt x="328" y="327"/>
                  </a:cubicBezTo>
                  <a:cubicBezTo>
                    <a:pt x="328" y="327"/>
                    <a:pt x="328" y="327"/>
                    <a:pt x="328" y="327"/>
                  </a:cubicBezTo>
                  <a:close/>
                  <a:moveTo>
                    <a:pt x="316" y="367"/>
                  </a:moveTo>
                  <a:cubicBezTo>
                    <a:pt x="318" y="367"/>
                    <a:pt x="320" y="366"/>
                    <a:pt x="321" y="365"/>
                  </a:cubicBezTo>
                  <a:cubicBezTo>
                    <a:pt x="318" y="370"/>
                    <a:pt x="316" y="375"/>
                    <a:pt x="313" y="380"/>
                  </a:cubicBezTo>
                  <a:cubicBezTo>
                    <a:pt x="312" y="380"/>
                    <a:pt x="311" y="379"/>
                    <a:pt x="311" y="380"/>
                  </a:cubicBezTo>
                  <a:cubicBezTo>
                    <a:pt x="312" y="376"/>
                    <a:pt x="314" y="371"/>
                    <a:pt x="316" y="367"/>
                  </a:cubicBezTo>
                  <a:close/>
                  <a:moveTo>
                    <a:pt x="309" y="409"/>
                  </a:moveTo>
                  <a:cubicBezTo>
                    <a:pt x="308" y="408"/>
                    <a:pt x="308" y="408"/>
                    <a:pt x="308" y="408"/>
                  </a:cubicBezTo>
                  <a:cubicBezTo>
                    <a:pt x="315" y="392"/>
                    <a:pt x="322" y="377"/>
                    <a:pt x="332" y="364"/>
                  </a:cubicBezTo>
                  <a:cubicBezTo>
                    <a:pt x="333" y="364"/>
                    <a:pt x="333" y="364"/>
                    <a:pt x="334" y="365"/>
                  </a:cubicBezTo>
                  <a:cubicBezTo>
                    <a:pt x="331" y="383"/>
                    <a:pt x="322" y="401"/>
                    <a:pt x="313" y="418"/>
                  </a:cubicBezTo>
                  <a:cubicBezTo>
                    <a:pt x="313" y="417"/>
                    <a:pt x="313" y="416"/>
                    <a:pt x="312" y="415"/>
                  </a:cubicBezTo>
                  <a:cubicBezTo>
                    <a:pt x="312" y="413"/>
                    <a:pt x="312" y="409"/>
                    <a:pt x="309" y="409"/>
                  </a:cubicBezTo>
                  <a:close/>
                  <a:moveTo>
                    <a:pt x="306" y="389"/>
                  </a:moveTo>
                  <a:cubicBezTo>
                    <a:pt x="307" y="388"/>
                    <a:pt x="308" y="388"/>
                    <a:pt x="308" y="388"/>
                  </a:cubicBezTo>
                  <a:cubicBezTo>
                    <a:pt x="306" y="392"/>
                    <a:pt x="304" y="396"/>
                    <a:pt x="302" y="401"/>
                  </a:cubicBezTo>
                  <a:cubicBezTo>
                    <a:pt x="302" y="400"/>
                    <a:pt x="302" y="400"/>
                    <a:pt x="301" y="399"/>
                  </a:cubicBezTo>
                  <a:cubicBezTo>
                    <a:pt x="303" y="396"/>
                    <a:pt x="305" y="392"/>
                    <a:pt x="306" y="389"/>
                  </a:cubicBezTo>
                  <a:close/>
                  <a:moveTo>
                    <a:pt x="308" y="433"/>
                  </a:moveTo>
                  <a:cubicBezTo>
                    <a:pt x="308" y="433"/>
                    <a:pt x="308" y="433"/>
                    <a:pt x="307" y="433"/>
                  </a:cubicBezTo>
                  <a:cubicBezTo>
                    <a:pt x="307" y="433"/>
                    <a:pt x="308" y="433"/>
                    <a:pt x="308" y="433"/>
                  </a:cubicBezTo>
                  <a:cubicBezTo>
                    <a:pt x="308" y="433"/>
                    <a:pt x="308" y="433"/>
                    <a:pt x="308" y="433"/>
                  </a:cubicBezTo>
                  <a:close/>
                  <a:moveTo>
                    <a:pt x="289" y="428"/>
                  </a:moveTo>
                  <a:cubicBezTo>
                    <a:pt x="291" y="421"/>
                    <a:pt x="294" y="414"/>
                    <a:pt x="297" y="407"/>
                  </a:cubicBezTo>
                  <a:cubicBezTo>
                    <a:pt x="298" y="408"/>
                    <a:pt x="298" y="408"/>
                    <a:pt x="299" y="409"/>
                  </a:cubicBezTo>
                  <a:cubicBezTo>
                    <a:pt x="296" y="415"/>
                    <a:pt x="293" y="422"/>
                    <a:pt x="289" y="429"/>
                  </a:cubicBezTo>
                  <a:cubicBezTo>
                    <a:pt x="289" y="429"/>
                    <a:pt x="289" y="429"/>
                    <a:pt x="289" y="429"/>
                  </a:cubicBezTo>
                  <a:cubicBezTo>
                    <a:pt x="289" y="429"/>
                    <a:pt x="289" y="429"/>
                    <a:pt x="289" y="428"/>
                  </a:cubicBezTo>
                  <a:close/>
                  <a:moveTo>
                    <a:pt x="298" y="461"/>
                  </a:move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8" y="461"/>
                  </a:cubicBezTo>
                  <a:close/>
                  <a:moveTo>
                    <a:pt x="289" y="460"/>
                  </a:moveTo>
                  <a:cubicBezTo>
                    <a:pt x="289" y="462"/>
                    <a:pt x="289" y="463"/>
                    <a:pt x="290" y="463"/>
                  </a:cubicBezTo>
                  <a:cubicBezTo>
                    <a:pt x="288" y="464"/>
                    <a:pt x="286" y="465"/>
                    <a:pt x="284" y="465"/>
                  </a:cubicBezTo>
                  <a:cubicBezTo>
                    <a:pt x="286" y="464"/>
                    <a:pt x="287" y="462"/>
                    <a:pt x="289" y="460"/>
                  </a:cubicBezTo>
                  <a:close/>
                  <a:moveTo>
                    <a:pt x="246" y="528"/>
                  </a:moveTo>
                  <a:cubicBezTo>
                    <a:pt x="250" y="523"/>
                    <a:pt x="255" y="520"/>
                    <a:pt x="261" y="518"/>
                  </a:cubicBezTo>
                  <a:cubicBezTo>
                    <a:pt x="266" y="522"/>
                    <a:pt x="272" y="525"/>
                    <a:pt x="279" y="528"/>
                  </a:cubicBezTo>
                  <a:cubicBezTo>
                    <a:pt x="267" y="529"/>
                    <a:pt x="257" y="530"/>
                    <a:pt x="246" y="528"/>
                  </a:cubicBezTo>
                  <a:close/>
                  <a:moveTo>
                    <a:pt x="342" y="537"/>
                  </a:moveTo>
                  <a:cubicBezTo>
                    <a:pt x="333" y="535"/>
                    <a:pt x="324" y="533"/>
                    <a:pt x="315" y="531"/>
                  </a:cubicBezTo>
                  <a:cubicBezTo>
                    <a:pt x="329" y="531"/>
                    <a:pt x="342" y="534"/>
                    <a:pt x="355" y="539"/>
                  </a:cubicBezTo>
                  <a:cubicBezTo>
                    <a:pt x="351" y="538"/>
                    <a:pt x="346" y="538"/>
                    <a:pt x="342" y="537"/>
                  </a:cubicBezTo>
                  <a:close/>
                  <a:moveTo>
                    <a:pt x="388" y="548"/>
                  </a:moveTo>
                  <a:cubicBezTo>
                    <a:pt x="358" y="529"/>
                    <a:pt x="329" y="520"/>
                    <a:pt x="294" y="525"/>
                  </a:cubicBezTo>
                  <a:cubicBezTo>
                    <a:pt x="286" y="522"/>
                    <a:pt x="278" y="519"/>
                    <a:pt x="271" y="515"/>
                  </a:cubicBezTo>
                  <a:cubicBezTo>
                    <a:pt x="311" y="507"/>
                    <a:pt x="356" y="528"/>
                    <a:pt x="390" y="548"/>
                  </a:cubicBezTo>
                  <a:cubicBezTo>
                    <a:pt x="389" y="548"/>
                    <a:pt x="388" y="548"/>
                    <a:pt x="388" y="548"/>
                  </a:cubicBezTo>
                  <a:close/>
                  <a:moveTo>
                    <a:pt x="365" y="526"/>
                  </a:moveTo>
                  <a:cubicBezTo>
                    <a:pt x="346" y="517"/>
                    <a:pt x="324" y="509"/>
                    <a:pt x="303" y="507"/>
                  </a:cubicBezTo>
                  <a:cubicBezTo>
                    <a:pt x="356" y="509"/>
                    <a:pt x="428" y="535"/>
                    <a:pt x="450" y="588"/>
                  </a:cubicBezTo>
                  <a:cubicBezTo>
                    <a:pt x="429" y="564"/>
                    <a:pt x="398" y="541"/>
                    <a:pt x="365" y="526"/>
                  </a:cubicBezTo>
                  <a:close/>
                  <a:moveTo>
                    <a:pt x="445" y="649"/>
                  </a:moveTo>
                  <a:cubicBezTo>
                    <a:pt x="446" y="650"/>
                    <a:pt x="446" y="649"/>
                    <a:pt x="447" y="649"/>
                  </a:cubicBezTo>
                  <a:cubicBezTo>
                    <a:pt x="446" y="651"/>
                    <a:pt x="446" y="652"/>
                    <a:pt x="445" y="653"/>
                  </a:cubicBezTo>
                  <a:cubicBezTo>
                    <a:pt x="445" y="652"/>
                    <a:pt x="445" y="651"/>
                    <a:pt x="445" y="649"/>
                  </a:cubicBezTo>
                  <a:close/>
                  <a:moveTo>
                    <a:pt x="441" y="688"/>
                  </a:moveTo>
                  <a:cubicBezTo>
                    <a:pt x="442" y="688"/>
                    <a:pt x="442" y="688"/>
                    <a:pt x="442" y="687"/>
                  </a:cubicBezTo>
                  <a:cubicBezTo>
                    <a:pt x="442" y="688"/>
                    <a:pt x="442" y="688"/>
                    <a:pt x="442" y="688"/>
                  </a:cubicBezTo>
                  <a:cubicBezTo>
                    <a:pt x="442" y="688"/>
                    <a:pt x="442" y="688"/>
                    <a:pt x="441" y="688"/>
                  </a:cubicBezTo>
                  <a:close/>
                  <a:moveTo>
                    <a:pt x="460" y="653"/>
                  </a:moveTo>
                  <a:cubicBezTo>
                    <a:pt x="453" y="659"/>
                    <a:pt x="447" y="666"/>
                    <a:pt x="442" y="674"/>
                  </a:cubicBezTo>
                  <a:cubicBezTo>
                    <a:pt x="442" y="673"/>
                    <a:pt x="442" y="672"/>
                    <a:pt x="442" y="671"/>
                  </a:cubicBezTo>
                  <a:cubicBezTo>
                    <a:pt x="450" y="661"/>
                    <a:pt x="456" y="651"/>
                    <a:pt x="460" y="640"/>
                  </a:cubicBezTo>
                  <a:cubicBezTo>
                    <a:pt x="461" y="643"/>
                    <a:pt x="461" y="645"/>
                    <a:pt x="462" y="648"/>
                  </a:cubicBezTo>
                  <a:cubicBezTo>
                    <a:pt x="461" y="649"/>
                    <a:pt x="460" y="651"/>
                    <a:pt x="460" y="653"/>
                  </a:cubicBezTo>
                  <a:close/>
                  <a:moveTo>
                    <a:pt x="485" y="620"/>
                  </a:moveTo>
                  <a:cubicBezTo>
                    <a:pt x="481" y="624"/>
                    <a:pt x="477" y="628"/>
                    <a:pt x="473" y="633"/>
                  </a:cubicBezTo>
                  <a:cubicBezTo>
                    <a:pt x="473" y="631"/>
                    <a:pt x="473" y="629"/>
                    <a:pt x="472" y="627"/>
                  </a:cubicBezTo>
                  <a:cubicBezTo>
                    <a:pt x="480" y="619"/>
                    <a:pt x="488" y="611"/>
                    <a:pt x="496" y="603"/>
                  </a:cubicBezTo>
                  <a:cubicBezTo>
                    <a:pt x="493" y="608"/>
                    <a:pt x="489" y="614"/>
                    <a:pt x="485" y="620"/>
                  </a:cubicBezTo>
                  <a:close/>
                  <a:moveTo>
                    <a:pt x="468" y="616"/>
                  </a:moveTo>
                  <a:cubicBezTo>
                    <a:pt x="465" y="609"/>
                    <a:pt x="461" y="602"/>
                    <a:pt x="456" y="596"/>
                  </a:cubicBezTo>
                  <a:cubicBezTo>
                    <a:pt x="458" y="595"/>
                    <a:pt x="460" y="593"/>
                    <a:pt x="459" y="590"/>
                  </a:cubicBezTo>
                  <a:cubicBezTo>
                    <a:pt x="437" y="521"/>
                    <a:pt x="328" y="485"/>
                    <a:pt x="262" y="503"/>
                  </a:cubicBezTo>
                  <a:cubicBezTo>
                    <a:pt x="266" y="496"/>
                    <a:pt x="269" y="490"/>
                    <a:pt x="271" y="482"/>
                  </a:cubicBezTo>
                  <a:cubicBezTo>
                    <a:pt x="276" y="487"/>
                    <a:pt x="279" y="478"/>
                    <a:pt x="279" y="476"/>
                  </a:cubicBezTo>
                  <a:cubicBezTo>
                    <a:pt x="286" y="473"/>
                    <a:pt x="293" y="471"/>
                    <a:pt x="300" y="468"/>
                  </a:cubicBezTo>
                  <a:cubicBezTo>
                    <a:pt x="296" y="476"/>
                    <a:pt x="296" y="480"/>
                    <a:pt x="305" y="484"/>
                  </a:cubicBezTo>
                  <a:cubicBezTo>
                    <a:pt x="305" y="485"/>
                    <a:pt x="305" y="486"/>
                    <a:pt x="305" y="487"/>
                  </a:cubicBezTo>
                  <a:cubicBezTo>
                    <a:pt x="306" y="488"/>
                    <a:pt x="307" y="489"/>
                    <a:pt x="308" y="490"/>
                  </a:cubicBezTo>
                  <a:cubicBezTo>
                    <a:pt x="307" y="494"/>
                    <a:pt x="310" y="499"/>
                    <a:pt x="314" y="496"/>
                  </a:cubicBezTo>
                  <a:cubicBezTo>
                    <a:pt x="325" y="501"/>
                    <a:pt x="326" y="486"/>
                    <a:pt x="326" y="480"/>
                  </a:cubicBezTo>
                  <a:cubicBezTo>
                    <a:pt x="332" y="473"/>
                    <a:pt x="333" y="463"/>
                    <a:pt x="322" y="466"/>
                  </a:cubicBezTo>
                  <a:cubicBezTo>
                    <a:pt x="320" y="461"/>
                    <a:pt x="316" y="455"/>
                    <a:pt x="310" y="457"/>
                  </a:cubicBezTo>
                  <a:cubicBezTo>
                    <a:pt x="307" y="455"/>
                    <a:pt x="304" y="454"/>
                    <a:pt x="301" y="453"/>
                  </a:cubicBezTo>
                  <a:cubicBezTo>
                    <a:pt x="301" y="453"/>
                    <a:pt x="302" y="452"/>
                    <a:pt x="302" y="452"/>
                  </a:cubicBezTo>
                  <a:cubicBezTo>
                    <a:pt x="305" y="452"/>
                    <a:pt x="307" y="452"/>
                    <a:pt x="310" y="452"/>
                  </a:cubicBezTo>
                  <a:cubicBezTo>
                    <a:pt x="310" y="459"/>
                    <a:pt x="317" y="454"/>
                    <a:pt x="319" y="452"/>
                  </a:cubicBezTo>
                  <a:cubicBezTo>
                    <a:pt x="334" y="451"/>
                    <a:pt x="349" y="452"/>
                    <a:pt x="364" y="454"/>
                  </a:cubicBezTo>
                  <a:cubicBezTo>
                    <a:pt x="360" y="464"/>
                    <a:pt x="377" y="456"/>
                    <a:pt x="377" y="456"/>
                  </a:cubicBezTo>
                  <a:cubicBezTo>
                    <a:pt x="386" y="458"/>
                    <a:pt x="395" y="460"/>
                    <a:pt x="404" y="464"/>
                  </a:cubicBezTo>
                  <a:cubicBezTo>
                    <a:pt x="426" y="481"/>
                    <a:pt x="436" y="519"/>
                    <a:pt x="464" y="528"/>
                  </a:cubicBezTo>
                  <a:cubicBezTo>
                    <a:pt x="459" y="529"/>
                    <a:pt x="441" y="542"/>
                    <a:pt x="451" y="547"/>
                  </a:cubicBezTo>
                  <a:cubicBezTo>
                    <a:pt x="463" y="583"/>
                    <a:pt x="513" y="532"/>
                    <a:pt x="469" y="528"/>
                  </a:cubicBezTo>
                  <a:cubicBezTo>
                    <a:pt x="474" y="524"/>
                    <a:pt x="470" y="507"/>
                    <a:pt x="470" y="501"/>
                  </a:cubicBezTo>
                  <a:cubicBezTo>
                    <a:pt x="476" y="512"/>
                    <a:pt x="485" y="522"/>
                    <a:pt x="493" y="532"/>
                  </a:cubicBezTo>
                  <a:cubicBezTo>
                    <a:pt x="502" y="543"/>
                    <a:pt x="508" y="538"/>
                    <a:pt x="499" y="527"/>
                  </a:cubicBezTo>
                  <a:cubicBezTo>
                    <a:pt x="489" y="513"/>
                    <a:pt x="476" y="500"/>
                    <a:pt x="470" y="484"/>
                  </a:cubicBezTo>
                  <a:cubicBezTo>
                    <a:pt x="462" y="463"/>
                    <a:pt x="459" y="475"/>
                    <a:pt x="460" y="490"/>
                  </a:cubicBezTo>
                  <a:cubicBezTo>
                    <a:pt x="445" y="474"/>
                    <a:pt x="427" y="463"/>
                    <a:pt x="408" y="456"/>
                  </a:cubicBezTo>
                  <a:cubicBezTo>
                    <a:pt x="395" y="447"/>
                    <a:pt x="383" y="450"/>
                    <a:pt x="369" y="445"/>
                  </a:cubicBezTo>
                  <a:cubicBezTo>
                    <a:pt x="367" y="441"/>
                    <a:pt x="364" y="438"/>
                    <a:pt x="359" y="438"/>
                  </a:cubicBezTo>
                  <a:cubicBezTo>
                    <a:pt x="361" y="438"/>
                    <a:pt x="363" y="438"/>
                    <a:pt x="366" y="438"/>
                  </a:cubicBezTo>
                  <a:cubicBezTo>
                    <a:pt x="393" y="438"/>
                    <a:pt x="423" y="441"/>
                    <a:pt x="450" y="448"/>
                  </a:cubicBezTo>
                  <a:cubicBezTo>
                    <a:pt x="458" y="451"/>
                    <a:pt x="514" y="489"/>
                    <a:pt x="516" y="487"/>
                  </a:cubicBezTo>
                  <a:cubicBezTo>
                    <a:pt x="530" y="474"/>
                    <a:pt x="495" y="456"/>
                    <a:pt x="485" y="451"/>
                  </a:cubicBezTo>
                  <a:cubicBezTo>
                    <a:pt x="435" y="429"/>
                    <a:pt x="377" y="425"/>
                    <a:pt x="323" y="432"/>
                  </a:cubicBezTo>
                  <a:cubicBezTo>
                    <a:pt x="323" y="429"/>
                    <a:pt x="320" y="428"/>
                    <a:pt x="317" y="428"/>
                  </a:cubicBezTo>
                  <a:cubicBezTo>
                    <a:pt x="326" y="408"/>
                    <a:pt x="338" y="389"/>
                    <a:pt x="342" y="367"/>
                  </a:cubicBezTo>
                  <a:cubicBezTo>
                    <a:pt x="356" y="372"/>
                    <a:pt x="371" y="376"/>
                    <a:pt x="385" y="381"/>
                  </a:cubicBezTo>
                  <a:cubicBezTo>
                    <a:pt x="405" y="393"/>
                    <a:pt x="422" y="408"/>
                    <a:pt x="441" y="420"/>
                  </a:cubicBezTo>
                  <a:cubicBezTo>
                    <a:pt x="470" y="439"/>
                    <a:pt x="463" y="417"/>
                    <a:pt x="445" y="402"/>
                  </a:cubicBezTo>
                  <a:cubicBezTo>
                    <a:pt x="451" y="404"/>
                    <a:pt x="483" y="425"/>
                    <a:pt x="488" y="421"/>
                  </a:cubicBezTo>
                  <a:cubicBezTo>
                    <a:pt x="503" y="436"/>
                    <a:pt x="520" y="452"/>
                    <a:pt x="542" y="458"/>
                  </a:cubicBezTo>
                  <a:cubicBezTo>
                    <a:pt x="545" y="459"/>
                    <a:pt x="549" y="453"/>
                    <a:pt x="545" y="451"/>
                  </a:cubicBezTo>
                  <a:cubicBezTo>
                    <a:pt x="533" y="442"/>
                    <a:pt x="521" y="433"/>
                    <a:pt x="509" y="424"/>
                  </a:cubicBezTo>
                  <a:cubicBezTo>
                    <a:pt x="469" y="392"/>
                    <a:pt x="428" y="365"/>
                    <a:pt x="376" y="358"/>
                  </a:cubicBezTo>
                  <a:cubicBezTo>
                    <a:pt x="365" y="356"/>
                    <a:pt x="353" y="354"/>
                    <a:pt x="343" y="354"/>
                  </a:cubicBezTo>
                  <a:cubicBezTo>
                    <a:pt x="342" y="340"/>
                    <a:pt x="334" y="348"/>
                    <a:pt x="329" y="355"/>
                  </a:cubicBezTo>
                  <a:cubicBezTo>
                    <a:pt x="328" y="355"/>
                    <a:pt x="328" y="355"/>
                    <a:pt x="327" y="356"/>
                  </a:cubicBezTo>
                  <a:cubicBezTo>
                    <a:pt x="325" y="356"/>
                    <a:pt x="323" y="356"/>
                    <a:pt x="320" y="355"/>
                  </a:cubicBezTo>
                  <a:cubicBezTo>
                    <a:pt x="322" y="349"/>
                    <a:pt x="324" y="343"/>
                    <a:pt x="326" y="337"/>
                  </a:cubicBezTo>
                  <a:cubicBezTo>
                    <a:pt x="340" y="331"/>
                    <a:pt x="353" y="324"/>
                    <a:pt x="367" y="320"/>
                  </a:cubicBezTo>
                  <a:cubicBezTo>
                    <a:pt x="372" y="320"/>
                    <a:pt x="376" y="320"/>
                    <a:pt x="380" y="320"/>
                  </a:cubicBezTo>
                  <a:cubicBezTo>
                    <a:pt x="377" y="321"/>
                    <a:pt x="367" y="322"/>
                    <a:pt x="365" y="325"/>
                  </a:cubicBezTo>
                  <a:cubicBezTo>
                    <a:pt x="361" y="327"/>
                    <a:pt x="344" y="331"/>
                    <a:pt x="348" y="337"/>
                  </a:cubicBezTo>
                  <a:cubicBezTo>
                    <a:pt x="351" y="344"/>
                    <a:pt x="367" y="333"/>
                    <a:pt x="371" y="332"/>
                  </a:cubicBezTo>
                  <a:cubicBezTo>
                    <a:pt x="398" y="331"/>
                    <a:pt x="426" y="334"/>
                    <a:pt x="452" y="340"/>
                  </a:cubicBezTo>
                  <a:cubicBezTo>
                    <a:pt x="478" y="359"/>
                    <a:pt x="503" y="384"/>
                    <a:pt x="519" y="412"/>
                  </a:cubicBezTo>
                  <a:cubicBezTo>
                    <a:pt x="523" y="420"/>
                    <a:pt x="526" y="408"/>
                    <a:pt x="521" y="401"/>
                  </a:cubicBezTo>
                  <a:cubicBezTo>
                    <a:pt x="510" y="383"/>
                    <a:pt x="496" y="367"/>
                    <a:pt x="480" y="353"/>
                  </a:cubicBezTo>
                  <a:cubicBezTo>
                    <a:pt x="503" y="369"/>
                    <a:pt x="527" y="380"/>
                    <a:pt x="552" y="392"/>
                  </a:cubicBezTo>
                  <a:cubicBezTo>
                    <a:pt x="556" y="396"/>
                    <a:pt x="563" y="411"/>
                    <a:pt x="571" y="423"/>
                  </a:cubicBezTo>
                  <a:cubicBezTo>
                    <a:pt x="563" y="414"/>
                    <a:pt x="551" y="402"/>
                    <a:pt x="543" y="419"/>
                  </a:cubicBezTo>
                  <a:cubicBezTo>
                    <a:pt x="538" y="430"/>
                    <a:pt x="546" y="437"/>
                    <a:pt x="547" y="430"/>
                  </a:cubicBezTo>
                  <a:cubicBezTo>
                    <a:pt x="547" y="430"/>
                    <a:pt x="550" y="417"/>
                    <a:pt x="554" y="418"/>
                  </a:cubicBezTo>
                  <a:cubicBezTo>
                    <a:pt x="537" y="432"/>
                    <a:pt x="579" y="440"/>
                    <a:pt x="573" y="426"/>
                  </a:cubicBezTo>
                  <a:cubicBezTo>
                    <a:pt x="580" y="437"/>
                    <a:pt x="587" y="443"/>
                    <a:pt x="591" y="433"/>
                  </a:cubicBezTo>
                  <a:cubicBezTo>
                    <a:pt x="592" y="434"/>
                    <a:pt x="593" y="435"/>
                    <a:pt x="594" y="436"/>
                  </a:cubicBezTo>
                  <a:cubicBezTo>
                    <a:pt x="588" y="446"/>
                    <a:pt x="582" y="455"/>
                    <a:pt x="577" y="465"/>
                  </a:cubicBezTo>
                  <a:cubicBezTo>
                    <a:pt x="569" y="467"/>
                    <a:pt x="557" y="493"/>
                    <a:pt x="553" y="500"/>
                  </a:cubicBezTo>
                  <a:cubicBezTo>
                    <a:pt x="541" y="513"/>
                    <a:pt x="530" y="527"/>
                    <a:pt x="518" y="541"/>
                  </a:cubicBezTo>
                  <a:cubicBezTo>
                    <a:pt x="515" y="545"/>
                    <a:pt x="486" y="570"/>
                    <a:pt x="493" y="575"/>
                  </a:cubicBezTo>
                  <a:cubicBezTo>
                    <a:pt x="500" y="581"/>
                    <a:pt x="520" y="550"/>
                    <a:pt x="524" y="546"/>
                  </a:cubicBezTo>
                  <a:cubicBezTo>
                    <a:pt x="508" y="572"/>
                    <a:pt x="490" y="595"/>
                    <a:pt x="468" y="616"/>
                  </a:cubicBezTo>
                  <a:close/>
                  <a:moveTo>
                    <a:pt x="306" y="476"/>
                  </a:moveTo>
                  <a:cubicBezTo>
                    <a:pt x="309" y="466"/>
                    <a:pt x="312" y="465"/>
                    <a:pt x="312" y="465"/>
                  </a:cubicBezTo>
                  <a:cubicBezTo>
                    <a:pt x="312" y="465"/>
                    <a:pt x="314" y="466"/>
                    <a:pt x="315" y="470"/>
                  </a:cubicBezTo>
                  <a:cubicBezTo>
                    <a:pt x="313" y="472"/>
                    <a:pt x="311" y="474"/>
                    <a:pt x="309" y="477"/>
                  </a:cubicBezTo>
                  <a:cubicBezTo>
                    <a:pt x="308" y="477"/>
                    <a:pt x="307" y="476"/>
                    <a:pt x="306" y="476"/>
                  </a:cubicBezTo>
                  <a:close/>
                  <a:moveTo>
                    <a:pt x="317" y="488"/>
                  </a:moveTo>
                  <a:cubicBezTo>
                    <a:pt x="317" y="487"/>
                    <a:pt x="318" y="486"/>
                    <a:pt x="318" y="484"/>
                  </a:cubicBezTo>
                  <a:cubicBezTo>
                    <a:pt x="318" y="484"/>
                    <a:pt x="318" y="484"/>
                    <a:pt x="318" y="484"/>
                  </a:cubicBezTo>
                  <a:cubicBezTo>
                    <a:pt x="318" y="486"/>
                    <a:pt x="318" y="488"/>
                    <a:pt x="317" y="488"/>
                  </a:cubicBezTo>
                  <a:cubicBezTo>
                    <a:pt x="317" y="488"/>
                    <a:pt x="317" y="488"/>
                    <a:pt x="317" y="488"/>
                  </a:cubicBezTo>
                  <a:close/>
                  <a:moveTo>
                    <a:pt x="423" y="472"/>
                  </a:moveTo>
                  <a:cubicBezTo>
                    <a:pt x="438" y="480"/>
                    <a:pt x="451" y="490"/>
                    <a:pt x="462" y="505"/>
                  </a:cubicBezTo>
                  <a:cubicBezTo>
                    <a:pt x="462" y="510"/>
                    <a:pt x="463" y="515"/>
                    <a:pt x="463" y="519"/>
                  </a:cubicBezTo>
                  <a:cubicBezTo>
                    <a:pt x="445" y="509"/>
                    <a:pt x="435" y="487"/>
                    <a:pt x="423" y="472"/>
                  </a:cubicBezTo>
                  <a:close/>
                  <a:moveTo>
                    <a:pt x="468" y="539"/>
                  </a:moveTo>
                  <a:cubicBezTo>
                    <a:pt x="470" y="540"/>
                    <a:pt x="472" y="539"/>
                    <a:pt x="472" y="537"/>
                  </a:cubicBezTo>
                  <a:cubicBezTo>
                    <a:pt x="484" y="544"/>
                    <a:pt x="474" y="553"/>
                    <a:pt x="465" y="550"/>
                  </a:cubicBezTo>
                  <a:cubicBezTo>
                    <a:pt x="466" y="550"/>
                    <a:pt x="467" y="550"/>
                    <a:pt x="469" y="550"/>
                  </a:cubicBezTo>
                  <a:cubicBezTo>
                    <a:pt x="477" y="549"/>
                    <a:pt x="469" y="541"/>
                    <a:pt x="468" y="539"/>
                  </a:cubicBezTo>
                  <a:close/>
                  <a:moveTo>
                    <a:pt x="379" y="367"/>
                  </a:moveTo>
                  <a:cubicBezTo>
                    <a:pt x="409" y="374"/>
                    <a:pt x="440" y="385"/>
                    <a:pt x="466" y="403"/>
                  </a:cubicBezTo>
                  <a:cubicBezTo>
                    <a:pt x="439" y="389"/>
                    <a:pt x="408" y="377"/>
                    <a:pt x="379" y="367"/>
                  </a:cubicBezTo>
                  <a:close/>
                  <a:moveTo>
                    <a:pt x="414" y="391"/>
                  </a:moveTo>
                  <a:cubicBezTo>
                    <a:pt x="427" y="398"/>
                    <a:pt x="438" y="405"/>
                    <a:pt x="446" y="414"/>
                  </a:cubicBezTo>
                  <a:cubicBezTo>
                    <a:pt x="435" y="407"/>
                    <a:pt x="425" y="399"/>
                    <a:pt x="414" y="391"/>
                  </a:cubicBezTo>
                  <a:close/>
                  <a:moveTo>
                    <a:pt x="562" y="425"/>
                  </a:moveTo>
                  <a:cubicBezTo>
                    <a:pt x="561" y="425"/>
                    <a:pt x="560" y="424"/>
                    <a:pt x="559" y="424"/>
                  </a:cubicBezTo>
                  <a:cubicBezTo>
                    <a:pt x="559" y="424"/>
                    <a:pt x="559" y="424"/>
                    <a:pt x="559" y="424"/>
                  </a:cubicBezTo>
                  <a:cubicBezTo>
                    <a:pt x="560" y="424"/>
                    <a:pt x="560" y="423"/>
                    <a:pt x="560" y="423"/>
                  </a:cubicBezTo>
                  <a:cubicBezTo>
                    <a:pt x="561" y="423"/>
                    <a:pt x="561" y="424"/>
                    <a:pt x="562" y="425"/>
                  </a:cubicBezTo>
                  <a:close/>
                  <a:moveTo>
                    <a:pt x="574" y="502"/>
                  </a:moveTo>
                  <a:cubicBezTo>
                    <a:pt x="564" y="513"/>
                    <a:pt x="554" y="526"/>
                    <a:pt x="545" y="538"/>
                  </a:cubicBezTo>
                  <a:cubicBezTo>
                    <a:pt x="548" y="533"/>
                    <a:pt x="551" y="527"/>
                    <a:pt x="554" y="522"/>
                  </a:cubicBezTo>
                  <a:cubicBezTo>
                    <a:pt x="557" y="519"/>
                    <a:pt x="559" y="516"/>
                    <a:pt x="561" y="513"/>
                  </a:cubicBezTo>
                  <a:cubicBezTo>
                    <a:pt x="566" y="509"/>
                    <a:pt x="570" y="506"/>
                    <a:pt x="574" y="502"/>
                  </a:cubicBezTo>
                  <a:close/>
                  <a:moveTo>
                    <a:pt x="596" y="505"/>
                  </a:moveTo>
                  <a:cubicBezTo>
                    <a:pt x="577" y="530"/>
                    <a:pt x="555" y="554"/>
                    <a:pt x="534" y="578"/>
                  </a:cubicBezTo>
                  <a:cubicBezTo>
                    <a:pt x="525" y="585"/>
                    <a:pt x="516" y="592"/>
                    <a:pt x="508" y="600"/>
                  </a:cubicBezTo>
                  <a:cubicBezTo>
                    <a:pt x="513" y="590"/>
                    <a:pt x="519" y="581"/>
                    <a:pt x="524" y="572"/>
                  </a:cubicBezTo>
                  <a:cubicBezTo>
                    <a:pt x="549" y="545"/>
                    <a:pt x="571" y="507"/>
                    <a:pt x="602" y="487"/>
                  </a:cubicBezTo>
                  <a:cubicBezTo>
                    <a:pt x="601" y="493"/>
                    <a:pt x="599" y="500"/>
                    <a:pt x="596" y="505"/>
                  </a:cubicBezTo>
                  <a:close/>
                  <a:moveTo>
                    <a:pt x="625" y="465"/>
                  </a:moveTo>
                  <a:cubicBezTo>
                    <a:pt x="620" y="473"/>
                    <a:pt x="615" y="480"/>
                    <a:pt x="610" y="487"/>
                  </a:cubicBezTo>
                  <a:cubicBezTo>
                    <a:pt x="612" y="483"/>
                    <a:pt x="612" y="480"/>
                    <a:pt x="610" y="476"/>
                  </a:cubicBezTo>
                  <a:cubicBezTo>
                    <a:pt x="605" y="473"/>
                    <a:pt x="597" y="480"/>
                    <a:pt x="595" y="482"/>
                  </a:cubicBezTo>
                  <a:cubicBezTo>
                    <a:pt x="597" y="480"/>
                    <a:pt x="618" y="450"/>
                    <a:pt x="604" y="461"/>
                  </a:cubicBezTo>
                  <a:cubicBezTo>
                    <a:pt x="606" y="458"/>
                    <a:pt x="608" y="456"/>
                    <a:pt x="610" y="453"/>
                  </a:cubicBezTo>
                  <a:cubicBezTo>
                    <a:pt x="615" y="454"/>
                    <a:pt x="616" y="445"/>
                    <a:pt x="613" y="442"/>
                  </a:cubicBezTo>
                  <a:cubicBezTo>
                    <a:pt x="611" y="435"/>
                    <a:pt x="609" y="428"/>
                    <a:pt x="605" y="421"/>
                  </a:cubicBezTo>
                  <a:cubicBezTo>
                    <a:pt x="620" y="431"/>
                    <a:pt x="631" y="443"/>
                    <a:pt x="631" y="453"/>
                  </a:cubicBezTo>
                  <a:cubicBezTo>
                    <a:pt x="627" y="457"/>
                    <a:pt x="625" y="461"/>
                    <a:pt x="625" y="465"/>
                  </a:cubicBezTo>
                  <a:close/>
                  <a:moveTo>
                    <a:pt x="709" y="356"/>
                  </a:moveTo>
                  <a:cubicBezTo>
                    <a:pt x="703" y="361"/>
                    <a:pt x="697" y="367"/>
                    <a:pt x="691" y="373"/>
                  </a:cubicBezTo>
                  <a:cubicBezTo>
                    <a:pt x="706" y="353"/>
                    <a:pt x="721" y="335"/>
                    <a:pt x="738" y="318"/>
                  </a:cubicBezTo>
                  <a:cubicBezTo>
                    <a:pt x="729" y="331"/>
                    <a:pt x="719" y="343"/>
                    <a:pt x="709" y="356"/>
                  </a:cubicBezTo>
                  <a:close/>
                  <a:moveTo>
                    <a:pt x="751" y="313"/>
                  </a:moveTo>
                  <a:cubicBezTo>
                    <a:pt x="754" y="308"/>
                    <a:pt x="757" y="303"/>
                    <a:pt x="760" y="299"/>
                  </a:cubicBezTo>
                  <a:cubicBezTo>
                    <a:pt x="762" y="297"/>
                    <a:pt x="765" y="295"/>
                    <a:pt x="767" y="293"/>
                  </a:cubicBezTo>
                  <a:cubicBezTo>
                    <a:pt x="762" y="299"/>
                    <a:pt x="757" y="306"/>
                    <a:pt x="751" y="313"/>
                  </a:cubicBezTo>
                  <a:close/>
                  <a:moveTo>
                    <a:pt x="810" y="221"/>
                  </a:moveTo>
                  <a:cubicBezTo>
                    <a:pt x="811" y="222"/>
                    <a:pt x="812" y="222"/>
                    <a:pt x="814" y="222"/>
                  </a:cubicBezTo>
                  <a:cubicBezTo>
                    <a:pt x="809" y="225"/>
                    <a:pt x="804" y="229"/>
                    <a:pt x="801" y="233"/>
                  </a:cubicBezTo>
                  <a:cubicBezTo>
                    <a:pt x="801" y="226"/>
                    <a:pt x="801" y="219"/>
                    <a:pt x="800" y="211"/>
                  </a:cubicBezTo>
                  <a:cubicBezTo>
                    <a:pt x="803" y="215"/>
                    <a:pt x="806" y="218"/>
                    <a:pt x="810" y="221"/>
                  </a:cubicBezTo>
                  <a:close/>
                  <a:moveTo>
                    <a:pt x="798" y="248"/>
                  </a:moveTo>
                  <a:cubicBezTo>
                    <a:pt x="804" y="241"/>
                    <a:pt x="809" y="235"/>
                    <a:pt x="816" y="230"/>
                  </a:cubicBezTo>
                  <a:cubicBezTo>
                    <a:pt x="811" y="239"/>
                    <a:pt x="804" y="248"/>
                    <a:pt x="795" y="257"/>
                  </a:cubicBezTo>
                  <a:cubicBezTo>
                    <a:pt x="796" y="254"/>
                    <a:pt x="797" y="251"/>
                    <a:pt x="798" y="248"/>
                  </a:cubicBezTo>
                  <a:close/>
                  <a:moveTo>
                    <a:pt x="790" y="245"/>
                  </a:moveTo>
                  <a:cubicBezTo>
                    <a:pt x="789" y="246"/>
                    <a:pt x="781" y="253"/>
                    <a:pt x="787" y="256"/>
                  </a:cubicBezTo>
                  <a:cubicBezTo>
                    <a:pt x="785" y="261"/>
                    <a:pt x="783" y="266"/>
                    <a:pt x="781" y="271"/>
                  </a:cubicBezTo>
                  <a:cubicBezTo>
                    <a:pt x="773" y="277"/>
                    <a:pt x="766" y="283"/>
                    <a:pt x="759" y="289"/>
                  </a:cubicBezTo>
                  <a:cubicBezTo>
                    <a:pt x="751" y="288"/>
                    <a:pt x="733" y="311"/>
                    <a:pt x="726" y="316"/>
                  </a:cubicBezTo>
                  <a:cubicBezTo>
                    <a:pt x="750" y="289"/>
                    <a:pt x="774" y="261"/>
                    <a:pt x="792" y="231"/>
                  </a:cubicBezTo>
                  <a:cubicBezTo>
                    <a:pt x="792" y="236"/>
                    <a:pt x="791" y="240"/>
                    <a:pt x="790" y="245"/>
                  </a:cubicBezTo>
                  <a:close/>
                  <a:moveTo>
                    <a:pt x="789" y="218"/>
                  </a:moveTo>
                  <a:cubicBezTo>
                    <a:pt x="788" y="210"/>
                    <a:pt x="788" y="202"/>
                    <a:pt x="787" y="194"/>
                  </a:cubicBezTo>
                  <a:cubicBezTo>
                    <a:pt x="790" y="201"/>
                    <a:pt x="792" y="208"/>
                    <a:pt x="792" y="215"/>
                  </a:cubicBezTo>
                  <a:cubicBezTo>
                    <a:pt x="791" y="216"/>
                    <a:pt x="790" y="217"/>
                    <a:pt x="789" y="218"/>
                  </a:cubicBezTo>
                  <a:close/>
                  <a:moveTo>
                    <a:pt x="791" y="180"/>
                  </a:moveTo>
                  <a:cubicBezTo>
                    <a:pt x="791" y="180"/>
                    <a:pt x="791" y="180"/>
                    <a:pt x="790" y="180"/>
                  </a:cubicBezTo>
                  <a:cubicBezTo>
                    <a:pt x="789" y="178"/>
                    <a:pt x="788" y="176"/>
                    <a:pt x="787" y="174"/>
                  </a:cubicBezTo>
                  <a:cubicBezTo>
                    <a:pt x="789" y="176"/>
                    <a:pt x="790" y="178"/>
                    <a:pt x="791" y="180"/>
                  </a:cubicBezTo>
                  <a:close/>
                  <a:moveTo>
                    <a:pt x="485" y="34"/>
                  </a:moveTo>
                  <a:cubicBezTo>
                    <a:pt x="487" y="33"/>
                    <a:pt x="489" y="31"/>
                    <a:pt x="491" y="30"/>
                  </a:cubicBezTo>
                  <a:cubicBezTo>
                    <a:pt x="494" y="30"/>
                    <a:pt x="498" y="31"/>
                    <a:pt x="500" y="32"/>
                  </a:cubicBezTo>
                  <a:cubicBezTo>
                    <a:pt x="495" y="33"/>
                    <a:pt x="490" y="34"/>
                    <a:pt x="485" y="35"/>
                  </a:cubicBezTo>
                  <a:cubicBezTo>
                    <a:pt x="485" y="35"/>
                    <a:pt x="485" y="34"/>
                    <a:pt x="485" y="34"/>
                  </a:cubicBezTo>
                  <a:close/>
                  <a:moveTo>
                    <a:pt x="485" y="43"/>
                  </a:moveTo>
                  <a:cubicBezTo>
                    <a:pt x="500" y="40"/>
                    <a:pt x="517" y="37"/>
                    <a:pt x="533" y="36"/>
                  </a:cubicBezTo>
                  <a:cubicBezTo>
                    <a:pt x="542" y="36"/>
                    <a:pt x="551" y="36"/>
                    <a:pt x="561" y="36"/>
                  </a:cubicBezTo>
                  <a:cubicBezTo>
                    <a:pt x="548" y="37"/>
                    <a:pt x="535" y="40"/>
                    <a:pt x="522" y="43"/>
                  </a:cubicBezTo>
                  <a:cubicBezTo>
                    <a:pt x="511" y="42"/>
                    <a:pt x="498" y="42"/>
                    <a:pt x="485" y="43"/>
                  </a:cubicBezTo>
                  <a:close/>
                  <a:moveTo>
                    <a:pt x="483" y="69"/>
                  </a:moveTo>
                  <a:cubicBezTo>
                    <a:pt x="486" y="68"/>
                    <a:pt x="489" y="66"/>
                    <a:pt x="492" y="64"/>
                  </a:cubicBezTo>
                  <a:cubicBezTo>
                    <a:pt x="494" y="67"/>
                    <a:pt x="496" y="68"/>
                    <a:pt x="499" y="69"/>
                  </a:cubicBezTo>
                  <a:cubicBezTo>
                    <a:pt x="493" y="69"/>
                    <a:pt x="488" y="69"/>
                    <a:pt x="483" y="69"/>
                  </a:cubicBezTo>
                  <a:close/>
                  <a:moveTo>
                    <a:pt x="523" y="51"/>
                  </a:moveTo>
                  <a:cubicBezTo>
                    <a:pt x="529" y="51"/>
                    <a:pt x="535" y="52"/>
                    <a:pt x="540" y="52"/>
                  </a:cubicBezTo>
                  <a:cubicBezTo>
                    <a:pt x="530" y="53"/>
                    <a:pt x="520" y="55"/>
                    <a:pt x="510" y="56"/>
                  </a:cubicBezTo>
                  <a:cubicBezTo>
                    <a:pt x="514" y="54"/>
                    <a:pt x="519" y="52"/>
                    <a:pt x="523" y="51"/>
                  </a:cubicBezTo>
                  <a:close/>
                  <a:moveTo>
                    <a:pt x="577" y="68"/>
                  </a:moveTo>
                  <a:cubicBezTo>
                    <a:pt x="558" y="66"/>
                    <a:pt x="539" y="65"/>
                    <a:pt x="520" y="63"/>
                  </a:cubicBezTo>
                  <a:cubicBezTo>
                    <a:pt x="538" y="61"/>
                    <a:pt x="557" y="58"/>
                    <a:pt x="575" y="58"/>
                  </a:cubicBezTo>
                  <a:cubicBezTo>
                    <a:pt x="583" y="61"/>
                    <a:pt x="589" y="63"/>
                    <a:pt x="595" y="68"/>
                  </a:cubicBezTo>
                  <a:cubicBezTo>
                    <a:pt x="589" y="68"/>
                    <a:pt x="583" y="68"/>
                    <a:pt x="577" y="68"/>
                  </a:cubicBezTo>
                  <a:close/>
                  <a:moveTo>
                    <a:pt x="609" y="72"/>
                  </a:moveTo>
                  <a:cubicBezTo>
                    <a:pt x="609" y="71"/>
                    <a:pt x="608" y="69"/>
                    <a:pt x="608" y="68"/>
                  </a:cubicBezTo>
                  <a:cubicBezTo>
                    <a:pt x="607" y="67"/>
                    <a:pt x="606" y="67"/>
                    <a:pt x="605" y="66"/>
                  </a:cubicBezTo>
                  <a:cubicBezTo>
                    <a:pt x="619" y="69"/>
                    <a:pt x="632" y="73"/>
                    <a:pt x="645" y="77"/>
                  </a:cubicBezTo>
                  <a:cubicBezTo>
                    <a:pt x="633" y="75"/>
                    <a:pt x="621" y="73"/>
                    <a:pt x="609" y="72"/>
                  </a:cubicBezTo>
                  <a:close/>
                  <a:moveTo>
                    <a:pt x="713" y="111"/>
                  </a:moveTo>
                  <a:cubicBezTo>
                    <a:pt x="708" y="107"/>
                    <a:pt x="704" y="103"/>
                    <a:pt x="699" y="99"/>
                  </a:cubicBezTo>
                  <a:cubicBezTo>
                    <a:pt x="699" y="99"/>
                    <a:pt x="699" y="99"/>
                    <a:pt x="699" y="99"/>
                  </a:cubicBezTo>
                  <a:cubicBezTo>
                    <a:pt x="713" y="104"/>
                    <a:pt x="726" y="110"/>
                    <a:pt x="738" y="117"/>
                  </a:cubicBezTo>
                  <a:cubicBezTo>
                    <a:pt x="741" y="120"/>
                    <a:pt x="744" y="124"/>
                    <a:pt x="747" y="127"/>
                  </a:cubicBezTo>
                  <a:cubicBezTo>
                    <a:pt x="736" y="121"/>
                    <a:pt x="725" y="115"/>
                    <a:pt x="713" y="111"/>
                  </a:cubicBezTo>
                  <a:close/>
                  <a:moveTo>
                    <a:pt x="777" y="172"/>
                  </a:moveTo>
                  <a:cubicBezTo>
                    <a:pt x="780" y="187"/>
                    <a:pt x="780" y="203"/>
                    <a:pt x="781" y="218"/>
                  </a:cubicBezTo>
                  <a:cubicBezTo>
                    <a:pt x="771" y="185"/>
                    <a:pt x="753" y="154"/>
                    <a:pt x="728" y="127"/>
                  </a:cubicBezTo>
                  <a:cubicBezTo>
                    <a:pt x="741" y="133"/>
                    <a:pt x="753" y="141"/>
                    <a:pt x="764" y="150"/>
                  </a:cubicBezTo>
                  <a:cubicBezTo>
                    <a:pt x="769" y="157"/>
                    <a:pt x="773" y="165"/>
                    <a:pt x="777" y="172"/>
                  </a:cubicBezTo>
                  <a:close/>
                  <a:moveTo>
                    <a:pt x="797" y="149"/>
                  </a:moveTo>
                  <a:cubicBezTo>
                    <a:pt x="783" y="136"/>
                    <a:pt x="768" y="125"/>
                    <a:pt x="752" y="115"/>
                  </a:cubicBezTo>
                  <a:cubicBezTo>
                    <a:pt x="732" y="103"/>
                    <a:pt x="718" y="85"/>
                    <a:pt x="699" y="71"/>
                  </a:cubicBezTo>
                  <a:cubicBezTo>
                    <a:pt x="743" y="91"/>
                    <a:pt x="774" y="115"/>
                    <a:pt x="797" y="149"/>
                  </a:cubicBezTo>
                  <a:close/>
                  <a:moveTo>
                    <a:pt x="689" y="74"/>
                  </a:moveTo>
                  <a:cubicBezTo>
                    <a:pt x="699" y="81"/>
                    <a:pt x="709" y="89"/>
                    <a:pt x="717" y="97"/>
                  </a:cubicBezTo>
                  <a:cubicBezTo>
                    <a:pt x="710" y="93"/>
                    <a:pt x="702" y="89"/>
                    <a:pt x="693" y="86"/>
                  </a:cubicBezTo>
                  <a:cubicBezTo>
                    <a:pt x="691" y="82"/>
                    <a:pt x="688" y="78"/>
                    <a:pt x="686" y="75"/>
                  </a:cubicBezTo>
                  <a:cubicBezTo>
                    <a:pt x="687" y="75"/>
                    <a:pt x="688" y="75"/>
                    <a:pt x="689" y="74"/>
                  </a:cubicBezTo>
                  <a:close/>
                  <a:moveTo>
                    <a:pt x="637" y="50"/>
                  </a:moveTo>
                  <a:cubicBezTo>
                    <a:pt x="653" y="57"/>
                    <a:pt x="668" y="67"/>
                    <a:pt x="680" y="81"/>
                  </a:cubicBezTo>
                  <a:cubicBezTo>
                    <a:pt x="636" y="64"/>
                    <a:pt x="597" y="51"/>
                    <a:pt x="550" y="45"/>
                  </a:cubicBezTo>
                  <a:cubicBezTo>
                    <a:pt x="578" y="41"/>
                    <a:pt x="607" y="43"/>
                    <a:pt x="637" y="50"/>
                  </a:cubicBezTo>
                  <a:close/>
                  <a:moveTo>
                    <a:pt x="513" y="30"/>
                  </a:moveTo>
                  <a:cubicBezTo>
                    <a:pt x="511" y="30"/>
                    <a:pt x="509" y="31"/>
                    <a:pt x="507" y="31"/>
                  </a:cubicBezTo>
                  <a:cubicBezTo>
                    <a:pt x="509" y="28"/>
                    <a:pt x="506" y="26"/>
                    <a:pt x="503" y="25"/>
                  </a:cubicBezTo>
                  <a:cubicBezTo>
                    <a:pt x="524" y="18"/>
                    <a:pt x="551" y="20"/>
                    <a:pt x="578" y="26"/>
                  </a:cubicBezTo>
                  <a:cubicBezTo>
                    <a:pt x="569" y="26"/>
                    <a:pt x="517" y="21"/>
                    <a:pt x="513" y="30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6" name="Freeform 24"/>
            <p:cNvSpPr/>
            <p:nvPr/>
          </p:nvSpPr>
          <p:spPr bwMode="auto">
            <a:xfrm>
              <a:off x="2269622" y="4730543"/>
              <a:ext cx="216685" cy="195210"/>
            </a:xfrm>
            <a:custGeom>
              <a:cxnLst>
                <a:cxn ang="0">
                  <a:pos x="73" y="14"/>
                </a:cxn>
                <a:cxn ang="0">
                  <a:pos x="69" y="15"/>
                </a:cxn>
                <a:cxn ang="0">
                  <a:pos x="59" y="12"/>
                </a:cxn>
                <a:cxn ang="0">
                  <a:pos x="21" y="48"/>
                </a:cxn>
                <a:cxn ang="0">
                  <a:pos x="5" y="71"/>
                </a:cxn>
                <a:cxn ang="0">
                  <a:pos x="27" y="57"/>
                </a:cxn>
                <a:cxn ang="0">
                  <a:pos x="32" y="63"/>
                </a:cxn>
                <a:cxn ang="0">
                  <a:pos x="56" y="35"/>
                </a:cxn>
                <a:cxn ang="0">
                  <a:pos x="73" y="14"/>
                </a:cxn>
              </a:cxnLst>
              <a:rect l="0" t="0" r="r" b="b"/>
              <a:pathLst>
                <a:path w="87" h="78">
                  <a:moveTo>
                    <a:pt x="73" y="14"/>
                  </a:moveTo>
                  <a:cubicBezTo>
                    <a:pt x="72" y="14"/>
                    <a:pt x="70" y="14"/>
                    <a:pt x="69" y="15"/>
                  </a:cubicBezTo>
                  <a:cubicBezTo>
                    <a:pt x="75" y="6"/>
                    <a:pt x="61" y="11"/>
                    <a:pt x="59" y="12"/>
                  </a:cubicBezTo>
                  <a:cubicBezTo>
                    <a:pt x="59" y="0"/>
                    <a:pt x="24" y="44"/>
                    <a:pt x="21" y="48"/>
                  </a:cubicBezTo>
                  <a:cubicBezTo>
                    <a:pt x="18" y="51"/>
                    <a:pt x="0" y="66"/>
                    <a:pt x="5" y="71"/>
                  </a:cubicBezTo>
                  <a:cubicBezTo>
                    <a:pt x="11" y="78"/>
                    <a:pt x="24" y="60"/>
                    <a:pt x="27" y="57"/>
                  </a:cubicBezTo>
                  <a:cubicBezTo>
                    <a:pt x="25" y="60"/>
                    <a:pt x="27" y="68"/>
                    <a:pt x="32" y="63"/>
                  </a:cubicBezTo>
                  <a:cubicBezTo>
                    <a:pt x="41" y="54"/>
                    <a:pt x="48" y="44"/>
                    <a:pt x="56" y="35"/>
                  </a:cubicBezTo>
                  <a:cubicBezTo>
                    <a:pt x="57" y="35"/>
                    <a:pt x="87" y="12"/>
                    <a:pt x="73" y="1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7" name="Freeform 25"/>
            <p:cNvSpPr/>
            <p:nvPr/>
          </p:nvSpPr>
          <p:spPr bwMode="auto">
            <a:xfrm>
              <a:off x="2033417" y="5076072"/>
              <a:ext cx="1417233" cy="562207"/>
            </a:xfrm>
            <a:custGeom>
              <a:cxnLst>
                <a:cxn ang="0">
                  <a:pos x="555" y="219"/>
                </a:cxn>
                <a:cxn ang="0">
                  <a:pos x="565" y="182"/>
                </a:cxn>
                <a:cxn ang="0">
                  <a:pos x="536" y="156"/>
                </a:cxn>
                <a:cxn ang="0">
                  <a:pos x="428" y="146"/>
                </a:cxn>
                <a:cxn ang="0">
                  <a:pos x="279" y="149"/>
                </a:cxn>
                <a:cxn ang="0">
                  <a:pos x="148" y="147"/>
                </a:cxn>
                <a:cxn ang="0">
                  <a:pos x="300" y="87"/>
                </a:cxn>
                <a:cxn ang="0">
                  <a:pos x="488" y="41"/>
                </a:cxn>
                <a:cxn ang="0">
                  <a:pos x="539" y="9"/>
                </a:cxn>
                <a:cxn ang="0">
                  <a:pos x="440" y="1"/>
                </a:cxn>
                <a:cxn ang="0">
                  <a:pos x="240" y="33"/>
                </a:cxn>
                <a:cxn ang="0">
                  <a:pos x="46" y="74"/>
                </a:cxn>
                <a:cxn ang="0">
                  <a:pos x="7" y="83"/>
                </a:cxn>
                <a:cxn ang="0">
                  <a:pos x="23" y="87"/>
                </a:cxn>
                <a:cxn ang="0">
                  <a:pos x="132" y="63"/>
                </a:cxn>
                <a:cxn ang="0">
                  <a:pos x="335" y="22"/>
                </a:cxn>
                <a:cxn ang="0">
                  <a:pos x="528" y="15"/>
                </a:cxn>
                <a:cxn ang="0">
                  <a:pos x="411" y="49"/>
                </a:cxn>
                <a:cxn ang="0">
                  <a:pos x="277" y="86"/>
                </a:cxn>
                <a:cxn ang="0">
                  <a:pos x="175" y="120"/>
                </a:cxn>
                <a:cxn ang="0">
                  <a:pos x="137" y="149"/>
                </a:cxn>
                <a:cxn ang="0">
                  <a:pos x="190" y="159"/>
                </a:cxn>
                <a:cxn ang="0">
                  <a:pos x="428" y="154"/>
                </a:cxn>
                <a:cxn ang="0">
                  <a:pos x="522" y="160"/>
                </a:cxn>
                <a:cxn ang="0">
                  <a:pos x="555" y="179"/>
                </a:cxn>
                <a:cxn ang="0">
                  <a:pos x="555" y="219"/>
                </a:cxn>
              </a:cxnLst>
              <a:rect l="0" t="0" r="r" b="b"/>
              <a:pathLst>
                <a:path w="567" h="225">
                  <a:moveTo>
                    <a:pt x="555" y="219"/>
                  </a:moveTo>
                  <a:cubicBezTo>
                    <a:pt x="567" y="225"/>
                    <a:pt x="567" y="187"/>
                    <a:pt x="565" y="182"/>
                  </a:cubicBezTo>
                  <a:cubicBezTo>
                    <a:pt x="561" y="168"/>
                    <a:pt x="548" y="161"/>
                    <a:pt x="536" y="156"/>
                  </a:cubicBezTo>
                  <a:cubicBezTo>
                    <a:pt x="502" y="143"/>
                    <a:pt x="463" y="145"/>
                    <a:pt x="428" y="146"/>
                  </a:cubicBezTo>
                  <a:cubicBezTo>
                    <a:pt x="378" y="148"/>
                    <a:pt x="329" y="148"/>
                    <a:pt x="279" y="149"/>
                  </a:cubicBezTo>
                  <a:cubicBezTo>
                    <a:pt x="239" y="150"/>
                    <a:pt x="188" y="158"/>
                    <a:pt x="148" y="147"/>
                  </a:cubicBezTo>
                  <a:cubicBezTo>
                    <a:pt x="185" y="113"/>
                    <a:pt x="253" y="101"/>
                    <a:pt x="300" y="87"/>
                  </a:cubicBezTo>
                  <a:cubicBezTo>
                    <a:pt x="362" y="68"/>
                    <a:pt x="426" y="59"/>
                    <a:pt x="488" y="41"/>
                  </a:cubicBezTo>
                  <a:cubicBezTo>
                    <a:pt x="494" y="39"/>
                    <a:pt x="552" y="12"/>
                    <a:pt x="539" y="9"/>
                  </a:cubicBezTo>
                  <a:cubicBezTo>
                    <a:pt x="507" y="1"/>
                    <a:pt x="473" y="0"/>
                    <a:pt x="440" y="1"/>
                  </a:cubicBezTo>
                  <a:cubicBezTo>
                    <a:pt x="372" y="4"/>
                    <a:pt x="306" y="20"/>
                    <a:pt x="240" y="33"/>
                  </a:cubicBezTo>
                  <a:cubicBezTo>
                    <a:pt x="175" y="46"/>
                    <a:pt x="111" y="61"/>
                    <a:pt x="46" y="74"/>
                  </a:cubicBezTo>
                  <a:cubicBezTo>
                    <a:pt x="39" y="76"/>
                    <a:pt x="11" y="77"/>
                    <a:pt x="7" y="83"/>
                  </a:cubicBezTo>
                  <a:cubicBezTo>
                    <a:pt x="0" y="93"/>
                    <a:pt x="26" y="86"/>
                    <a:pt x="23" y="87"/>
                  </a:cubicBezTo>
                  <a:cubicBezTo>
                    <a:pt x="60" y="80"/>
                    <a:pt x="96" y="71"/>
                    <a:pt x="132" y="63"/>
                  </a:cubicBezTo>
                  <a:cubicBezTo>
                    <a:pt x="199" y="47"/>
                    <a:pt x="267" y="34"/>
                    <a:pt x="335" y="22"/>
                  </a:cubicBezTo>
                  <a:cubicBezTo>
                    <a:pt x="398" y="11"/>
                    <a:pt x="465" y="2"/>
                    <a:pt x="528" y="15"/>
                  </a:cubicBezTo>
                  <a:cubicBezTo>
                    <a:pt x="494" y="37"/>
                    <a:pt x="450" y="42"/>
                    <a:pt x="411" y="49"/>
                  </a:cubicBezTo>
                  <a:cubicBezTo>
                    <a:pt x="366" y="58"/>
                    <a:pt x="321" y="72"/>
                    <a:pt x="277" y="86"/>
                  </a:cubicBezTo>
                  <a:cubicBezTo>
                    <a:pt x="243" y="96"/>
                    <a:pt x="207" y="106"/>
                    <a:pt x="175" y="120"/>
                  </a:cubicBezTo>
                  <a:cubicBezTo>
                    <a:pt x="168" y="124"/>
                    <a:pt x="135" y="139"/>
                    <a:pt x="137" y="149"/>
                  </a:cubicBezTo>
                  <a:cubicBezTo>
                    <a:pt x="140" y="161"/>
                    <a:pt x="181" y="159"/>
                    <a:pt x="190" y="159"/>
                  </a:cubicBezTo>
                  <a:cubicBezTo>
                    <a:pt x="269" y="158"/>
                    <a:pt x="349" y="157"/>
                    <a:pt x="428" y="154"/>
                  </a:cubicBezTo>
                  <a:cubicBezTo>
                    <a:pt x="459" y="153"/>
                    <a:pt x="491" y="152"/>
                    <a:pt x="522" y="160"/>
                  </a:cubicBezTo>
                  <a:cubicBezTo>
                    <a:pt x="534" y="163"/>
                    <a:pt x="548" y="168"/>
                    <a:pt x="555" y="179"/>
                  </a:cubicBezTo>
                  <a:cubicBezTo>
                    <a:pt x="561" y="188"/>
                    <a:pt x="551" y="217"/>
                    <a:pt x="555" y="21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</p:grpSp>
      <p:cxnSp>
        <p:nvCxnSpPr>
          <p:cNvPr id="44" name="直接连接符 12"/>
          <p:cNvCxnSpPr/>
          <p:nvPr/>
        </p:nvCxnSpPr>
        <p:spPr>
          <a:xfrm>
            <a:off x="-26988" y="4377930"/>
            <a:ext cx="904876" cy="350044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直接连接符 19"/>
          <p:cNvCxnSpPr/>
          <p:nvPr/>
        </p:nvCxnSpPr>
        <p:spPr>
          <a:xfrm>
            <a:off x="863600" y="4727972"/>
            <a:ext cx="7372350" cy="0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197" name="Picture 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932738" y="4645820"/>
            <a:ext cx="1219200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8" name="矩形 47"/>
          <p:cNvSpPr/>
          <p:nvPr/>
        </p:nvSpPr>
        <p:spPr>
          <a:xfrm>
            <a:off x="7546976" y="642938"/>
            <a:ext cx="1116013" cy="26312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 cmpd="sng">
            <a:solidFill>
              <a:schemeClr val="tx2">
                <a:lumMod val="40000"/>
                <a:lumOff val="6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/>
          </a:p>
        </p:txBody>
      </p:sp>
      <p:sp>
        <p:nvSpPr>
          <p:cNvPr id="8199" name="文本框 48"/>
          <p:cNvSpPr txBox="1">
            <a:spLocks noChangeArrowheads="1"/>
          </p:cNvSpPr>
          <p:nvPr/>
        </p:nvSpPr>
        <p:spPr bwMode="auto">
          <a:xfrm>
            <a:off x="7669215" y="642937"/>
            <a:ext cx="909223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知</a:t>
            </a:r>
            <a:r>
              <a:rPr kumimoji="1" lang="en-US" altLang="zh-CN" sz="1600" b="1">
                <a:latin typeface="楷体" pitchFamily="49" charset="-122"/>
                <a:ea typeface="楷体" pitchFamily="49" charset="-122"/>
              </a:rPr>
              <a:t>1</a:t>
            </a:r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－讲</a:t>
            </a:r>
            <a:endParaRPr kumimoji="1" lang="en-US" altLang="zh-CN" sz="1600" b="1">
              <a:latin typeface="楷体" pitchFamily="49" charset="-122"/>
              <a:ea typeface="楷体" pitchFamily="49" charset="-122"/>
            </a:endParaRPr>
          </a:p>
        </p:txBody>
      </p:sp>
      <p:pic>
        <p:nvPicPr>
          <p:cNvPr id="8200" name="图片 54" descr="上条蓝窄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1"/>
            <a:ext cx="9144000" cy="7703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3979" name="TextBox 33"/>
          <p:cNvSpPr txBox="1">
            <a:spLocks noChangeArrowheads="1"/>
          </p:cNvSpPr>
          <p:nvPr/>
        </p:nvSpPr>
        <p:spPr bwMode="auto">
          <a:xfrm>
            <a:off x="865189" y="965599"/>
            <a:ext cx="7894637" cy="45243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342900" indent="-342900">
              <a:lnSpc>
                <a:spcPct val="150000"/>
              </a:lnSpc>
            </a:pPr>
            <a:r>
              <a:rPr lang="zh-CN" altLang="en-US" sz="2400" b="1">
                <a:solidFill>
                  <a:srgbClr val="0000FF"/>
                </a:solidFill>
                <a:latin typeface="Times New Roman" pitchFamily="18" charset="0"/>
              </a:rPr>
              <a:t>解：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</a:rPr>
              <a:t>观察图象，得</a:t>
            </a:r>
          </a:p>
          <a:p>
            <a:pPr marL="342900" indent="-342900">
              <a:lnSpc>
                <a:spcPct val="150000"/>
              </a:lnSpc>
            </a:pP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</a:rPr>
              <a:t>        (1)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</a:rPr>
              <a:t>当</a:t>
            </a:r>
            <a:r>
              <a:rPr lang="en-US" altLang="zh-CN" sz="2400" b="1" i="1">
                <a:solidFill>
                  <a:srgbClr val="FF0000"/>
                </a:solidFill>
                <a:latin typeface="Times New Roman" pitchFamily="18" charset="0"/>
              </a:rPr>
              <a:t>x</a:t>
            </a: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</a:rPr>
              <a:t> = 0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</a:rPr>
              <a:t>时，</a:t>
            </a:r>
            <a:r>
              <a:rPr lang="en-US" altLang="zh-CN" sz="2400" b="1" i="1">
                <a:solidFill>
                  <a:srgbClr val="FF0000"/>
                </a:solidFill>
                <a:latin typeface="Times New Roman" pitchFamily="18" charset="0"/>
              </a:rPr>
              <a:t>y</a:t>
            </a: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</a:rPr>
              <a:t>=10.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</a:rPr>
              <a:t>因此，油箱最多可储油</a:t>
            </a: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</a:rPr>
              <a:t>10L.</a:t>
            </a:r>
          </a:p>
          <a:p>
            <a:pPr marL="342900" indent="-342900">
              <a:lnSpc>
                <a:spcPct val="150000"/>
              </a:lnSpc>
            </a:pP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</a:rPr>
              <a:t>        (2)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</a:rPr>
              <a:t>当</a:t>
            </a:r>
            <a:r>
              <a:rPr lang="en-US" altLang="zh-CN" sz="2400" b="1" i="1">
                <a:solidFill>
                  <a:srgbClr val="FF0000"/>
                </a:solidFill>
                <a:latin typeface="Times New Roman" pitchFamily="18" charset="0"/>
              </a:rPr>
              <a:t>y </a:t>
            </a: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</a:rPr>
              <a:t>= 0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</a:rPr>
              <a:t>时，</a:t>
            </a:r>
            <a:r>
              <a:rPr lang="en-US" altLang="zh-CN" sz="2400" b="1" i="1">
                <a:solidFill>
                  <a:srgbClr val="FF0000"/>
                </a:solidFill>
                <a:latin typeface="Times New Roman" pitchFamily="18" charset="0"/>
              </a:rPr>
              <a:t>x </a:t>
            </a: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</a:rPr>
              <a:t>= 500.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</a:rPr>
              <a:t>因此，一箱汽油可供摩托车行   </a:t>
            </a:r>
            <a:endParaRPr lang="en-US" altLang="zh-CN" sz="2400" b="1">
              <a:solidFill>
                <a:srgbClr val="FF0000"/>
              </a:solidFill>
              <a:latin typeface="Times New Roman" pitchFamily="18" charset="0"/>
            </a:endParaRPr>
          </a:p>
          <a:p>
            <a:pPr marL="342900" indent="-342900">
              <a:lnSpc>
                <a:spcPct val="150000"/>
              </a:lnSpc>
            </a:pP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</a:rPr>
              <a:t>            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</a:rPr>
              <a:t>驶</a:t>
            </a: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</a:rPr>
              <a:t>500 km.</a:t>
            </a:r>
          </a:p>
          <a:p>
            <a:pPr marL="342900" indent="-342900">
              <a:lnSpc>
                <a:spcPct val="150000"/>
              </a:lnSpc>
            </a:pP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</a:rPr>
              <a:t>       (3)  </a:t>
            </a:r>
            <a:r>
              <a:rPr lang="en-US" altLang="zh-CN" sz="2400" b="1" i="1">
                <a:solidFill>
                  <a:srgbClr val="FF0000"/>
                </a:solidFill>
                <a:latin typeface="Times New Roman" pitchFamily="18" charset="0"/>
              </a:rPr>
              <a:t>x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</a:rPr>
              <a:t>从</a:t>
            </a: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</a:rPr>
              <a:t>0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</a:rPr>
              <a:t>增加到</a:t>
            </a: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</a:rPr>
              <a:t>100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</a:rPr>
              <a:t>时，</a:t>
            </a:r>
            <a:r>
              <a:rPr lang="en-US" altLang="zh-CN" sz="2400" b="1" i="1">
                <a:solidFill>
                  <a:srgbClr val="FF0000"/>
                </a:solidFill>
                <a:latin typeface="Times New Roman" pitchFamily="18" charset="0"/>
              </a:rPr>
              <a:t>y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</a:rPr>
              <a:t>从</a:t>
            </a: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</a:rPr>
              <a:t>10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</a:rPr>
              <a:t>减少到</a:t>
            </a: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</a:rPr>
              <a:t>8,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</a:rPr>
              <a:t>减少了 </a:t>
            </a: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</a:rPr>
              <a:t>2,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</a:rPr>
              <a:t>因此</a:t>
            </a:r>
            <a:endParaRPr lang="en-US" altLang="zh-CN" sz="2400" b="1">
              <a:solidFill>
                <a:srgbClr val="FF0000"/>
              </a:solidFill>
              <a:latin typeface="Times New Roman" pitchFamily="18" charset="0"/>
            </a:endParaRPr>
          </a:p>
          <a:p>
            <a:pPr marL="342900" indent="-342900">
              <a:lnSpc>
                <a:spcPct val="150000"/>
              </a:lnSpc>
            </a:pP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</a:rPr>
              <a:t>             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</a:rPr>
              <a:t>摩托车每行驶</a:t>
            </a: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</a:rPr>
              <a:t>100 km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</a:rPr>
              <a:t>消耗</a:t>
            </a: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</a:rPr>
              <a:t>2 L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</a:rPr>
              <a:t>汽油</a:t>
            </a: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</a:rPr>
              <a:t>.</a:t>
            </a:r>
          </a:p>
          <a:p>
            <a:pPr marL="342900" indent="-342900">
              <a:lnSpc>
                <a:spcPct val="150000"/>
              </a:lnSpc>
            </a:pP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</a:rPr>
              <a:t>             当</a:t>
            </a:r>
            <a:r>
              <a:rPr lang="en-US" altLang="zh-CN" sz="2400" b="1" i="1">
                <a:solidFill>
                  <a:srgbClr val="FF0000"/>
                </a:solidFill>
                <a:latin typeface="Times New Roman" pitchFamily="18" charset="0"/>
              </a:rPr>
              <a:t>y</a:t>
            </a: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</a:rPr>
              <a:t>=1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</a:rPr>
              <a:t>时</a:t>
            </a: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</a:rPr>
              <a:t>,  </a:t>
            </a:r>
            <a:r>
              <a:rPr lang="en-US" altLang="zh-CN" sz="2400" b="1" i="1">
                <a:solidFill>
                  <a:srgbClr val="FF0000"/>
                </a:solidFill>
                <a:latin typeface="Times New Roman" pitchFamily="18" charset="0"/>
              </a:rPr>
              <a:t>x</a:t>
            </a: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</a:rPr>
              <a:t>=</a:t>
            </a:r>
            <a:r>
              <a:rPr lang="en-US" altLang="zh-CN" sz="2400" b="1" i="1">
                <a:solidFill>
                  <a:srgbClr val="FF0000"/>
                </a:solidFill>
                <a:latin typeface="Times New Roman" pitchFamily="18" charset="0"/>
              </a:rPr>
              <a:t> </a:t>
            </a: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</a:rPr>
              <a:t>450.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</a:rPr>
              <a:t>因此，行驶</a:t>
            </a: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</a:rPr>
              <a:t>450km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</a:rPr>
              <a:t>后，摩托车将</a:t>
            </a:r>
            <a:endParaRPr lang="en-US" altLang="zh-CN" sz="2400" b="1">
              <a:solidFill>
                <a:srgbClr val="FF0000"/>
              </a:solidFill>
              <a:latin typeface="Times New Roman" pitchFamily="18" charset="0"/>
            </a:endParaRPr>
          </a:p>
          <a:p>
            <a:pPr marL="342900" indent="-342900">
              <a:lnSpc>
                <a:spcPct val="150000"/>
              </a:lnSpc>
            </a:pP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</a:rPr>
              <a:t>             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</a:rPr>
              <a:t>自动报警</a:t>
            </a:r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</a:rPr>
              <a:t>.</a:t>
            </a:r>
            <a:endParaRPr lang="zh-CN" altLang="en-US" sz="2400" b="1">
              <a:solidFill>
                <a:srgbClr val="FF0000"/>
              </a:solidFill>
              <a:latin typeface="Times New Roman" pitchFamily="18" charset="0"/>
            </a:endParaRPr>
          </a:p>
        </p:txBody>
      </p:sp>
      <p:sp>
        <p:nvSpPr>
          <p:cNvPr id="8203" name="文本框 26"/>
          <p:cNvSpPr txBox="1">
            <a:spLocks noChangeArrowheads="1"/>
          </p:cNvSpPr>
          <p:nvPr/>
        </p:nvSpPr>
        <p:spPr bwMode="auto">
          <a:xfrm>
            <a:off x="5856289" y="4354116"/>
            <a:ext cx="1579278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（来自教材）</a:t>
            </a:r>
          </a:p>
        </p:txBody>
      </p:sp>
      <p:pic>
        <p:nvPicPr>
          <p:cNvPr id="8204" name="图片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791075" y="4737499"/>
            <a:ext cx="3259138" cy="2452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39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39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839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839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839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7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839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839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6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839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615950" y="959644"/>
            <a:ext cx="446088" cy="334566"/>
          </a:xfrm>
          <a:prstGeom prst="rect">
            <a:avLst/>
          </a:prstGeom>
          <a:solidFill>
            <a:srgbClr val="FFFF0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>
              <a:defRPr/>
            </a:pPr>
            <a:r>
              <a:rPr kumimoji="1" lang="en-US" altLang="zh-CN" sz="2400" b="1" smtClean="0">
                <a:latin typeface="Times New Roman" pitchFamily="18" charset="0"/>
              </a:rPr>
              <a:t>1</a:t>
            </a:r>
          </a:p>
        </p:txBody>
      </p:sp>
      <p:grpSp>
        <p:nvGrpSpPr>
          <p:cNvPr id="2" name="组合 3"/>
          <p:cNvGrpSpPr/>
          <p:nvPr/>
        </p:nvGrpSpPr>
        <p:grpSpPr>
          <a:xfrm>
            <a:off x="8235754" y="3844390"/>
            <a:ext cx="799329" cy="994571"/>
            <a:chOff x="2000231" y="2114716"/>
            <a:chExt cx="2123898" cy="3523563"/>
          </a:xfrm>
          <a:solidFill>
            <a:srgbClr val="0070C0"/>
          </a:solidFill>
        </p:grpSpPr>
        <p:sp>
          <p:nvSpPr>
            <p:cNvPr id="11" name="Freeform 19"/>
            <p:cNvSpPr>
              <a:spLocks noEditPoints="1"/>
            </p:cNvSpPr>
            <p:nvPr/>
          </p:nvSpPr>
          <p:spPr bwMode="auto">
            <a:xfrm>
              <a:off x="3054372" y="2961932"/>
              <a:ext cx="181546" cy="140551"/>
            </a:xfrm>
            <a:custGeom>
              <a:cxnLst>
                <a:cxn ang="0">
                  <a:pos x="28" y="8"/>
                </a:cxn>
                <a:cxn ang="0">
                  <a:pos x="26" y="8"/>
                </a:cxn>
                <a:cxn ang="0">
                  <a:pos x="13" y="13"/>
                </a:cxn>
                <a:cxn ang="0">
                  <a:pos x="11" y="24"/>
                </a:cxn>
                <a:cxn ang="0">
                  <a:pos x="12" y="24"/>
                </a:cxn>
                <a:cxn ang="0">
                  <a:pos x="28" y="8"/>
                </a:cxn>
                <a:cxn ang="0">
                  <a:pos x="26" y="27"/>
                </a:cxn>
                <a:cxn ang="0">
                  <a:pos x="24" y="26"/>
                </a:cxn>
                <a:cxn ang="0">
                  <a:pos x="27" y="27"/>
                </a:cxn>
                <a:cxn ang="0">
                  <a:pos x="26" y="27"/>
                </a:cxn>
                <a:cxn ang="0">
                  <a:pos x="33" y="24"/>
                </a:cxn>
                <a:cxn ang="0">
                  <a:pos x="21" y="18"/>
                </a:cxn>
                <a:cxn ang="0">
                  <a:pos x="38" y="19"/>
                </a:cxn>
                <a:cxn ang="0">
                  <a:pos x="33" y="24"/>
                </a:cxn>
              </a:cxnLst>
              <a:rect l="0" t="0" r="r" b="b"/>
              <a:pathLst>
                <a:path w="73" h="56">
                  <a:moveTo>
                    <a:pt x="28" y="8"/>
                  </a:moveTo>
                  <a:cubicBezTo>
                    <a:pt x="27" y="8"/>
                    <a:pt x="26" y="8"/>
                    <a:pt x="26" y="8"/>
                  </a:cubicBezTo>
                  <a:cubicBezTo>
                    <a:pt x="33" y="0"/>
                    <a:pt x="18" y="2"/>
                    <a:pt x="13" y="13"/>
                  </a:cubicBezTo>
                  <a:cubicBezTo>
                    <a:pt x="12" y="13"/>
                    <a:pt x="0" y="24"/>
                    <a:pt x="11" y="24"/>
                  </a:cubicBezTo>
                  <a:cubicBezTo>
                    <a:pt x="11" y="24"/>
                    <a:pt x="12" y="24"/>
                    <a:pt x="12" y="24"/>
                  </a:cubicBezTo>
                  <a:cubicBezTo>
                    <a:pt x="20" y="56"/>
                    <a:pt x="73" y="7"/>
                    <a:pt x="28" y="8"/>
                  </a:cubicBezTo>
                  <a:close/>
                  <a:moveTo>
                    <a:pt x="26" y="27"/>
                  </a:moveTo>
                  <a:cubicBezTo>
                    <a:pt x="25" y="27"/>
                    <a:pt x="24" y="27"/>
                    <a:pt x="24" y="26"/>
                  </a:cubicBezTo>
                  <a:cubicBezTo>
                    <a:pt x="25" y="27"/>
                    <a:pt x="26" y="27"/>
                    <a:pt x="27" y="27"/>
                  </a:cubicBezTo>
                  <a:cubicBezTo>
                    <a:pt x="26" y="27"/>
                    <a:pt x="26" y="27"/>
                    <a:pt x="26" y="27"/>
                  </a:cubicBezTo>
                  <a:close/>
                  <a:moveTo>
                    <a:pt x="33" y="24"/>
                  </a:moveTo>
                  <a:cubicBezTo>
                    <a:pt x="35" y="18"/>
                    <a:pt x="24" y="18"/>
                    <a:pt x="21" y="18"/>
                  </a:cubicBezTo>
                  <a:cubicBezTo>
                    <a:pt x="27" y="15"/>
                    <a:pt x="32" y="16"/>
                    <a:pt x="38" y="19"/>
                  </a:cubicBezTo>
                  <a:cubicBezTo>
                    <a:pt x="36" y="21"/>
                    <a:pt x="35" y="23"/>
                    <a:pt x="33" y="2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2" name="Freeform 20"/>
            <p:cNvSpPr>
              <a:spLocks noEditPoints="1"/>
            </p:cNvSpPr>
            <p:nvPr/>
          </p:nvSpPr>
          <p:spPr bwMode="auto">
            <a:xfrm>
              <a:off x="2843543" y="2290406"/>
              <a:ext cx="370901" cy="579776"/>
            </a:xfrm>
            <a:custGeom>
              <a:cxnLst>
                <a:cxn ang="0">
                  <a:pos x="76" y="1"/>
                </a:cxn>
                <a:cxn ang="0">
                  <a:pos x="31" y="121"/>
                </a:cxn>
                <a:cxn ang="0">
                  <a:pos x="6" y="190"/>
                </a:cxn>
                <a:cxn ang="0">
                  <a:pos x="8" y="215"/>
                </a:cxn>
                <a:cxn ang="0">
                  <a:pos x="27" y="200"/>
                </a:cxn>
                <a:cxn ang="0">
                  <a:pos x="142" y="232"/>
                </a:cxn>
                <a:cxn ang="0">
                  <a:pos x="143" y="224"/>
                </a:cxn>
                <a:cxn ang="0">
                  <a:pos x="110" y="217"/>
                </a:cxn>
                <a:cxn ang="0">
                  <a:pos x="42" y="199"/>
                </a:cxn>
                <a:cxn ang="0">
                  <a:pos x="38" y="195"/>
                </a:cxn>
                <a:cxn ang="0">
                  <a:pos x="31" y="195"/>
                </a:cxn>
                <a:cxn ang="0">
                  <a:pos x="57" y="151"/>
                </a:cxn>
                <a:cxn ang="0">
                  <a:pos x="60" y="181"/>
                </a:cxn>
                <a:cxn ang="0">
                  <a:pos x="73" y="117"/>
                </a:cxn>
                <a:cxn ang="0">
                  <a:pos x="97" y="47"/>
                </a:cxn>
                <a:cxn ang="0">
                  <a:pos x="66" y="114"/>
                </a:cxn>
                <a:cxn ang="0">
                  <a:pos x="29" y="182"/>
                </a:cxn>
                <a:cxn ang="0">
                  <a:pos x="76" y="1"/>
                </a:cxn>
                <a:cxn ang="0">
                  <a:pos x="26" y="156"/>
                </a:cxn>
                <a:cxn ang="0">
                  <a:pos x="25" y="159"/>
                </a:cxn>
                <a:cxn ang="0">
                  <a:pos x="26" y="156"/>
                </a:cxn>
                <a:cxn ang="0">
                  <a:pos x="46" y="118"/>
                </a:cxn>
                <a:cxn ang="0">
                  <a:pos x="38" y="127"/>
                </a:cxn>
                <a:cxn ang="0">
                  <a:pos x="59" y="75"/>
                </a:cxn>
                <a:cxn ang="0">
                  <a:pos x="46" y="118"/>
                </a:cxn>
              </a:cxnLst>
              <a:rect l="0" t="0" r="r" b="b"/>
              <a:pathLst>
                <a:path w="148" h="231">
                  <a:moveTo>
                    <a:pt x="76" y="1"/>
                  </a:moveTo>
                  <a:cubicBezTo>
                    <a:pt x="74" y="0"/>
                    <a:pt x="36" y="109"/>
                    <a:pt x="31" y="121"/>
                  </a:cubicBezTo>
                  <a:cubicBezTo>
                    <a:pt x="22" y="143"/>
                    <a:pt x="13" y="166"/>
                    <a:pt x="6" y="190"/>
                  </a:cubicBezTo>
                  <a:cubicBezTo>
                    <a:pt x="5" y="192"/>
                    <a:pt x="0" y="230"/>
                    <a:pt x="8" y="215"/>
                  </a:cubicBezTo>
                  <a:cubicBezTo>
                    <a:pt x="12" y="225"/>
                    <a:pt x="26" y="202"/>
                    <a:pt x="27" y="200"/>
                  </a:cubicBezTo>
                  <a:cubicBezTo>
                    <a:pt x="32" y="217"/>
                    <a:pt x="126" y="232"/>
                    <a:pt x="142" y="232"/>
                  </a:cubicBezTo>
                  <a:cubicBezTo>
                    <a:pt x="148" y="232"/>
                    <a:pt x="147" y="225"/>
                    <a:pt x="143" y="224"/>
                  </a:cubicBezTo>
                  <a:cubicBezTo>
                    <a:pt x="132" y="222"/>
                    <a:pt x="121" y="219"/>
                    <a:pt x="110" y="217"/>
                  </a:cubicBezTo>
                  <a:cubicBezTo>
                    <a:pt x="87" y="213"/>
                    <a:pt x="64" y="208"/>
                    <a:pt x="42" y="199"/>
                  </a:cubicBezTo>
                  <a:cubicBezTo>
                    <a:pt x="43" y="197"/>
                    <a:pt x="41" y="195"/>
                    <a:pt x="38" y="195"/>
                  </a:cubicBezTo>
                  <a:cubicBezTo>
                    <a:pt x="36" y="195"/>
                    <a:pt x="33" y="195"/>
                    <a:pt x="31" y="195"/>
                  </a:cubicBezTo>
                  <a:cubicBezTo>
                    <a:pt x="40" y="180"/>
                    <a:pt x="49" y="166"/>
                    <a:pt x="57" y="151"/>
                  </a:cubicBezTo>
                  <a:cubicBezTo>
                    <a:pt x="57" y="152"/>
                    <a:pt x="49" y="190"/>
                    <a:pt x="60" y="181"/>
                  </a:cubicBezTo>
                  <a:cubicBezTo>
                    <a:pt x="68" y="174"/>
                    <a:pt x="70" y="129"/>
                    <a:pt x="73" y="117"/>
                  </a:cubicBezTo>
                  <a:cubicBezTo>
                    <a:pt x="78" y="105"/>
                    <a:pt x="103" y="59"/>
                    <a:pt x="97" y="47"/>
                  </a:cubicBezTo>
                  <a:cubicBezTo>
                    <a:pt x="93" y="40"/>
                    <a:pt x="68" y="106"/>
                    <a:pt x="66" y="114"/>
                  </a:cubicBezTo>
                  <a:cubicBezTo>
                    <a:pt x="56" y="136"/>
                    <a:pt x="44" y="159"/>
                    <a:pt x="29" y="182"/>
                  </a:cubicBezTo>
                  <a:cubicBezTo>
                    <a:pt x="36" y="166"/>
                    <a:pt x="96" y="3"/>
                    <a:pt x="76" y="1"/>
                  </a:cubicBezTo>
                  <a:close/>
                  <a:moveTo>
                    <a:pt x="26" y="156"/>
                  </a:moveTo>
                  <a:cubicBezTo>
                    <a:pt x="25" y="157"/>
                    <a:pt x="25" y="158"/>
                    <a:pt x="25" y="159"/>
                  </a:cubicBezTo>
                  <a:cubicBezTo>
                    <a:pt x="25" y="158"/>
                    <a:pt x="26" y="157"/>
                    <a:pt x="26" y="156"/>
                  </a:cubicBezTo>
                  <a:close/>
                  <a:moveTo>
                    <a:pt x="46" y="118"/>
                  </a:moveTo>
                  <a:cubicBezTo>
                    <a:pt x="43" y="118"/>
                    <a:pt x="40" y="122"/>
                    <a:pt x="38" y="127"/>
                  </a:cubicBezTo>
                  <a:cubicBezTo>
                    <a:pt x="45" y="110"/>
                    <a:pt x="52" y="92"/>
                    <a:pt x="59" y="75"/>
                  </a:cubicBezTo>
                  <a:cubicBezTo>
                    <a:pt x="55" y="89"/>
                    <a:pt x="51" y="103"/>
                    <a:pt x="46" y="118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3" name="Freeform 21"/>
            <p:cNvSpPr>
              <a:spLocks noEditPoints="1"/>
            </p:cNvSpPr>
            <p:nvPr/>
          </p:nvSpPr>
          <p:spPr bwMode="auto">
            <a:xfrm>
              <a:off x="3444794" y="2427054"/>
              <a:ext cx="374805" cy="542687"/>
            </a:xfrm>
            <a:custGeom>
              <a:cxnLst>
                <a:cxn ang="0">
                  <a:pos x="94" y="46"/>
                </a:cxn>
                <a:cxn ang="0">
                  <a:pos x="55" y="95"/>
                </a:cxn>
                <a:cxn ang="0">
                  <a:pos x="8" y="158"/>
                </a:cxn>
                <a:cxn ang="0">
                  <a:pos x="11" y="170"/>
                </a:cxn>
                <a:cxn ang="0">
                  <a:pos x="35" y="158"/>
                </a:cxn>
                <a:cxn ang="0">
                  <a:pos x="7" y="210"/>
                </a:cxn>
                <a:cxn ang="0">
                  <a:pos x="10" y="217"/>
                </a:cxn>
                <a:cxn ang="0">
                  <a:pos x="25" y="204"/>
                </a:cxn>
                <a:cxn ang="0">
                  <a:pos x="70" y="152"/>
                </a:cxn>
                <a:cxn ang="0">
                  <a:pos x="146" y="50"/>
                </a:cxn>
                <a:cxn ang="0">
                  <a:pos x="148" y="42"/>
                </a:cxn>
                <a:cxn ang="0">
                  <a:pos x="130" y="56"/>
                </a:cxn>
                <a:cxn ang="0">
                  <a:pos x="119" y="58"/>
                </a:cxn>
                <a:cxn ang="0">
                  <a:pos x="113" y="48"/>
                </a:cxn>
                <a:cxn ang="0">
                  <a:pos x="122" y="39"/>
                </a:cxn>
                <a:cxn ang="0">
                  <a:pos x="88" y="16"/>
                </a:cxn>
                <a:cxn ang="0">
                  <a:pos x="60" y="5"/>
                </a:cxn>
                <a:cxn ang="0">
                  <a:pos x="80" y="32"/>
                </a:cxn>
                <a:cxn ang="0">
                  <a:pos x="98" y="46"/>
                </a:cxn>
                <a:cxn ang="0">
                  <a:pos x="99" y="57"/>
                </a:cxn>
                <a:cxn ang="0">
                  <a:pos x="88" y="64"/>
                </a:cxn>
                <a:cxn ang="0">
                  <a:pos x="94" y="46"/>
                </a:cxn>
                <a:cxn ang="0">
                  <a:pos x="76" y="20"/>
                </a:cxn>
                <a:cxn ang="0">
                  <a:pos x="71" y="15"/>
                </a:cxn>
                <a:cxn ang="0">
                  <a:pos x="78" y="19"/>
                </a:cxn>
                <a:cxn ang="0">
                  <a:pos x="76" y="20"/>
                </a:cxn>
                <a:cxn ang="0">
                  <a:pos x="85" y="26"/>
                </a:cxn>
                <a:cxn ang="0">
                  <a:pos x="84" y="25"/>
                </a:cxn>
                <a:cxn ang="0">
                  <a:pos x="86" y="24"/>
                </a:cxn>
                <a:cxn ang="0">
                  <a:pos x="90" y="28"/>
                </a:cxn>
                <a:cxn ang="0">
                  <a:pos x="85" y="26"/>
                </a:cxn>
                <a:cxn ang="0">
                  <a:pos x="42" y="170"/>
                </a:cxn>
                <a:cxn ang="0">
                  <a:pos x="20" y="196"/>
                </a:cxn>
                <a:cxn ang="0">
                  <a:pos x="49" y="160"/>
                </a:cxn>
                <a:cxn ang="0">
                  <a:pos x="42" y="170"/>
                </a:cxn>
                <a:cxn ang="0">
                  <a:pos x="116" y="62"/>
                </a:cxn>
                <a:cxn ang="0">
                  <a:pos x="116" y="62"/>
                </a:cxn>
                <a:cxn ang="0">
                  <a:pos x="102" y="77"/>
                </a:cxn>
                <a:cxn ang="0">
                  <a:pos x="106" y="63"/>
                </a:cxn>
                <a:cxn ang="0">
                  <a:pos x="116" y="62"/>
                </a:cxn>
                <a:cxn ang="0">
                  <a:pos x="107" y="55"/>
                </a:cxn>
                <a:cxn ang="0">
                  <a:pos x="107" y="53"/>
                </a:cxn>
                <a:cxn ang="0">
                  <a:pos x="108" y="55"/>
                </a:cxn>
                <a:cxn ang="0">
                  <a:pos x="107" y="55"/>
                </a:cxn>
                <a:cxn ang="0">
                  <a:pos x="112" y="39"/>
                </a:cxn>
                <a:cxn ang="0">
                  <a:pos x="103" y="34"/>
                </a:cxn>
                <a:cxn ang="0">
                  <a:pos x="99" y="27"/>
                </a:cxn>
                <a:cxn ang="0">
                  <a:pos x="112" y="39"/>
                </a:cxn>
                <a:cxn ang="0">
                  <a:pos x="104" y="87"/>
                </a:cxn>
                <a:cxn ang="0">
                  <a:pos x="95" y="101"/>
                </a:cxn>
                <a:cxn ang="0">
                  <a:pos x="72" y="123"/>
                </a:cxn>
                <a:cxn ang="0">
                  <a:pos x="104" y="87"/>
                </a:cxn>
                <a:cxn ang="0">
                  <a:pos x="97" y="67"/>
                </a:cxn>
                <a:cxn ang="0">
                  <a:pos x="72" y="111"/>
                </a:cxn>
                <a:cxn ang="0">
                  <a:pos x="22" y="157"/>
                </a:cxn>
                <a:cxn ang="0">
                  <a:pos x="85" y="69"/>
                </a:cxn>
                <a:cxn ang="0">
                  <a:pos x="87" y="73"/>
                </a:cxn>
                <a:cxn ang="0">
                  <a:pos x="97" y="67"/>
                </a:cxn>
              </a:cxnLst>
              <a:rect l="0" t="0" r="r" b="b"/>
              <a:pathLst>
                <a:path w="150" h="216">
                  <a:moveTo>
                    <a:pt x="94" y="46"/>
                  </a:moveTo>
                  <a:cubicBezTo>
                    <a:pt x="84" y="38"/>
                    <a:pt x="59" y="88"/>
                    <a:pt x="55" y="95"/>
                  </a:cubicBezTo>
                  <a:cubicBezTo>
                    <a:pt x="39" y="115"/>
                    <a:pt x="20" y="134"/>
                    <a:pt x="8" y="158"/>
                  </a:cubicBezTo>
                  <a:cubicBezTo>
                    <a:pt x="0" y="172"/>
                    <a:pt x="0" y="196"/>
                    <a:pt x="11" y="170"/>
                  </a:cubicBezTo>
                  <a:cubicBezTo>
                    <a:pt x="14" y="174"/>
                    <a:pt x="24" y="168"/>
                    <a:pt x="35" y="158"/>
                  </a:cubicBezTo>
                  <a:cubicBezTo>
                    <a:pt x="19" y="175"/>
                    <a:pt x="7" y="194"/>
                    <a:pt x="7" y="210"/>
                  </a:cubicBezTo>
                  <a:cubicBezTo>
                    <a:pt x="5" y="212"/>
                    <a:pt x="6" y="217"/>
                    <a:pt x="10" y="217"/>
                  </a:cubicBezTo>
                  <a:cubicBezTo>
                    <a:pt x="15" y="217"/>
                    <a:pt x="22" y="207"/>
                    <a:pt x="25" y="204"/>
                  </a:cubicBezTo>
                  <a:cubicBezTo>
                    <a:pt x="42" y="189"/>
                    <a:pt x="57" y="171"/>
                    <a:pt x="70" y="152"/>
                  </a:cubicBezTo>
                  <a:cubicBezTo>
                    <a:pt x="79" y="141"/>
                    <a:pt x="150" y="51"/>
                    <a:pt x="146" y="50"/>
                  </a:cubicBezTo>
                  <a:cubicBezTo>
                    <a:pt x="149" y="48"/>
                    <a:pt x="149" y="46"/>
                    <a:pt x="148" y="42"/>
                  </a:cubicBezTo>
                  <a:cubicBezTo>
                    <a:pt x="143" y="37"/>
                    <a:pt x="133" y="53"/>
                    <a:pt x="130" y="56"/>
                  </a:cubicBezTo>
                  <a:cubicBezTo>
                    <a:pt x="129" y="48"/>
                    <a:pt x="121" y="56"/>
                    <a:pt x="119" y="58"/>
                  </a:cubicBezTo>
                  <a:cubicBezTo>
                    <a:pt x="119" y="54"/>
                    <a:pt x="116" y="50"/>
                    <a:pt x="113" y="48"/>
                  </a:cubicBezTo>
                  <a:cubicBezTo>
                    <a:pt x="122" y="52"/>
                    <a:pt x="128" y="52"/>
                    <a:pt x="122" y="39"/>
                  </a:cubicBezTo>
                  <a:cubicBezTo>
                    <a:pt x="116" y="27"/>
                    <a:pt x="102" y="16"/>
                    <a:pt x="88" y="16"/>
                  </a:cubicBezTo>
                  <a:cubicBezTo>
                    <a:pt x="84" y="12"/>
                    <a:pt x="65" y="0"/>
                    <a:pt x="60" y="5"/>
                  </a:cubicBezTo>
                  <a:cubicBezTo>
                    <a:pt x="52" y="14"/>
                    <a:pt x="76" y="29"/>
                    <a:pt x="80" y="32"/>
                  </a:cubicBezTo>
                  <a:cubicBezTo>
                    <a:pt x="86" y="37"/>
                    <a:pt x="92" y="41"/>
                    <a:pt x="98" y="46"/>
                  </a:cubicBezTo>
                  <a:cubicBezTo>
                    <a:pt x="99" y="49"/>
                    <a:pt x="99" y="53"/>
                    <a:pt x="99" y="57"/>
                  </a:cubicBezTo>
                  <a:cubicBezTo>
                    <a:pt x="94" y="59"/>
                    <a:pt x="91" y="61"/>
                    <a:pt x="88" y="64"/>
                  </a:cubicBezTo>
                  <a:cubicBezTo>
                    <a:pt x="90" y="61"/>
                    <a:pt x="99" y="50"/>
                    <a:pt x="94" y="46"/>
                  </a:cubicBezTo>
                  <a:close/>
                  <a:moveTo>
                    <a:pt x="76" y="20"/>
                  </a:moveTo>
                  <a:cubicBezTo>
                    <a:pt x="75" y="18"/>
                    <a:pt x="73" y="17"/>
                    <a:pt x="71" y="15"/>
                  </a:cubicBezTo>
                  <a:cubicBezTo>
                    <a:pt x="74" y="16"/>
                    <a:pt x="76" y="17"/>
                    <a:pt x="78" y="19"/>
                  </a:cubicBezTo>
                  <a:cubicBezTo>
                    <a:pt x="78" y="19"/>
                    <a:pt x="77" y="19"/>
                    <a:pt x="76" y="20"/>
                  </a:cubicBezTo>
                  <a:close/>
                  <a:moveTo>
                    <a:pt x="85" y="26"/>
                  </a:moveTo>
                  <a:cubicBezTo>
                    <a:pt x="85" y="25"/>
                    <a:pt x="84" y="25"/>
                    <a:pt x="84" y="25"/>
                  </a:cubicBezTo>
                  <a:cubicBezTo>
                    <a:pt x="85" y="24"/>
                    <a:pt x="85" y="24"/>
                    <a:pt x="86" y="24"/>
                  </a:cubicBezTo>
                  <a:cubicBezTo>
                    <a:pt x="87" y="25"/>
                    <a:pt x="89" y="27"/>
                    <a:pt x="90" y="28"/>
                  </a:cubicBezTo>
                  <a:cubicBezTo>
                    <a:pt x="88" y="27"/>
                    <a:pt x="87" y="26"/>
                    <a:pt x="85" y="26"/>
                  </a:cubicBezTo>
                  <a:close/>
                  <a:moveTo>
                    <a:pt x="42" y="170"/>
                  </a:moveTo>
                  <a:cubicBezTo>
                    <a:pt x="35" y="179"/>
                    <a:pt x="28" y="188"/>
                    <a:pt x="20" y="196"/>
                  </a:cubicBezTo>
                  <a:cubicBezTo>
                    <a:pt x="27" y="184"/>
                    <a:pt x="38" y="171"/>
                    <a:pt x="49" y="160"/>
                  </a:cubicBezTo>
                  <a:cubicBezTo>
                    <a:pt x="47" y="163"/>
                    <a:pt x="44" y="167"/>
                    <a:pt x="42" y="170"/>
                  </a:cubicBezTo>
                  <a:close/>
                  <a:moveTo>
                    <a:pt x="116" y="62"/>
                  </a:moveTo>
                  <a:cubicBezTo>
                    <a:pt x="116" y="62"/>
                    <a:pt x="116" y="62"/>
                    <a:pt x="116" y="62"/>
                  </a:cubicBezTo>
                  <a:cubicBezTo>
                    <a:pt x="111" y="67"/>
                    <a:pt x="107" y="72"/>
                    <a:pt x="102" y="77"/>
                  </a:cubicBezTo>
                  <a:cubicBezTo>
                    <a:pt x="104" y="73"/>
                    <a:pt x="105" y="68"/>
                    <a:pt x="106" y="63"/>
                  </a:cubicBezTo>
                  <a:cubicBezTo>
                    <a:pt x="109" y="62"/>
                    <a:pt x="113" y="62"/>
                    <a:pt x="116" y="62"/>
                  </a:cubicBezTo>
                  <a:close/>
                  <a:moveTo>
                    <a:pt x="107" y="55"/>
                  </a:moveTo>
                  <a:cubicBezTo>
                    <a:pt x="107" y="54"/>
                    <a:pt x="107" y="54"/>
                    <a:pt x="107" y="53"/>
                  </a:cubicBezTo>
                  <a:cubicBezTo>
                    <a:pt x="107" y="54"/>
                    <a:pt x="108" y="54"/>
                    <a:pt x="108" y="55"/>
                  </a:cubicBezTo>
                  <a:cubicBezTo>
                    <a:pt x="108" y="55"/>
                    <a:pt x="107" y="55"/>
                    <a:pt x="107" y="55"/>
                  </a:cubicBezTo>
                  <a:close/>
                  <a:moveTo>
                    <a:pt x="112" y="39"/>
                  </a:moveTo>
                  <a:cubicBezTo>
                    <a:pt x="109" y="37"/>
                    <a:pt x="106" y="36"/>
                    <a:pt x="103" y="34"/>
                  </a:cubicBezTo>
                  <a:cubicBezTo>
                    <a:pt x="102" y="32"/>
                    <a:pt x="101" y="29"/>
                    <a:pt x="99" y="27"/>
                  </a:cubicBezTo>
                  <a:cubicBezTo>
                    <a:pt x="104" y="30"/>
                    <a:pt x="109" y="34"/>
                    <a:pt x="112" y="39"/>
                  </a:cubicBezTo>
                  <a:close/>
                  <a:moveTo>
                    <a:pt x="104" y="87"/>
                  </a:moveTo>
                  <a:cubicBezTo>
                    <a:pt x="101" y="92"/>
                    <a:pt x="98" y="96"/>
                    <a:pt x="95" y="101"/>
                  </a:cubicBezTo>
                  <a:cubicBezTo>
                    <a:pt x="89" y="107"/>
                    <a:pt x="81" y="114"/>
                    <a:pt x="72" y="123"/>
                  </a:cubicBezTo>
                  <a:cubicBezTo>
                    <a:pt x="87" y="106"/>
                    <a:pt x="101" y="91"/>
                    <a:pt x="104" y="87"/>
                  </a:cubicBezTo>
                  <a:close/>
                  <a:moveTo>
                    <a:pt x="97" y="67"/>
                  </a:moveTo>
                  <a:cubicBezTo>
                    <a:pt x="95" y="75"/>
                    <a:pt x="70" y="107"/>
                    <a:pt x="72" y="111"/>
                  </a:cubicBezTo>
                  <a:cubicBezTo>
                    <a:pt x="57" y="128"/>
                    <a:pt x="40" y="144"/>
                    <a:pt x="22" y="157"/>
                  </a:cubicBezTo>
                  <a:cubicBezTo>
                    <a:pt x="37" y="125"/>
                    <a:pt x="66" y="98"/>
                    <a:pt x="85" y="69"/>
                  </a:cubicBezTo>
                  <a:cubicBezTo>
                    <a:pt x="85" y="70"/>
                    <a:pt x="86" y="72"/>
                    <a:pt x="87" y="73"/>
                  </a:cubicBezTo>
                  <a:cubicBezTo>
                    <a:pt x="91" y="73"/>
                    <a:pt x="95" y="71"/>
                    <a:pt x="97" y="67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4" name="Freeform 22"/>
            <p:cNvSpPr>
              <a:spLocks noEditPoints="1"/>
            </p:cNvSpPr>
            <p:nvPr/>
          </p:nvSpPr>
          <p:spPr bwMode="auto">
            <a:xfrm>
              <a:off x="2417983" y="3512428"/>
              <a:ext cx="443129" cy="694951"/>
            </a:xfrm>
            <a:custGeom>
              <a:cxnLst>
                <a:cxn ang="0">
                  <a:pos x="108" y="80"/>
                </a:cxn>
                <a:cxn ang="0">
                  <a:pos x="85" y="118"/>
                </a:cxn>
                <a:cxn ang="0">
                  <a:pos x="54" y="175"/>
                </a:cxn>
                <a:cxn ang="0">
                  <a:pos x="15" y="248"/>
                </a:cxn>
                <a:cxn ang="0">
                  <a:pos x="24" y="251"/>
                </a:cxn>
                <a:cxn ang="0">
                  <a:pos x="70" y="189"/>
                </a:cxn>
                <a:cxn ang="0">
                  <a:pos x="110" y="97"/>
                </a:cxn>
                <a:cxn ang="0">
                  <a:pos x="132" y="63"/>
                </a:cxn>
                <a:cxn ang="0">
                  <a:pos x="160" y="97"/>
                </a:cxn>
                <a:cxn ang="0">
                  <a:pos x="132" y="52"/>
                </a:cxn>
                <a:cxn ang="0">
                  <a:pos x="175" y="41"/>
                </a:cxn>
                <a:cxn ang="0">
                  <a:pos x="119" y="18"/>
                </a:cxn>
                <a:cxn ang="0">
                  <a:pos x="88" y="5"/>
                </a:cxn>
                <a:cxn ang="0">
                  <a:pos x="91" y="16"/>
                </a:cxn>
                <a:cxn ang="0">
                  <a:pos x="159" y="38"/>
                </a:cxn>
                <a:cxn ang="0">
                  <a:pos x="123" y="44"/>
                </a:cxn>
                <a:cxn ang="0">
                  <a:pos x="121" y="53"/>
                </a:cxn>
                <a:cxn ang="0">
                  <a:pos x="126" y="56"/>
                </a:cxn>
                <a:cxn ang="0">
                  <a:pos x="114" y="72"/>
                </a:cxn>
                <a:cxn ang="0">
                  <a:pos x="108" y="80"/>
                </a:cxn>
                <a:cxn ang="0">
                  <a:pos x="34" y="233"/>
                </a:cxn>
                <a:cxn ang="0">
                  <a:pos x="91" y="126"/>
                </a:cxn>
                <a:cxn ang="0">
                  <a:pos x="34" y="233"/>
                </a:cxn>
              </a:cxnLst>
              <a:rect l="0" t="0" r="r" b="b"/>
              <a:pathLst>
                <a:path w="177" h="278">
                  <a:moveTo>
                    <a:pt x="108" y="80"/>
                  </a:moveTo>
                  <a:cubicBezTo>
                    <a:pt x="99" y="92"/>
                    <a:pt x="92" y="105"/>
                    <a:pt x="85" y="118"/>
                  </a:cubicBezTo>
                  <a:cubicBezTo>
                    <a:pt x="81" y="126"/>
                    <a:pt x="48" y="171"/>
                    <a:pt x="54" y="175"/>
                  </a:cubicBezTo>
                  <a:cubicBezTo>
                    <a:pt x="41" y="199"/>
                    <a:pt x="28" y="224"/>
                    <a:pt x="15" y="248"/>
                  </a:cubicBezTo>
                  <a:cubicBezTo>
                    <a:pt x="0" y="277"/>
                    <a:pt x="8" y="278"/>
                    <a:pt x="24" y="251"/>
                  </a:cubicBezTo>
                  <a:cubicBezTo>
                    <a:pt x="31" y="260"/>
                    <a:pt x="67" y="196"/>
                    <a:pt x="70" y="189"/>
                  </a:cubicBezTo>
                  <a:cubicBezTo>
                    <a:pt x="76" y="177"/>
                    <a:pt x="118" y="107"/>
                    <a:pt x="110" y="97"/>
                  </a:cubicBezTo>
                  <a:cubicBezTo>
                    <a:pt x="118" y="86"/>
                    <a:pt x="125" y="74"/>
                    <a:pt x="132" y="63"/>
                  </a:cubicBezTo>
                  <a:cubicBezTo>
                    <a:pt x="135" y="67"/>
                    <a:pt x="154" y="102"/>
                    <a:pt x="160" y="97"/>
                  </a:cubicBezTo>
                  <a:cubicBezTo>
                    <a:pt x="167" y="92"/>
                    <a:pt x="136" y="56"/>
                    <a:pt x="132" y="52"/>
                  </a:cubicBezTo>
                  <a:cubicBezTo>
                    <a:pt x="138" y="51"/>
                    <a:pt x="174" y="48"/>
                    <a:pt x="175" y="41"/>
                  </a:cubicBezTo>
                  <a:cubicBezTo>
                    <a:pt x="177" y="30"/>
                    <a:pt x="126" y="20"/>
                    <a:pt x="119" y="18"/>
                  </a:cubicBezTo>
                  <a:cubicBezTo>
                    <a:pt x="108" y="15"/>
                    <a:pt x="97" y="11"/>
                    <a:pt x="88" y="5"/>
                  </a:cubicBezTo>
                  <a:cubicBezTo>
                    <a:pt x="80" y="0"/>
                    <a:pt x="85" y="13"/>
                    <a:pt x="91" y="16"/>
                  </a:cubicBezTo>
                  <a:cubicBezTo>
                    <a:pt x="113" y="27"/>
                    <a:pt x="137" y="29"/>
                    <a:pt x="159" y="38"/>
                  </a:cubicBezTo>
                  <a:cubicBezTo>
                    <a:pt x="147" y="41"/>
                    <a:pt x="135" y="44"/>
                    <a:pt x="123" y="44"/>
                  </a:cubicBezTo>
                  <a:cubicBezTo>
                    <a:pt x="97" y="29"/>
                    <a:pt x="86" y="53"/>
                    <a:pt x="121" y="53"/>
                  </a:cubicBezTo>
                  <a:cubicBezTo>
                    <a:pt x="123" y="54"/>
                    <a:pt x="124" y="55"/>
                    <a:pt x="126" y="56"/>
                  </a:cubicBezTo>
                  <a:cubicBezTo>
                    <a:pt x="122" y="62"/>
                    <a:pt x="118" y="67"/>
                    <a:pt x="114" y="72"/>
                  </a:cubicBezTo>
                  <a:cubicBezTo>
                    <a:pt x="109" y="73"/>
                    <a:pt x="107" y="75"/>
                    <a:pt x="108" y="80"/>
                  </a:cubicBezTo>
                  <a:close/>
                  <a:moveTo>
                    <a:pt x="34" y="233"/>
                  </a:moveTo>
                  <a:cubicBezTo>
                    <a:pt x="53" y="198"/>
                    <a:pt x="69" y="159"/>
                    <a:pt x="91" y="126"/>
                  </a:cubicBezTo>
                  <a:cubicBezTo>
                    <a:pt x="75" y="163"/>
                    <a:pt x="57" y="202"/>
                    <a:pt x="34" y="233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5" name="Freeform 23"/>
            <p:cNvSpPr>
              <a:spLocks noEditPoints="1"/>
            </p:cNvSpPr>
            <p:nvPr/>
          </p:nvSpPr>
          <p:spPr bwMode="auto">
            <a:xfrm>
              <a:off x="2000231" y="2114716"/>
              <a:ext cx="2123898" cy="3170227"/>
            </a:xfrm>
            <a:custGeom>
              <a:cxnLst>
                <a:cxn ang="0">
                  <a:pos x="467" y="52"/>
                </a:cxn>
                <a:cxn ang="0">
                  <a:pos x="692" y="104"/>
                </a:cxn>
                <a:cxn ang="0">
                  <a:pos x="777" y="241"/>
                </a:cxn>
                <a:cxn ang="0">
                  <a:pos x="605" y="411"/>
                </a:cxn>
                <a:cxn ang="0">
                  <a:pos x="269" y="446"/>
                </a:cxn>
                <a:cxn ang="0">
                  <a:pos x="456" y="626"/>
                </a:cxn>
                <a:cxn ang="0">
                  <a:pos x="427" y="694"/>
                </a:cxn>
                <a:cxn ang="0">
                  <a:pos x="219" y="1035"/>
                </a:cxn>
                <a:cxn ang="0">
                  <a:pos x="133" y="740"/>
                </a:cxn>
                <a:cxn ang="0">
                  <a:pos x="30" y="996"/>
                </a:cxn>
                <a:cxn ang="0">
                  <a:pos x="230" y="1073"/>
                </a:cxn>
                <a:cxn ang="0">
                  <a:pos x="474" y="651"/>
                </a:cxn>
                <a:cxn ang="0">
                  <a:pos x="812" y="175"/>
                </a:cxn>
                <a:cxn ang="0">
                  <a:pos x="233" y="557"/>
                </a:cxn>
                <a:cxn ang="0">
                  <a:pos x="84" y="960"/>
                </a:cxn>
                <a:cxn ang="0">
                  <a:pos x="125" y="777"/>
                </a:cxn>
                <a:cxn ang="0">
                  <a:pos x="80" y="960"/>
                </a:cxn>
                <a:cxn ang="0">
                  <a:pos x="44" y="972"/>
                </a:cxn>
                <a:cxn ang="0">
                  <a:pos x="25" y="1224"/>
                </a:cxn>
                <a:cxn ang="0">
                  <a:pos x="43" y="1158"/>
                </a:cxn>
                <a:cxn ang="0">
                  <a:pos x="41" y="1230"/>
                </a:cxn>
                <a:cxn ang="0">
                  <a:pos x="56" y="1194"/>
                </a:cxn>
                <a:cxn ang="0">
                  <a:pos x="70" y="1184"/>
                </a:cxn>
                <a:cxn ang="0">
                  <a:pos x="26" y="1151"/>
                </a:cxn>
                <a:cxn ang="0">
                  <a:pos x="130" y="993"/>
                </a:cxn>
                <a:cxn ang="0">
                  <a:pos x="176" y="1009"/>
                </a:cxn>
                <a:cxn ang="0">
                  <a:pos x="264" y="992"/>
                </a:cxn>
                <a:cxn ang="0">
                  <a:pos x="604" y="448"/>
                </a:cxn>
                <a:cxn ang="0">
                  <a:pos x="575" y="403"/>
                </a:cxn>
                <a:cxn ang="0">
                  <a:pos x="534" y="355"/>
                </a:cxn>
                <a:cxn ang="0">
                  <a:pos x="404" y="324"/>
                </a:cxn>
                <a:cxn ang="0">
                  <a:pos x="316" y="367"/>
                </a:cxn>
                <a:cxn ang="0">
                  <a:pos x="302" y="401"/>
                </a:cxn>
                <a:cxn ang="0">
                  <a:pos x="289" y="429"/>
                </a:cxn>
                <a:cxn ang="0">
                  <a:pos x="289" y="460"/>
                </a:cxn>
                <a:cxn ang="0">
                  <a:pos x="294" y="525"/>
                </a:cxn>
                <a:cxn ang="0">
                  <a:pos x="445" y="653"/>
                </a:cxn>
                <a:cxn ang="0">
                  <a:pos x="462" y="648"/>
                </a:cxn>
                <a:cxn ang="0">
                  <a:pos x="262" y="503"/>
                </a:cxn>
                <a:cxn ang="0">
                  <a:pos x="310" y="457"/>
                </a:cxn>
                <a:cxn ang="0">
                  <a:pos x="469" y="528"/>
                </a:cxn>
                <a:cxn ang="0">
                  <a:pos x="450" y="448"/>
                </a:cxn>
                <a:cxn ang="0">
                  <a:pos x="542" y="458"/>
                </a:cxn>
                <a:cxn ang="0">
                  <a:pos x="380" y="320"/>
                </a:cxn>
                <a:cxn ang="0">
                  <a:pos x="543" y="419"/>
                </a:cxn>
                <a:cxn ang="0">
                  <a:pos x="524" y="546"/>
                </a:cxn>
                <a:cxn ang="0">
                  <a:pos x="317" y="488"/>
                </a:cxn>
                <a:cxn ang="0">
                  <a:pos x="468" y="539"/>
                </a:cxn>
                <a:cxn ang="0">
                  <a:pos x="560" y="423"/>
                </a:cxn>
                <a:cxn ang="0">
                  <a:pos x="524" y="572"/>
                </a:cxn>
                <a:cxn ang="0">
                  <a:pos x="605" y="421"/>
                </a:cxn>
                <a:cxn ang="0">
                  <a:pos x="751" y="313"/>
                </a:cxn>
                <a:cxn ang="0">
                  <a:pos x="790" y="245"/>
                </a:cxn>
                <a:cxn ang="0">
                  <a:pos x="789" y="218"/>
                </a:cxn>
                <a:cxn ang="0">
                  <a:pos x="485" y="43"/>
                </a:cxn>
                <a:cxn ang="0">
                  <a:pos x="540" y="52"/>
                </a:cxn>
                <a:cxn ang="0">
                  <a:pos x="605" y="66"/>
                </a:cxn>
                <a:cxn ang="0">
                  <a:pos x="781" y="218"/>
                </a:cxn>
                <a:cxn ang="0">
                  <a:pos x="693" y="86"/>
                </a:cxn>
                <a:cxn ang="0">
                  <a:pos x="578" y="26"/>
                </a:cxn>
              </a:cxnLst>
              <a:rect l="0" t="0" r="r" b="b"/>
              <a:pathLst>
                <a:path w="849" h="1268">
                  <a:moveTo>
                    <a:pt x="488" y="22"/>
                  </a:moveTo>
                  <a:cubicBezTo>
                    <a:pt x="485" y="22"/>
                    <a:pt x="458" y="23"/>
                    <a:pt x="460" y="31"/>
                  </a:cubicBezTo>
                  <a:cubicBezTo>
                    <a:pt x="443" y="32"/>
                    <a:pt x="427" y="39"/>
                    <a:pt x="413" y="48"/>
                  </a:cubicBezTo>
                  <a:cubicBezTo>
                    <a:pt x="412" y="49"/>
                    <a:pt x="400" y="60"/>
                    <a:pt x="410" y="60"/>
                  </a:cubicBezTo>
                  <a:cubicBezTo>
                    <a:pt x="415" y="60"/>
                    <a:pt x="426" y="50"/>
                    <a:pt x="430" y="48"/>
                  </a:cubicBezTo>
                  <a:cubicBezTo>
                    <a:pt x="428" y="50"/>
                    <a:pt x="428" y="52"/>
                    <a:pt x="429" y="54"/>
                  </a:cubicBezTo>
                  <a:cubicBezTo>
                    <a:pt x="424" y="56"/>
                    <a:pt x="419" y="59"/>
                    <a:pt x="415" y="63"/>
                  </a:cubicBezTo>
                  <a:cubicBezTo>
                    <a:pt x="413" y="69"/>
                    <a:pt x="415" y="71"/>
                    <a:pt x="421" y="69"/>
                  </a:cubicBezTo>
                  <a:cubicBezTo>
                    <a:pt x="430" y="60"/>
                    <a:pt x="443" y="56"/>
                    <a:pt x="455" y="54"/>
                  </a:cubicBezTo>
                  <a:cubicBezTo>
                    <a:pt x="438" y="75"/>
                    <a:pt x="460" y="60"/>
                    <a:pt x="467" y="52"/>
                  </a:cubicBezTo>
                  <a:cubicBezTo>
                    <a:pt x="467" y="52"/>
                    <a:pt x="468" y="52"/>
                    <a:pt x="468" y="52"/>
                  </a:cubicBezTo>
                  <a:cubicBezTo>
                    <a:pt x="471" y="54"/>
                    <a:pt x="482" y="57"/>
                    <a:pt x="483" y="51"/>
                  </a:cubicBezTo>
                  <a:cubicBezTo>
                    <a:pt x="489" y="51"/>
                    <a:pt x="495" y="50"/>
                    <a:pt x="501" y="50"/>
                  </a:cubicBezTo>
                  <a:cubicBezTo>
                    <a:pt x="484" y="58"/>
                    <a:pt x="468" y="69"/>
                    <a:pt x="451" y="78"/>
                  </a:cubicBezTo>
                  <a:cubicBezTo>
                    <a:pt x="428" y="90"/>
                    <a:pt x="452" y="88"/>
                    <a:pt x="464" y="81"/>
                  </a:cubicBezTo>
                  <a:cubicBezTo>
                    <a:pt x="505" y="68"/>
                    <a:pt x="555" y="86"/>
                    <a:pt x="593" y="101"/>
                  </a:cubicBezTo>
                  <a:cubicBezTo>
                    <a:pt x="608" y="108"/>
                    <a:pt x="609" y="99"/>
                    <a:pt x="596" y="94"/>
                  </a:cubicBezTo>
                  <a:cubicBezTo>
                    <a:pt x="576" y="85"/>
                    <a:pt x="554" y="78"/>
                    <a:pt x="532" y="74"/>
                  </a:cubicBezTo>
                  <a:cubicBezTo>
                    <a:pt x="580" y="79"/>
                    <a:pt x="628" y="79"/>
                    <a:pt x="676" y="92"/>
                  </a:cubicBezTo>
                  <a:cubicBezTo>
                    <a:pt x="681" y="96"/>
                    <a:pt x="687" y="100"/>
                    <a:pt x="692" y="104"/>
                  </a:cubicBezTo>
                  <a:cubicBezTo>
                    <a:pt x="692" y="104"/>
                    <a:pt x="692" y="104"/>
                    <a:pt x="692" y="104"/>
                  </a:cubicBezTo>
                  <a:cubicBezTo>
                    <a:pt x="680" y="101"/>
                    <a:pt x="628" y="85"/>
                    <a:pt x="618" y="95"/>
                  </a:cubicBezTo>
                  <a:cubicBezTo>
                    <a:pt x="610" y="104"/>
                    <a:pt x="634" y="103"/>
                    <a:pt x="632" y="103"/>
                  </a:cubicBezTo>
                  <a:cubicBezTo>
                    <a:pt x="651" y="103"/>
                    <a:pt x="670" y="107"/>
                    <a:pt x="689" y="112"/>
                  </a:cubicBezTo>
                  <a:cubicBezTo>
                    <a:pt x="678" y="119"/>
                    <a:pt x="690" y="124"/>
                    <a:pt x="697" y="114"/>
                  </a:cubicBezTo>
                  <a:cubicBezTo>
                    <a:pt x="701" y="116"/>
                    <a:pt x="705" y="117"/>
                    <a:pt x="709" y="119"/>
                  </a:cubicBezTo>
                  <a:cubicBezTo>
                    <a:pt x="728" y="137"/>
                    <a:pt x="745" y="158"/>
                    <a:pt x="757" y="181"/>
                  </a:cubicBezTo>
                  <a:cubicBezTo>
                    <a:pt x="760" y="186"/>
                    <a:pt x="779" y="233"/>
                    <a:pt x="782" y="222"/>
                  </a:cubicBezTo>
                  <a:cubicBezTo>
                    <a:pt x="782" y="223"/>
                    <a:pt x="782" y="224"/>
                    <a:pt x="782" y="225"/>
                  </a:cubicBezTo>
                  <a:cubicBezTo>
                    <a:pt x="780" y="227"/>
                    <a:pt x="769" y="238"/>
                    <a:pt x="777" y="241"/>
                  </a:cubicBezTo>
                  <a:cubicBezTo>
                    <a:pt x="748" y="283"/>
                    <a:pt x="712" y="324"/>
                    <a:pt x="675" y="359"/>
                  </a:cubicBezTo>
                  <a:cubicBezTo>
                    <a:pt x="678" y="354"/>
                    <a:pt x="702" y="326"/>
                    <a:pt x="698" y="322"/>
                  </a:cubicBezTo>
                  <a:cubicBezTo>
                    <a:pt x="691" y="314"/>
                    <a:pt x="672" y="349"/>
                    <a:pt x="669" y="353"/>
                  </a:cubicBezTo>
                  <a:cubicBezTo>
                    <a:pt x="659" y="371"/>
                    <a:pt x="630" y="418"/>
                    <a:pt x="664" y="382"/>
                  </a:cubicBezTo>
                  <a:cubicBezTo>
                    <a:pt x="670" y="386"/>
                    <a:pt x="687" y="360"/>
                    <a:pt x="690" y="356"/>
                  </a:cubicBezTo>
                  <a:cubicBezTo>
                    <a:pt x="694" y="353"/>
                    <a:pt x="698" y="349"/>
                    <a:pt x="702" y="346"/>
                  </a:cubicBezTo>
                  <a:cubicBezTo>
                    <a:pt x="689" y="361"/>
                    <a:pt x="677" y="377"/>
                    <a:pt x="666" y="392"/>
                  </a:cubicBezTo>
                  <a:cubicBezTo>
                    <a:pt x="664" y="395"/>
                    <a:pt x="637" y="433"/>
                    <a:pt x="650" y="427"/>
                  </a:cubicBezTo>
                  <a:cubicBezTo>
                    <a:pt x="645" y="433"/>
                    <a:pt x="641" y="439"/>
                    <a:pt x="637" y="444"/>
                  </a:cubicBezTo>
                  <a:cubicBezTo>
                    <a:pt x="632" y="430"/>
                    <a:pt x="618" y="419"/>
                    <a:pt x="605" y="411"/>
                  </a:cubicBezTo>
                  <a:cubicBezTo>
                    <a:pt x="588" y="400"/>
                    <a:pt x="574" y="381"/>
                    <a:pt x="559" y="366"/>
                  </a:cubicBezTo>
                  <a:cubicBezTo>
                    <a:pt x="531" y="337"/>
                    <a:pt x="490" y="322"/>
                    <a:pt x="451" y="317"/>
                  </a:cubicBezTo>
                  <a:cubicBezTo>
                    <a:pt x="442" y="315"/>
                    <a:pt x="433" y="314"/>
                    <a:pt x="424" y="314"/>
                  </a:cubicBezTo>
                  <a:cubicBezTo>
                    <a:pt x="397" y="302"/>
                    <a:pt x="355" y="307"/>
                    <a:pt x="328" y="318"/>
                  </a:cubicBezTo>
                  <a:cubicBezTo>
                    <a:pt x="325" y="314"/>
                    <a:pt x="321" y="318"/>
                    <a:pt x="320" y="321"/>
                  </a:cubicBezTo>
                  <a:cubicBezTo>
                    <a:pt x="313" y="325"/>
                    <a:pt x="291" y="349"/>
                    <a:pt x="312" y="342"/>
                  </a:cubicBezTo>
                  <a:cubicBezTo>
                    <a:pt x="307" y="356"/>
                    <a:pt x="302" y="370"/>
                    <a:pt x="297" y="384"/>
                  </a:cubicBezTo>
                  <a:cubicBezTo>
                    <a:pt x="294" y="386"/>
                    <a:pt x="288" y="390"/>
                    <a:pt x="287" y="394"/>
                  </a:cubicBezTo>
                  <a:cubicBezTo>
                    <a:pt x="280" y="395"/>
                    <a:pt x="278" y="424"/>
                    <a:pt x="277" y="430"/>
                  </a:cubicBezTo>
                  <a:cubicBezTo>
                    <a:pt x="274" y="435"/>
                    <a:pt x="271" y="440"/>
                    <a:pt x="269" y="446"/>
                  </a:cubicBezTo>
                  <a:cubicBezTo>
                    <a:pt x="267" y="446"/>
                    <a:pt x="251" y="456"/>
                    <a:pt x="264" y="456"/>
                  </a:cubicBezTo>
                  <a:cubicBezTo>
                    <a:pt x="261" y="464"/>
                    <a:pt x="258" y="471"/>
                    <a:pt x="255" y="478"/>
                  </a:cubicBezTo>
                  <a:cubicBezTo>
                    <a:pt x="248" y="484"/>
                    <a:pt x="245" y="491"/>
                    <a:pt x="249" y="500"/>
                  </a:cubicBezTo>
                  <a:cubicBezTo>
                    <a:pt x="248" y="503"/>
                    <a:pt x="245" y="512"/>
                    <a:pt x="247" y="516"/>
                  </a:cubicBezTo>
                  <a:cubicBezTo>
                    <a:pt x="209" y="543"/>
                    <a:pt x="280" y="536"/>
                    <a:pt x="294" y="533"/>
                  </a:cubicBezTo>
                  <a:cubicBezTo>
                    <a:pt x="323" y="543"/>
                    <a:pt x="354" y="545"/>
                    <a:pt x="384" y="555"/>
                  </a:cubicBezTo>
                  <a:cubicBezTo>
                    <a:pt x="400" y="565"/>
                    <a:pt x="415" y="578"/>
                    <a:pt x="425" y="594"/>
                  </a:cubicBezTo>
                  <a:cubicBezTo>
                    <a:pt x="431" y="597"/>
                    <a:pt x="433" y="595"/>
                    <a:pt x="432" y="589"/>
                  </a:cubicBezTo>
                  <a:cubicBezTo>
                    <a:pt x="428" y="582"/>
                    <a:pt x="422" y="576"/>
                    <a:pt x="416" y="570"/>
                  </a:cubicBezTo>
                  <a:cubicBezTo>
                    <a:pt x="437" y="584"/>
                    <a:pt x="448" y="603"/>
                    <a:pt x="456" y="626"/>
                  </a:cubicBezTo>
                  <a:cubicBezTo>
                    <a:pt x="456" y="627"/>
                    <a:pt x="456" y="628"/>
                    <a:pt x="455" y="628"/>
                  </a:cubicBezTo>
                  <a:cubicBezTo>
                    <a:pt x="452" y="632"/>
                    <a:pt x="448" y="636"/>
                    <a:pt x="445" y="640"/>
                  </a:cubicBezTo>
                  <a:cubicBezTo>
                    <a:pt x="444" y="637"/>
                    <a:pt x="433" y="592"/>
                    <a:pt x="428" y="606"/>
                  </a:cubicBezTo>
                  <a:cubicBezTo>
                    <a:pt x="426" y="611"/>
                    <a:pt x="435" y="627"/>
                    <a:pt x="436" y="633"/>
                  </a:cubicBezTo>
                  <a:cubicBezTo>
                    <a:pt x="438" y="644"/>
                    <a:pt x="437" y="656"/>
                    <a:pt x="435" y="668"/>
                  </a:cubicBezTo>
                  <a:cubicBezTo>
                    <a:pt x="416" y="692"/>
                    <a:pt x="392" y="712"/>
                    <a:pt x="372" y="736"/>
                  </a:cubicBezTo>
                  <a:cubicBezTo>
                    <a:pt x="371" y="740"/>
                    <a:pt x="372" y="742"/>
                    <a:pt x="375" y="742"/>
                  </a:cubicBezTo>
                  <a:cubicBezTo>
                    <a:pt x="380" y="742"/>
                    <a:pt x="388" y="730"/>
                    <a:pt x="391" y="727"/>
                  </a:cubicBezTo>
                  <a:cubicBezTo>
                    <a:pt x="404" y="714"/>
                    <a:pt x="417" y="701"/>
                    <a:pt x="430" y="686"/>
                  </a:cubicBezTo>
                  <a:cubicBezTo>
                    <a:pt x="429" y="689"/>
                    <a:pt x="428" y="691"/>
                    <a:pt x="427" y="694"/>
                  </a:cubicBezTo>
                  <a:cubicBezTo>
                    <a:pt x="423" y="700"/>
                    <a:pt x="400" y="721"/>
                    <a:pt x="401" y="728"/>
                  </a:cubicBezTo>
                  <a:cubicBezTo>
                    <a:pt x="400" y="729"/>
                    <a:pt x="399" y="731"/>
                    <a:pt x="398" y="732"/>
                  </a:cubicBezTo>
                  <a:cubicBezTo>
                    <a:pt x="396" y="733"/>
                    <a:pt x="396" y="734"/>
                    <a:pt x="395" y="735"/>
                  </a:cubicBezTo>
                  <a:cubicBezTo>
                    <a:pt x="354" y="789"/>
                    <a:pt x="315" y="845"/>
                    <a:pt x="277" y="900"/>
                  </a:cubicBezTo>
                  <a:cubicBezTo>
                    <a:pt x="267" y="915"/>
                    <a:pt x="274" y="919"/>
                    <a:pt x="284" y="905"/>
                  </a:cubicBezTo>
                  <a:cubicBezTo>
                    <a:pt x="292" y="892"/>
                    <a:pt x="301" y="879"/>
                    <a:pt x="310" y="866"/>
                  </a:cubicBezTo>
                  <a:cubicBezTo>
                    <a:pt x="331" y="836"/>
                    <a:pt x="353" y="805"/>
                    <a:pt x="375" y="775"/>
                  </a:cubicBezTo>
                  <a:cubicBezTo>
                    <a:pt x="363" y="798"/>
                    <a:pt x="220" y="1010"/>
                    <a:pt x="236" y="1019"/>
                  </a:cubicBezTo>
                  <a:cubicBezTo>
                    <a:pt x="231" y="1027"/>
                    <a:pt x="227" y="1035"/>
                    <a:pt x="224" y="1043"/>
                  </a:cubicBezTo>
                  <a:cubicBezTo>
                    <a:pt x="223" y="1040"/>
                    <a:pt x="221" y="1038"/>
                    <a:pt x="219" y="1035"/>
                  </a:cubicBezTo>
                  <a:cubicBezTo>
                    <a:pt x="214" y="1003"/>
                    <a:pt x="176" y="983"/>
                    <a:pt x="138" y="972"/>
                  </a:cubicBezTo>
                  <a:cubicBezTo>
                    <a:pt x="125" y="967"/>
                    <a:pt x="113" y="966"/>
                    <a:pt x="100" y="963"/>
                  </a:cubicBezTo>
                  <a:cubicBezTo>
                    <a:pt x="109" y="959"/>
                    <a:pt x="91" y="950"/>
                    <a:pt x="89" y="949"/>
                  </a:cubicBezTo>
                  <a:cubicBezTo>
                    <a:pt x="103" y="903"/>
                    <a:pt x="120" y="858"/>
                    <a:pt x="137" y="813"/>
                  </a:cubicBezTo>
                  <a:cubicBezTo>
                    <a:pt x="147" y="789"/>
                    <a:pt x="156" y="765"/>
                    <a:pt x="165" y="741"/>
                  </a:cubicBezTo>
                  <a:cubicBezTo>
                    <a:pt x="167" y="737"/>
                    <a:pt x="186" y="696"/>
                    <a:pt x="174" y="700"/>
                  </a:cubicBezTo>
                  <a:cubicBezTo>
                    <a:pt x="191" y="666"/>
                    <a:pt x="207" y="631"/>
                    <a:pt x="225" y="598"/>
                  </a:cubicBezTo>
                  <a:cubicBezTo>
                    <a:pt x="235" y="580"/>
                    <a:pt x="251" y="519"/>
                    <a:pt x="218" y="561"/>
                  </a:cubicBezTo>
                  <a:cubicBezTo>
                    <a:pt x="201" y="583"/>
                    <a:pt x="191" y="612"/>
                    <a:pt x="182" y="638"/>
                  </a:cubicBezTo>
                  <a:cubicBezTo>
                    <a:pt x="169" y="673"/>
                    <a:pt x="148" y="706"/>
                    <a:pt x="133" y="740"/>
                  </a:cubicBezTo>
                  <a:cubicBezTo>
                    <a:pt x="124" y="740"/>
                    <a:pt x="110" y="776"/>
                    <a:pt x="107" y="784"/>
                  </a:cubicBezTo>
                  <a:cubicBezTo>
                    <a:pt x="95" y="806"/>
                    <a:pt x="86" y="829"/>
                    <a:pt x="75" y="852"/>
                  </a:cubicBezTo>
                  <a:cubicBezTo>
                    <a:pt x="65" y="874"/>
                    <a:pt x="55" y="897"/>
                    <a:pt x="47" y="920"/>
                  </a:cubicBezTo>
                  <a:cubicBezTo>
                    <a:pt x="47" y="922"/>
                    <a:pt x="35" y="952"/>
                    <a:pt x="46" y="947"/>
                  </a:cubicBezTo>
                  <a:cubicBezTo>
                    <a:pt x="50" y="948"/>
                    <a:pt x="53" y="949"/>
                    <a:pt x="57" y="948"/>
                  </a:cubicBezTo>
                  <a:cubicBezTo>
                    <a:pt x="56" y="949"/>
                    <a:pt x="55" y="950"/>
                    <a:pt x="53" y="951"/>
                  </a:cubicBezTo>
                  <a:cubicBezTo>
                    <a:pt x="49" y="939"/>
                    <a:pt x="35" y="974"/>
                    <a:pt x="35" y="977"/>
                  </a:cubicBezTo>
                  <a:cubicBezTo>
                    <a:pt x="30" y="978"/>
                    <a:pt x="29" y="981"/>
                    <a:pt x="30" y="986"/>
                  </a:cubicBezTo>
                  <a:cubicBezTo>
                    <a:pt x="28" y="988"/>
                    <a:pt x="28" y="991"/>
                    <a:pt x="31" y="992"/>
                  </a:cubicBezTo>
                  <a:cubicBezTo>
                    <a:pt x="31" y="993"/>
                    <a:pt x="31" y="995"/>
                    <a:pt x="30" y="996"/>
                  </a:cubicBezTo>
                  <a:cubicBezTo>
                    <a:pt x="20" y="992"/>
                    <a:pt x="17" y="1046"/>
                    <a:pt x="17" y="1052"/>
                  </a:cubicBezTo>
                  <a:cubicBezTo>
                    <a:pt x="11" y="1076"/>
                    <a:pt x="12" y="1103"/>
                    <a:pt x="13" y="1127"/>
                  </a:cubicBezTo>
                  <a:cubicBezTo>
                    <a:pt x="14" y="1139"/>
                    <a:pt x="12" y="1228"/>
                    <a:pt x="20" y="1230"/>
                  </a:cubicBezTo>
                  <a:cubicBezTo>
                    <a:pt x="11" y="1241"/>
                    <a:pt x="0" y="1268"/>
                    <a:pt x="23" y="1253"/>
                  </a:cubicBezTo>
                  <a:cubicBezTo>
                    <a:pt x="49" y="1236"/>
                    <a:pt x="72" y="1216"/>
                    <a:pt x="94" y="1195"/>
                  </a:cubicBezTo>
                  <a:cubicBezTo>
                    <a:pt x="111" y="1178"/>
                    <a:pt x="128" y="1160"/>
                    <a:pt x="146" y="1145"/>
                  </a:cubicBezTo>
                  <a:cubicBezTo>
                    <a:pt x="161" y="1135"/>
                    <a:pt x="201" y="1111"/>
                    <a:pt x="206" y="1094"/>
                  </a:cubicBezTo>
                  <a:cubicBezTo>
                    <a:pt x="209" y="1093"/>
                    <a:pt x="216" y="1091"/>
                    <a:pt x="214" y="1086"/>
                  </a:cubicBezTo>
                  <a:cubicBezTo>
                    <a:pt x="217" y="1088"/>
                    <a:pt x="219" y="1084"/>
                    <a:pt x="220" y="1081"/>
                  </a:cubicBezTo>
                  <a:cubicBezTo>
                    <a:pt x="224" y="1079"/>
                    <a:pt x="228" y="1076"/>
                    <a:pt x="230" y="1073"/>
                  </a:cubicBezTo>
                  <a:cubicBezTo>
                    <a:pt x="236" y="1071"/>
                    <a:pt x="235" y="1054"/>
                    <a:pt x="234" y="1049"/>
                  </a:cubicBezTo>
                  <a:cubicBezTo>
                    <a:pt x="242" y="1036"/>
                    <a:pt x="322" y="930"/>
                    <a:pt x="316" y="927"/>
                  </a:cubicBezTo>
                  <a:cubicBezTo>
                    <a:pt x="311" y="923"/>
                    <a:pt x="290" y="958"/>
                    <a:pt x="286" y="963"/>
                  </a:cubicBezTo>
                  <a:cubicBezTo>
                    <a:pt x="288" y="959"/>
                    <a:pt x="289" y="955"/>
                    <a:pt x="291" y="951"/>
                  </a:cubicBezTo>
                  <a:cubicBezTo>
                    <a:pt x="314" y="917"/>
                    <a:pt x="335" y="880"/>
                    <a:pt x="357" y="845"/>
                  </a:cubicBezTo>
                  <a:cubicBezTo>
                    <a:pt x="370" y="826"/>
                    <a:pt x="382" y="807"/>
                    <a:pt x="394" y="788"/>
                  </a:cubicBezTo>
                  <a:cubicBezTo>
                    <a:pt x="401" y="778"/>
                    <a:pt x="408" y="767"/>
                    <a:pt x="415" y="757"/>
                  </a:cubicBezTo>
                  <a:cubicBezTo>
                    <a:pt x="415" y="756"/>
                    <a:pt x="437" y="722"/>
                    <a:pt x="424" y="729"/>
                  </a:cubicBezTo>
                  <a:cubicBezTo>
                    <a:pt x="426" y="725"/>
                    <a:pt x="428" y="721"/>
                    <a:pt x="430" y="717"/>
                  </a:cubicBezTo>
                  <a:cubicBezTo>
                    <a:pt x="444" y="697"/>
                    <a:pt x="470" y="676"/>
                    <a:pt x="474" y="651"/>
                  </a:cubicBezTo>
                  <a:cubicBezTo>
                    <a:pt x="477" y="646"/>
                    <a:pt x="481" y="641"/>
                    <a:pt x="484" y="636"/>
                  </a:cubicBezTo>
                  <a:cubicBezTo>
                    <a:pt x="489" y="645"/>
                    <a:pt x="511" y="615"/>
                    <a:pt x="514" y="611"/>
                  </a:cubicBezTo>
                  <a:cubicBezTo>
                    <a:pt x="530" y="594"/>
                    <a:pt x="547" y="578"/>
                    <a:pt x="565" y="561"/>
                  </a:cubicBezTo>
                  <a:cubicBezTo>
                    <a:pt x="580" y="546"/>
                    <a:pt x="594" y="529"/>
                    <a:pt x="603" y="510"/>
                  </a:cubicBezTo>
                  <a:cubicBezTo>
                    <a:pt x="611" y="499"/>
                    <a:pt x="646" y="463"/>
                    <a:pt x="643" y="449"/>
                  </a:cubicBezTo>
                  <a:cubicBezTo>
                    <a:pt x="675" y="406"/>
                    <a:pt x="711" y="367"/>
                    <a:pt x="748" y="328"/>
                  </a:cubicBezTo>
                  <a:cubicBezTo>
                    <a:pt x="766" y="309"/>
                    <a:pt x="778" y="285"/>
                    <a:pt x="796" y="267"/>
                  </a:cubicBezTo>
                  <a:cubicBezTo>
                    <a:pt x="802" y="261"/>
                    <a:pt x="842" y="204"/>
                    <a:pt x="815" y="221"/>
                  </a:cubicBezTo>
                  <a:cubicBezTo>
                    <a:pt x="828" y="208"/>
                    <a:pt x="781" y="151"/>
                    <a:pt x="774" y="140"/>
                  </a:cubicBezTo>
                  <a:cubicBezTo>
                    <a:pt x="788" y="150"/>
                    <a:pt x="801" y="162"/>
                    <a:pt x="812" y="175"/>
                  </a:cubicBezTo>
                  <a:cubicBezTo>
                    <a:pt x="817" y="180"/>
                    <a:pt x="832" y="209"/>
                    <a:pt x="838" y="209"/>
                  </a:cubicBezTo>
                  <a:cubicBezTo>
                    <a:pt x="849" y="209"/>
                    <a:pt x="803" y="142"/>
                    <a:pt x="797" y="134"/>
                  </a:cubicBezTo>
                  <a:cubicBezTo>
                    <a:pt x="777" y="110"/>
                    <a:pt x="752" y="90"/>
                    <a:pt x="725" y="75"/>
                  </a:cubicBezTo>
                  <a:cubicBezTo>
                    <a:pt x="694" y="59"/>
                    <a:pt x="659" y="39"/>
                    <a:pt x="626" y="31"/>
                  </a:cubicBezTo>
                  <a:cubicBezTo>
                    <a:pt x="586" y="17"/>
                    <a:pt x="529" y="0"/>
                    <a:pt x="488" y="22"/>
                  </a:cubicBezTo>
                  <a:close/>
                  <a:moveTo>
                    <a:pt x="233" y="557"/>
                  </a:moveTo>
                  <a:cubicBezTo>
                    <a:pt x="231" y="575"/>
                    <a:pt x="220" y="591"/>
                    <a:pt x="212" y="607"/>
                  </a:cubicBezTo>
                  <a:cubicBezTo>
                    <a:pt x="210" y="607"/>
                    <a:pt x="208" y="607"/>
                    <a:pt x="207" y="608"/>
                  </a:cubicBezTo>
                  <a:cubicBezTo>
                    <a:pt x="209" y="604"/>
                    <a:pt x="210" y="600"/>
                    <a:pt x="206" y="598"/>
                  </a:cubicBezTo>
                  <a:cubicBezTo>
                    <a:pt x="214" y="581"/>
                    <a:pt x="223" y="565"/>
                    <a:pt x="233" y="557"/>
                  </a:cubicBezTo>
                  <a:close/>
                  <a:moveTo>
                    <a:pt x="206" y="1022"/>
                  </a:moveTo>
                  <a:cubicBezTo>
                    <a:pt x="205" y="1022"/>
                    <a:pt x="205" y="1022"/>
                    <a:pt x="204" y="1022"/>
                  </a:cubicBezTo>
                  <a:cubicBezTo>
                    <a:pt x="201" y="1019"/>
                    <a:pt x="197" y="1015"/>
                    <a:pt x="192" y="1015"/>
                  </a:cubicBezTo>
                  <a:cubicBezTo>
                    <a:pt x="189" y="1010"/>
                    <a:pt x="186" y="1006"/>
                    <a:pt x="182" y="1003"/>
                  </a:cubicBezTo>
                  <a:cubicBezTo>
                    <a:pt x="182" y="1001"/>
                    <a:pt x="181" y="1000"/>
                    <a:pt x="180" y="999"/>
                  </a:cubicBezTo>
                  <a:cubicBezTo>
                    <a:pt x="176" y="997"/>
                    <a:pt x="176" y="997"/>
                    <a:pt x="176" y="997"/>
                  </a:cubicBezTo>
                  <a:cubicBezTo>
                    <a:pt x="176" y="996"/>
                    <a:pt x="175" y="995"/>
                    <a:pt x="174" y="995"/>
                  </a:cubicBezTo>
                  <a:cubicBezTo>
                    <a:pt x="188" y="1002"/>
                    <a:pt x="199" y="1011"/>
                    <a:pt x="206" y="1022"/>
                  </a:cubicBezTo>
                  <a:close/>
                  <a:moveTo>
                    <a:pt x="95" y="962"/>
                  </a:moveTo>
                  <a:cubicBezTo>
                    <a:pt x="91" y="961"/>
                    <a:pt x="87" y="961"/>
                    <a:pt x="84" y="960"/>
                  </a:cubicBezTo>
                  <a:cubicBezTo>
                    <a:pt x="85" y="959"/>
                    <a:pt x="86" y="958"/>
                    <a:pt x="86" y="957"/>
                  </a:cubicBezTo>
                  <a:cubicBezTo>
                    <a:pt x="89" y="958"/>
                    <a:pt x="92" y="960"/>
                    <a:pt x="95" y="962"/>
                  </a:cubicBezTo>
                  <a:close/>
                  <a:moveTo>
                    <a:pt x="167" y="715"/>
                  </a:moveTo>
                  <a:cubicBezTo>
                    <a:pt x="159" y="735"/>
                    <a:pt x="152" y="755"/>
                    <a:pt x="144" y="774"/>
                  </a:cubicBezTo>
                  <a:cubicBezTo>
                    <a:pt x="137" y="791"/>
                    <a:pt x="130" y="809"/>
                    <a:pt x="124" y="827"/>
                  </a:cubicBezTo>
                  <a:cubicBezTo>
                    <a:pt x="136" y="789"/>
                    <a:pt x="149" y="751"/>
                    <a:pt x="167" y="715"/>
                  </a:cubicBezTo>
                  <a:close/>
                  <a:moveTo>
                    <a:pt x="125" y="777"/>
                  </a:moveTo>
                  <a:cubicBezTo>
                    <a:pt x="120" y="790"/>
                    <a:pt x="115" y="803"/>
                    <a:pt x="110" y="815"/>
                  </a:cubicBezTo>
                  <a:cubicBezTo>
                    <a:pt x="110" y="814"/>
                    <a:pt x="109" y="813"/>
                    <a:pt x="109" y="812"/>
                  </a:cubicBezTo>
                  <a:cubicBezTo>
                    <a:pt x="114" y="800"/>
                    <a:pt x="119" y="788"/>
                    <a:pt x="125" y="777"/>
                  </a:cubicBezTo>
                  <a:close/>
                  <a:moveTo>
                    <a:pt x="112" y="837"/>
                  </a:moveTo>
                  <a:cubicBezTo>
                    <a:pt x="101" y="873"/>
                    <a:pt x="90" y="909"/>
                    <a:pt x="74" y="944"/>
                  </a:cubicBezTo>
                  <a:cubicBezTo>
                    <a:pt x="74" y="943"/>
                    <a:pt x="74" y="943"/>
                    <a:pt x="73" y="943"/>
                  </a:cubicBezTo>
                  <a:cubicBezTo>
                    <a:pt x="76" y="934"/>
                    <a:pt x="79" y="925"/>
                    <a:pt x="83" y="915"/>
                  </a:cubicBezTo>
                  <a:cubicBezTo>
                    <a:pt x="89" y="915"/>
                    <a:pt x="108" y="846"/>
                    <a:pt x="112" y="837"/>
                  </a:cubicBezTo>
                  <a:close/>
                  <a:moveTo>
                    <a:pt x="80" y="960"/>
                  </a:moveTo>
                  <a:cubicBezTo>
                    <a:pt x="78" y="960"/>
                    <a:pt x="77" y="960"/>
                    <a:pt x="75" y="960"/>
                  </a:cubicBezTo>
                  <a:cubicBezTo>
                    <a:pt x="76" y="958"/>
                    <a:pt x="78" y="956"/>
                    <a:pt x="79" y="953"/>
                  </a:cubicBezTo>
                  <a:cubicBezTo>
                    <a:pt x="79" y="953"/>
                    <a:pt x="79" y="953"/>
                    <a:pt x="79" y="953"/>
                  </a:cubicBezTo>
                  <a:cubicBezTo>
                    <a:pt x="78" y="956"/>
                    <a:pt x="78" y="958"/>
                    <a:pt x="80" y="960"/>
                  </a:cubicBezTo>
                  <a:close/>
                  <a:moveTo>
                    <a:pt x="95" y="845"/>
                  </a:moveTo>
                  <a:cubicBezTo>
                    <a:pt x="92" y="856"/>
                    <a:pt x="75" y="895"/>
                    <a:pt x="79" y="903"/>
                  </a:cubicBezTo>
                  <a:cubicBezTo>
                    <a:pt x="74" y="916"/>
                    <a:pt x="69" y="929"/>
                    <a:pt x="65" y="941"/>
                  </a:cubicBezTo>
                  <a:cubicBezTo>
                    <a:pt x="63" y="941"/>
                    <a:pt x="60" y="941"/>
                    <a:pt x="57" y="940"/>
                  </a:cubicBezTo>
                  <a:cubicBezTo>
                    <a:pt x="69" y="909"/>
                    <a:pt x="81" y="878"/>
                    <a:pt x="95" y="845"/>
                  </a:cubicBezTo>
                  <a:close/>
                  <a:moveTo>
                    <a:pt x="54" y="927"/>
                  </a:moveTo>
                  <a:cubicBezTo>
                    <a:pt x="57" y="917"/>
                    <a:pt x="60" y="907"/>
                    <a:pt x="64" y="896"/>
                  </a:cubicBezTo>
                  <a:cubicBezTo>
                    <a:pt x="65" y="897"/>
                    <a:pt x="65" y="897"/>
                    <a:pt x="65" y="897"/>
                  </a:cubicBezTo>
                  <a:cubicBezTo>
                    <a:pt x="61" y="907"/>
                    <a:pt x="57" y="917"/>
                    <a:pt x="54" y="927"/>
                  </a:cubicBezTo>
                  <a:close/>
                  <a:moveTo>
                    <a:pt x="44" y="972"/>
                  </a:moveTo>
                  <a:cubicBezTo>
                    <a:pt x="45" y="972"/>
                    <a:pt x="45" y="972"/>
                    <a:pt x="45" y="972"/>
                  </a:cubicBezTo>
                  <a:cubicBezTo>
                    <a:pt x="48" y="966"/>
                    <a:pt x="54" y="960"/>
                    <a:pt x="61" y="956"/>
                  </a:cubicBezTo>
                  <a:cubicBezTo>
                    <a:pt x="60" y="957"/>
                    <a:pt x="58" y="965"/>
                    <a:pt x="58" y="966"/>
                  </a:cubicBezTo>
                  <a:cubicBezTo>
                    <a:pt x="57" y="967"/>
                    <a:pt x="57" y="968"/>
                    <a:pt x="56" y="969"/>
                  </a:cubicBezTo>
                  <a:cubicBezTo>
                    <a:pt x="53" y="973"/>
                    <a:pt x="46" y="977"/>
                    <a:pt x="52" y="983"/>
                  </a:cubicBezTo>
                  <a:cubicBezTo>
                    <a:pt x="52" y="983"/>
                    <a:pt x="52" y="983"/>
                    <a:pt x="52" y="983"/>
                  </a:cubicBezTo>
                  <a:cubicBezTo>
                    <a:pt x="52" y="983"/>
                    <a:pt x="52" y="983"/>
                    <a:pt x="51" y="983"/>
                  </a:cubicBezTo>
                  <a:cubicBezTo>
                    <a:pt x="51" y="978"/>
                    <a:pt x="45" y="980"/>
                    <a:pt x="42" y="981"/>
                  </a:cubicBezTo>
                  <a:cubicBezTo>
                    <a:pt x="43" y="978"/>
                    <a:pt x="43" y="975"/>
                    <a:pt x="44" y="972"/>
                  </a:cubicBezTo>
                  <a:close/>
                  <a:moveTo>
                    <a:pt x="25" y="1224"/>
                  </a:moveTo>
                  <a:cubicBezTo>
                    <a:pt x="24" y="1216"/>
                    <a:pt x="24" y="1209"/>
                    <a:pt x="24" y="1201"/>
                  </a:cubicBezTo>
                  <a:cubicBezTo>
                    <a:pt x="27" y="1195"/>
                    <a:pt x="25" y="1181"/>
                    <a:pt x="25" y="1174"/>
                  </a:cubicBezTo>
                  <a:cubicBezTo>
                    <a:pt x="32" y="1176"/>
                    <a:pt x="32" y="1161"/>
                    <a:pt x="33" y="1158"/>
                  </a:cubicBezTo>
                  <a:cubicBezTo>
                    <a:pt x="35" y="1161"/>
                    <a:pt x="38" y="1164"/>
                    <a:pt x="41" y="1167"/>
                  </a:cubicBezTo>
                  <a:cubicBezTo>
                    <a:pt x="34" y="1174"/>
                    <a:pt x="34" y="1183"/>
                    <a:pt x="45" y="1182"/>
                  </a:cubicBezTo>
                  <a:cubicBezTo>
                    <a:pt x="45" y="1184"/>
                    <a:pt x="46" y="1186"/>
                    <a:pt x="46" y="1188"/>
                  </a:cubicBezTo>
                  <a:cubicBezTo>
                    <a:pt x="43" y="1192"/>
                    <a:pt x="27" y="1211"/>
                    <a:pt x="32" y="1215"/>
                  </a:cubicBezTo>
                  <a:cubicBezTo>
                    <a:pt x="30" y="1218"/>
                    <a:pt x="27" y="1221"/>
                    <a:pt x="25" y="1224"/>
                  </a:cubicBezTo>
                  <a:close/>
                  <a:moveTo>
                    <a:pt x="48" y="1162"/>
                  </a:moveTo>
                  <a:cubicBezTo>
                    <a:pt x="47" y="1161"/>
                    <a:pt x="45" y="1159"/>
                    <a:pt x="43" y="1158"/>
                  </a:cubicBezTo>
                  <a:cubicBezTo>
                    <a:pt x="47" y="1159"/>
                    <a:pt x="51" y="1160"/>
                    <a:pt x="55" y="1161"/>
                  </a:cubicBezTo>
                  <a:cubicBezTo>
                    <a:pt x="54" y="1161"/>
                    <a:pt x="53" y="1161"/>
                    <a:pt x="53" y="1162"/>
                  </a:cubicBezTo>
                  <a:cubicBezTo>
                    <a:pt x="52" y="1161"/>
                    <a:pt x="51" y="1161"/>
                    <a:pt x="51" y="1161"/>
                  </a:cubicBezTo>
                  <a:cubicBezTo>
                    <a:pt x="50" y="1161"/>
                    <a:pt x="49" y="1162"/>
                    <a:pt x="48" y="1162"/>
                  </a:cubicBezTo>
                  <a:close/>
                  <a:moveTo>
                    <a:pt x="49" y="1200"/>
                  </a:moveTo>
                  <a:cubicBezTo>
                    <a:pt x="48" y="1201"/>
                    <a:pt x="48" y="1201"/>
                    <a:pt x="47" y="1202"/>
                  </a:cubicBezTo>
                  <a:cubicBezTo>
                    <a:pt x="47" y="1202"/>
                    <a:pt x="47" y="1201"/>
                    <a:pt x="47" y="1201"/>
                  </a:cubicBezTo>
                  <a:cubicBezTo>
                    <a:pt x="47" y="1201"/>
                    <a:pt x="48" y="1200"/>
                    <a:pt x="48" y="1199"/>
                  </a:cubicBezTo>
                  <a:cubicBezTo>
                    <a:pt x="48" y="1200"/>
                    <a:pt x="49" y="1200"/>
                    <a:pt x="49" y="1200"/>
                  </a:cubicBezTo>
                  <a:close/>
                  <a:moveTo>
                    <a:pt x="41" y="1230"/>
                  </a:moveTo>
                  <a:cubicBezTo>
                    <a:pt x="41" y="1230"/>
                    <a:pt x="41" y="1230"/>
                    <a:pt x="41" y="1230"/>
                  </a:cubicBezTo>
                  <a:cubicBezTo>
                    <a:pt x="45" y="1225"/>
                    <a:pt x="50" y="1221"/>
                    <a:pt x="54" y="1216"/>
                  </a:cubicBezTo>
                  <a:cubicBezTo>
                    <a:pt x="54" y="1215"/>
                    <a:pt x="55" y="1215"/>
                    <a:pt x="55" y="1214"/>
                  </a:cubicBezTo>
                  <a:cubicBezTo>
                    <a:pt x="58" y="1214"/>
                    <a:pt x="59" y="1212"/>
                    <a:pt x="60" y="1210"/>
                  </a:cubicBezTo>
                  <a:cubicBezTo>
                    <a:pt x="62" y="1209"/>
                    <a:pt x="63" y="1207"/>
                    <a:pt x="65" y="1206"/>
                  </a:cubicBezTo>
                  <a:cubicBezTo>
                    <a:pt x="65" y="1207"/>
                    <a:pt x="66" y="1208"/>
                    <a:pt x="67" y="1208"/>
                  </a:cubicBezTo>
                  <a:cubicBezTo>
                    <a:pt x="58" y="1216"/>
                    <a:pt x="49" y="1223"/>
                    <a:pt x="41" y="1230"/>
                  </a:cubicBezTo>
                  <a:close/>
                  <a:moveTo>
                    <a:pt x="59" y="1187"/>
                  </a:moveTo>
                  <a:cubicBezTo>
                    <a:pt x="59" y="1189"/>
                    <a:pt x="59" y="1190"/>
                    <a:pt x="59" y="1192"/>
                  </a:cubicBezTo>
                  <a:cubicBezTo>
                    <a:pt x="58" y="1192"/>
                    <a:pt x="57" y="1193"/>
                    <a:pt x="56" y="1194"/>
                  </a:cubicBezTo>
                  <a:cubicBezTo>
                    <a:pt x="57" y="1192"/>
                    <a:pt x="58" y="1189"/>
                    <a:pt x="59" y="1187"/>
                  </a:cubicBezTo>
                  <a:close/>
                  <a:moveTo>
                    <a:pt x="58" y="1162"/>
                  </a:moveTo>
                  <a:cubicBezTo>
                    <a:pt x="58" y="1163"/>
                    <a:pt x="59" y="1163"/>
                    <a:pt x="60" y="1163"/>
                  </a:cubicBezTo>
                  <a:cubicBezTo>
                    <a:pt x="60" y="1164"/>
                    <a:pt x="60" y="1164"/>
                    <a:pt x="59" y="1165"/>
                  </a:cubicBezTo>
                  <a:cubicBezTo>
                    <a:pt x="59" y="1164"/>
                    <a:pt x="58" y="1163"/>
                    <a:pt x="58" y="1162"/>
                  </a:cubicBezTo>
                  <a:close/>
                  <a:moveTo>
                    <a:pt x="70" y="1184"/>
                  </a:moveTo>
                  <a:cubicBezTo>
                    <a:pt x="69" y="1181"/>
                    <a:pt x="68" y="1179"/>
                    <a:pt x="65" y="1177"/>
                  </a:cubicBezTo>
                  <a:cubicBezTo>
                    <a:pt x="67" y="1176"/>
                    <a:pt x="69" y="1175"/>
                    <a:pt x="71" y="1173"/>
                  </a:cubicBezTo>
                  <a:cubicBezTo>
                    <a:pt x="73" y="1175"/>
                    <a:pt x="75" y="1177"/>
                    <a:pt x="77" y="1179"/>
                  </a:cubicBezTo>
                  <a:cubicBezTo>
                    <a:pt x="75" y="1180"/>
                    <a:pt x="72" y="1182"/>
                    <a:pt x="70" y="1184"/>
                  </a:cubicBezTo>
                  <a:close/>
                  <a:moveTo>
                    <a:pt x="212" y="1077"/>
                  </a:moveTo>
                  <a:cubicBezTo>
                    <a:pt x="207" y="1080"/>
                    <a:pt x="202" y="1084"/>
                    <a:pt x="198" y="1089"/>
                  </a:cubicBezTo>
                  <a:cubicBezTo>
                    <a:pt x="156" y="1111"/>
                    <a:pt x="124" y="1147"/>
                    <a:pt x="86" y="1173"/>
                  </a:cubicBezTo>
                  <a:cubicBezTo>
                    <a:pt x="83" y="1169"/>
                    <a:pt x="81" y="1167"/>
                    <a:pt x="78" y="1164"/>
                  </a:cubicBezTo>
                  <a:cubicBezTo>
                    <a:pt x="77" y="1162"/>
                    <a:pt x="71" y="1160"/>
                    <a:pt x="69" y="1159"/>
                  </a:cubicBezTo>
                  <a:cubicBezTo>
                    <a:pt x="60" y="1148"/>
                    <a:pt x="46" y="1143"/>
                    <a:pt x="34" y="1146"/>
                  </a:cubicBezTo>
                  <a:cubicBezTo>
                    <a:pt x="35" y="1142"/>
                    <a:pt x="35" y="1138"/>
                    <a:pt x="35" y="1134"/>
                  </a:cubicBezTo>
                  <a:cubicBezTo>
                    <a:pt x="37" y="1134"/>
                    <a:pt x="38" y="1132"/>
                    <a:pt x="38" y="1130"/>
                  </a:cubicBezTo>
                  <a:cubicBezTo>
                    <a:pt x="38" y="1120"/>
                    <a:pt x="42" y="1074"/>
                    <a:pt x="35" y="1073"/>
                  </a:cubicBezTo>
                  <a:cubicBezTo>
                    <a:pt x="25" y="1073"/>
                    <a:pt x="27" y="1142"/>
                    <a:pt x="26" y="1151"/>
                  </a:cubicBezTo>
                  <a:cubicBezTo>
                    <a:pt x="26" y="1124"/>
                    <a:pt x="21" y="1096"/>
                    <a:pt x="23" y="1070"/>
                  </a:cubicBezTo>
                  <a:cubicBezTo>
                    <a:pt x="27" y="1067"/>
                    <a:pt x="25" y="1055"/>
                    <a:pt x="25" y="1051"/>
                  </a:cubicBezTo>
                  <a:cubicBezTo>
                    <a:pt x="29" y="1049"/>
                    <a:pt x="35" y="1009"/>
                    <a:pt x="31" y="1007"/>
                  </a:cubicBezTo>
                  <a:cubicBezTo>
                    <a:pt x="32" y="1005"/>
                    <a:pt x="32" y="1003"/>
                    <a:pt x="33" y="1001"/>
                  </a:cubicBezTo>
                  <a:cubicBezTo>
                    <a:pt x="34" y="1001"/>
                    <a:pt x="35" y="1001"/>
                    <a:pt x="37" y="1000"/>
                  </a:cubicBezTo>
                  <a:cubicBezTo>
                    <a:pt x="40" y="1002"/>
                    <a:pt x="46" y="998"/>
                    <a:pt x="42" y="994"/>
                  </a:cubicBezTo>
                  <a:cubicBezTo>
                    <a:pt x="43" y="994"/>
                    <a:pt x="43" y="993"/>
                    <a:pt x="43" y="992"/>
                  </a:cubicBezTo>
                  <a:cubicBezTo>
                    <a:pt x="63" y="991"/>
                    <a:pt x="84" y="991"/>
                    <a:pt x="103" y="994"/>
                  </a:cubicBezTo>
                  <a:cubicBezTo>
                    <a:pt x="121" y="997"/>
                    <a:pt x="144" y="1014"/>
                    <a:pt x="159" y="1014"/>
                  </a:cubicBezTo>
                  <a:cubicBezTo>
                    <a:pt x="175" y="1014"/>
                    <a:pt x="133" y="994"/>
                    <a:pt x="130" y="993"/>
                  </a:cubicBezTo>
                  <a:cubicBezTo>
                    <a:pt x="108" y="985"/>
                    <a:pt x="85" y="983"/>
                    <a:pt x="61" y="983"/>
                  </a:cubicBezTo>
                  <a:cubicBezTo>
                    <a:pt x="64" y="980"/>
                    <a:pt x="66" y="977"/>
                    <a:pt x="68" y="973"/>
                  </a:cubicBezTo>
                  <a:cubicBezTo>
                    <a:pt x="74" y="971"/>
                    <a:pt x="82" y="970"/>
                    <a:pt x="91" y="971"/>
                  </a:cubicBezTo>
                  <a:cubicBezTo>
                    <a:pt x="94" y="971"/>
                    <a:pt x="98" y="972"/>
                    <a:pt x="102" y="972"/>
                  </a:cubicBezTo>
                  <a:cubicBezTo>
                    <a:pt x="101" y="980"/>
                    <a:pt x="139" y="987"/>
                    <a:pt x="143" y="988"/>
                  </a:cubicBezTo>
                  <a:cubicBezTo>
                    <a:pt x="144" y="989"/>
                    <a:pt x="145" y="989"/>
                    <a:pt x="146" y="989"/>
                  </a:cubicBezTo>
                  <a:cubicBezTo>
                    <a:pt x="146" y="992"/>
                    <a:pt x="160" y="1007"/>
                    <a:pt x="161" y="997"/>
                  </a:cubicBezTo>
                  <a:cubicBezTo>
                    <a:pt x="163" y="999"/>
                    <a:pt x="166" y="1000"/>
                    <a:pt x="168" y="1001"/>
                  </a:cubicBezTo>
                  <a:cubicBezTo>
                    <a:pt x="168" y="1002"/>
                    <a:pt x="169" y="1002"/>
                    <a:pt x="169" y="1002"/>
                  </a:cubicBezTo>
                  <a:cubicBezTo>
                    <a:pt x="170" y="1004"/>
                    <a:pt x="172" y="1010"/>
                    <a:pt x="176" y="1009"/>
                  </a:cubicBezTo>
                  <a:cubicBezTo>
                    <a:pt x="186" y="1019"/>
                    <a:pt x="192" y="1050"/>
                    <a:pt x="206" y="1054"/>
                  </a:cubicBezTo>
                  <a:cubicBezTo>
                    <a:pt x="210" y="1066"/>
                    <a:pt x="212" y="1042"/>
                    <a:pt x="210" y="1037"/>
                  </a:cubicBezTo>
                  <a:cubicBezTo>
                    <a:pt x="211" y="1038"/>
                    <a:pt x="211" y="1038"/>
                    <a:pt x="211" y="1038"/>
                  </a:cubicBezTo>
                  <a:cubicBezTo>
                    <a:pt x="211" y="1041"/>
                    <a:pt x="212" y="1042"/>
                    <a:pt x="215" y="1043"/>
                  </a:cubicBezTo>
                  <a:cubicBezTo>
                    <a:pt x="217" y="1046"/>
                    <a:pt x="218" y="1049"/>
                    <a:pt x="219" y="1051"/>
                  </a:cubicBezTo>
                  <a:cubicBezTo>
                    <a:pt x="215" y="1059"/>
                    <a:pt x="213" y="1067"/>
                    <a:pt x="212" y="1077"/>
                  </a:cubicBezTo>
                  <a:close/>
                  <a:moveTo>
                    <a:pt x="264" y="992"/>
                  </a:moveTo>
                  <a:cubicBezTo>
                    <a:pt x="267" y="987"/>
                    <a:pt x="270" y="982"/>
                    <a:pt x="273" y="977"/>
                  </a:cubicBezTo>
                  <a:cubicBezTo>
                    <a:pt x="273" y="978"/>
                    <a:pt x="273" y="979"/>
                    <a:pt x="273" y="980"/>
                  </a:cubicBezTo>
                  <a:cubicBezTo>
                    <a:pt x="270" y="984"/>
                    <a:pt x="267" y="988"/>
                    <a:pt x="264" y="992"/>
                  </a:cubicBezTo>
                  <a:close/>
                  <a:moveTo>
                    <a:pt x="257" y="979"/>
                  </a:moveTo>
                  <a:cubicBezTo>
                    <a:pt x="255" y="983"/>
                    <a:pt x="253" y="987"/>
                    <a:pt x="251" y="991"/>
                  </a:cubicBezTo>
                  <a:cubicBezTo>
                    <a:pt x="257" y="976"/>
                    <a:pt x="265" y="962"/>
                    <a:pt x="274" y="948"/>
                  </a:cubicBezTo>
                  <a:cubicBezTo>
                    <a:pt x="268" y="958"/>
                    <a:pt x="263" y="969"/>
                    <a:pt x="257" y="979"/>
                  </a:cubicBezTo>
                  <a:close/>
                  <a:moveTo>
                    <a:pt x="601" y="431"/>
                  </a:moveTo>
                  <a:cubicBezTo>
                    <a:pt x="600" y="430"/>
                    <a:pt x="600" y="430"/>
                    <a:pt x="599" y="430"/>
                  </a:cubicBezTo>
                  <a:cubicBezTo>
                    <a:pt x="597" y="428"/>
                    <a:pt x="595" y="425"/>
                    <a:pt x="593" y="423"/>
                  </a:cubicBezTo>
                  <a:cubicBezTo>
                    <a:pt x="593" y="419"/>
                    <a:pt x="592" y="416"/>
                    <a:pt x="591" y="412"/>
                  </a:cubicBezTo>
                  <a:cubicBezTo>
                    <a:pt x="595" y="418"/>
                    <a:pt x="598" y="424"/>
                    <a:pt x="601" y="431"/>
                  </a:cubicBezTo>
                  <a:close/>
                  <a:moveTo>
                    <a:pt x="604" y="448"/>
                  </a:moveTo>
                  <a:cubicBezTo>
                    <a:pt x="598" y="456"/>
                    <a:pt x="591" y="463"/>
                    <a:pt x="584" y="470"/>
                  </a:cubicBezTo>
                  <a:cubicBezTo>
                    <a:pt x="589" y="461"/>
                    <a:pt x="594" y="452"/>
                    <a:pt x="599" y="443"/>
                  </a:cubicBezTo>
                  <a:cubicBezTo>
                    <a:pt x="601" y="444"/>
                    <a:pt x="602" y="446"/>
                    <a:pt x="604" y="448"/>
                  </a:cubicBezTo>
                  <a:close/>
                  <a:moveTo>
                    <a:pt x="585" y="426"/>
                  </a:moveTo>
                  <a:cubicBezTo>
                    <a:pt x="585" y="426"/>
                    <a:pt x="584" y="427"/>
                    <a:pt x="584" y="428"/>
                  </a:cubicBezTo>
                  <a:cubicBezTo>
                    <a:pt x="584" y="426"/>
                    <a:pt x="583" y="425"/>
                    <a:pt x="583" y="423"/>
                  </a:cubicBezTo>
                  <a:cubicBezTo>
                    <a:pt x="583" y="424"/>
                    <a:pt x="584" y="425"/>
                    <a:pt x="585" y="426"/>
                  </a:cubicBezTo>
                  <a:close/>
                  <a:moveTo>
                    <a:pt x="579" y="405"/>
                  </a:moveTo>
                  <a:cubicBezTo>
                    <a:pt x="580" y="407"/>
                    <a:pt x="580" y="408"/>
                    <a:pt x="581" y="410"/>
                  </a:cubicBezTo>
                  <a:cubicBezTo>
                    <a:pt x="579" y="407"/>
                    <a:pt x="577" y="405"/>
                    <a:pt x="575" y="403"/>
                  </a:cubicBezTo>
                  <a:cubicBezTo>
                    <a:pt x="577" y="404"/>
                    <a:pt x="578" y="404"/>
                    <a:pt x="579" y="405"/>
                  </a:cubicBezTo>
                  <a:close/>
                  <a:moveTo>
                    <a:pt x="567" y="387"/>
                  </a:moveTo>
                  <a:cubicBezTo>
                    <a:pt x="568" y="388"/>
                    <a:pt x="569" y="390"/>
                    <a:pt x="571" y="392"/>
                  </a:cubicBezTo>
                  <a:cubicBezTo>
                    <a:pt x="567" y="390"/>
                    <a:pt x="564" y="388"/>
                    <a:pt x="560" y="387"/>
                  </a:cubicBezTo>
                  <a:cubicBezTo>
                    <a:pt x="555" y="381"/>
                    <a:pt x="549" y="376"/>
                    <a:pt x="544" y="370"/>
                  </a:cubicBezTo>
                  <a:cubicBezTo>
                    <a:pt x="552" y="375"/>
                    <a:pt x="560" y="381"/>
                    <a:pt x="567" y="387"/>
                  </a:cubicBezTo>
                  <a:close/>
                  <a:moveTo>
                    <a:pt x="534" y="355"/>
                  </a:moveTo>
                  <a:cubicBezTo>
                    <a:pt x="528" y="352"/>
                    <a:pt x="522" y="349"/>
                    <a:pt x="516" y="347"/>
                  </a:cubicBezTo>
                  <a:cubicBezTo>
                    <a:pt x="513" y="345"/>
                    <a:pt x="510" y="342"/>
                    <a:pt x="507" y="340"/>
                  </a:cubicBezTo>
                  <a:cubicBezTo>
                    <a:pt x="516" y="345"/>
                    <a:pt x="526" y="350"/>
                    <a:pt x="534" y="355"/>
                  </a:cubicBezTo>
                  <a:close/>
                  <a:moveTo>
                    <a:pt x="531" y="374"/>
                  </a:moveTo>
                  <a:cubicBezTo>
                    <a:pt x="518" y="368"/>
                    <a:pt x="506" y="361"/>
                    <a:pt x="495" y="353"/>
                  </a:cubicBezTo>
                  <a:cubicBezTo>
                    <a:pt x="508" y="359"/>
                    <a:pt x="520" y="366"/>
                    <a:pt x="531" y="374"/>
                  </a:cubicBezTo>
                  <a:close/>
                  <a:moveTo>
                    <a:pt x="475" y="332"/>
                  </a:moveTo>
                  <a:cubicBezTo>
                    <a:pt x="467" y="330"/>
                    <a:pt x="460" y="328"/>
                    <a:pt x="452" y="326"/>
                  </a:cubicBezTo>
                  <a:cubicBezTo>
                    <a:pt x="451" y="326"/>
                    <a:pt x="451" y="325"/>
                    <a:pt x="450" y="325"/>
                  </a:cubicBezTo>
                  <a:cubicBezTo>
                    <a:pt x="459" y="327"/>
                    <a:pt x="467" y="329"/>
                    <a:pt x="475" y="332"/>
                  </a:cubicBezTo>
                  <a:close/>
                  <a:moveTo>
                    <a:pt x="408" y="324"/>
                  </a:moveTo>
                  <a:cubicBezTo>
                    <a:pt x="410" y="324"/>
                    <a:pt x="412" y="325"/>
                    <a:pt x="414" y="325"/>
                  </a:cubicBezTo>
                  <a:cubicBezTo>
                    <a:pt x="411" y="325"/>
                    <a:pt x="407" y="325"/>
                    <a:pt x="404" y="324"/>
                  </a:cubicBezTo>
                  <a:cubicBezTo>
                    <a:pt x="405" y="324"/>
                    <a:pt x="406" y="324"/>
                    <a:pt x="408" y="324"/>
                  </a:cubicBezTo>
                  <a:close/>
                  <a:moveTo>
                    <a:pt x="328" y="327"/>
                  </a:moveTo>
                  <a:cubicBezTo>
                    <a:pt x="331" y="325"/>
                    <a:pt x="335" y="324"/>
                    <a:pt x="338" y="323"/>
                  </a:cubicBezTo>
                  <a:cubicBezTo>
                    <a:pt x="335" y="324"/>
                    <a:pt x="331" y="326"/>
                    <a:pt x="328" y="327"/>
                  </a:cubicBezTo>
                  <a:cubicBezTo>
                    <a:pt x="328" y="327"/>
                    <a:pt x="328" y="327"/>
                    <a:pt x="328" y="327"/>
                  </a:cubicBezTo>
                  <a:close/>
                  <a:moveTo>
                    <a:pt x="316" y="367"/>
                  </a:moveTo>
                  <a:cubicBezTo>
                    <a:pt x="318" y="367"/>
                    <a:pt x="320" y="366"/>
                    <a:pt x="321" y="365"/>
                  </a:cubicBezTo>
                  <a:cubicBezTo>
                    <a:pt x="318" y="370"/>
                    <a:pt x="316" y="375"/>
                    <a:pt x="313" y="380"/>
                  </a:cubicBezTo>
                  <a:cubicBezTo>
                    <a:pt x="312" y="380"/>
                    <a:pt x="311" y="379"/>
                    <a:pt x="311" y="380"/>
                  </a:cubicBezTo>
                  <a:cubicBezTo>
                    <a:pt x="312" y="376"/>
                    <a:pt x="314" y="371"/>
                    <a:pt x="316" y="367"/>
                  </a:cubicBezTo>
                  <a:close/>
                  <a:moveTo>
                    <a:pt x="309" y="409"/>
                  </a:moveTo>
                  <a:cubicBezTo>
                    <a:pt x="308" y="408"/>
                    <a:pt x="308" y="408"/>
                    <a:pt x="308" y="408"/>
                  </a:cubicBezTo>
                  <a:cubicBezTo>
                    <a:pt x="315" y="392"/>
                    <a:pt x="322" y="377"/>
                    <a:pt x="332" y="364"/>
                  </a:cubicBezTo>
                  <a:cubicBezTo>
                    <a:pt x="333" y="364"/>
                    <a:pt x="333" y="364"/>
                    <a:pt x="334" y="365"/>
                  </a:cubicBezTo>
                  <a:cubicBezTo>
                    <a:pt x="331" y="383"/>
                    <a:pt x="322" y="401"/>
                    <a:pt x="313" y="418"/>
                  </a:cubicBezTo>
                  <a:cubicBezTo>
                    <a:pt x="313" y="417"/>
                    <a:pt x="313" y="416"/>
                    <a:pt x="312" y="415"/>
                  </a:cubicBezTo>
                  <a:cubicBezTo>
                    <a:pt x="312" y="413"/>
                    <a:pt x="312" y="409"/>
                    <a:pt x="309" y="409"/>
                  </a:cubicBezTo>
                  <a:close/>
                  <a:moveTo>
                    <a:pt x="306" y="389"/>
                  </a:moveTo>
                  <a:cubicBezTo>
                    <a:pt x="307" y="388"/>
                    <a:pt x="308" y="388"/>
                    <a:pt x="308" y="388"/>
                  </a:cubicBezTo>
                  <a:cubicBezTo>
                    <a:pt x="306" y="392"/>
                    <a:pt x="304" y="396"/>
                    <a:pt x="302" y="401"/>
                  </a:cubicBezTo>
                  <a:cubicBezTo>
                    <a:pt x="302" y="400"/>
                    <a:pt x="302" y="400"/>
                    <a:pt x="301" y="399"/>
                  </a:cubicBezTo>
                  <a:cubicBezTo>
                    <a:pt x="303" y="396"/>
                    <a:pt x="305" y="392"/>
                    <a:pt x="306" y="389"/>
                  </a:cubicBezTo>
                  <a:close/>
                  <a:moveTo>
                    <a:pt x="308" y="433"/>
                  </a:moveTo>
                  <a:cubicBezTo>
                    <a:pt x="308" y="433"/>
                    <a:pt x="308" y="433"/>
                    <a:pt x="307" y="433"/>
                  </a:cubicBezTo>
                  <a:cubicBezTo>
                    <a:pt x="307" y="433"/>
                    <a:pt x="308" y="433"/>
                    <a:pt x="308" y="433"/>
                  </a:cubicBezTo>
                  <a:cubicBezTo>
                    <a:pt x="308" y="433"/>
                    <a:pt x="308" y="433"/>
                    <a:pt x="308" y="433"/>
                  </a:cubicBezTo>
                  <a:close/>
                  <a:moveTo>
                    <a:pt x="289" y="428"/>
                  </a:moveTo>
                  <a:cubicBezTo>
                    <a:pt x="291" y="421"/>
                    <a:pt x="294" y="414"/>
                    <a:pt x="297" y="407"/>
                  </a:cubicBezTo>
                  <a:cubicBezTo>
                    <a:pt x="298" y="408"/>
                    <a:pt x="298" y="408"/>
                    <a:pt x="299" y="409"/>
                  </a:cubicBezTo>
                  <a:cubicBezTo>
                    <a:pt x="296" y="415"/>
                    <a:pt x="293" y="422"/>
                    <a:pt x="289" y="429"/>
                  </a:cubicBezTo>
                  <a:cubicBezTo>
                    <a:pt x="289" y="429"/>
                    <a:pt x="289" y="429"/>
                    <a:pt x="289" y="429"/>
                  </a:cubicBezTo>
                  <a:cubicBezTo>
                    <a:pt x="289" y="429"/>
                    <a:pt x="289" y="429"/>
                    <a:pt x="289" y="428"/>
                  </a:cubicBezTo>
                  <a:close/>
                  <a:moveTo>
                    <a:pt x="298" y="461"/>
                  </a:move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8" y="461"/>
                  </a:cubicBezTo>
                  <a:close/>
                  <a:moveTo>
                    <a:pt x="289" y="460"/>
                  </a:moveTo>
                  <a:cubicBezTo>
                    <a:pt x="289" y="462"/>
                    <a:pt x="289" y="463"/>
                    <a:pt x="290" y="463"/>
                  </a:cubicBezTo>
                  <a:cubicBezTo>
                    <a:pt x="288" y="464"/>
                    <a:pt x="286" y="465"/>
                    <a:pt x="284" y="465"/>
                  </a:cubicBezTo>
                  <a:cubicBezTo>
                    <a:pt x="286" y="464"/>
                    <a:pt x="287" y="462"/>
                    <a:pt x="289" y="460"/>
                  </a:cubicBezTo>
                  <a:close/>
                  <a:moveTo>
                    <a:pt x="246" y="528"/>
                  </a:moveTo>
                  <a:cubicBezTo>
                    <a:pt x="250" y="523"/>
                    <a:pt x="255" y="520"/>
                    <a:pt x="261" y="518"/>
                  </a:cubicBezTo>
                  <a:cubicBezTo>
                    <a:pt x="266" y="522"/>
                    <a:pt x="272" y="525"/>
                    <a:pt x="279" y="528"/>
                  </a:cubicBezTo>
                  <a:cubicBezTo>
                    <a:pt x="267" y="529"/>
                    <a:pt x="257" y="530"/>
                    <a:pt x="246" y="528"/>
                  </a:cubicBezTo>
                  <a:close/>
                  <a:moveTo>
                    <a:pt x="342" y="537"/>
                  </a:moveTo>
                  <a:cubicBezTo>
                    <a:pt x="333" y="535"/>
                    <a:pt x="324" y="533"/>
                    <a:pt x="315" y="531"/>
                  </a:cubicBezTo>
                  <a:cubicBezTo>
                    <a:pt x="329" y="531"/>
                    <a:pt x="342" y="534"/>
                    <a:pt x="355" y="539"/>
                  </a:cubicBezTo>
                  <a:cubicBezTo>
                    <a:pt x="351" y="538"/>
                    <a:pt x="346" y="538"/>
                    <a:pt x="342" y="537"/>
                  </a:cubicBezTo>
                  <a:close/>
                  <a:moveTo>
                    <a:pt x="388" y="548"/>
                  </a:moveTo>
                  <a:cubicBezTo>
                    <a:pt x="358" y="529"/>
                    <a:pt x="329" y="520"/>
                    <a:pt x="294" y="525"/>
                  </a:cubicBezTo>
                  <a:cubicBezTo>
                    <a:pt x="286" y="522"/>
                    <a:pt x="278" y="519"/>
                    <a:pt x="271" y="515"/>
                  </a:cubicBezTo>
                  <a:cubicBezTo>
                    <a:pt x="311" y="507"/>
                    <a:pt x="356" y="528"/>
                    <a:pt x="390" y="548"/>
                  </a:cubicBezTo>
                  <a:cubicBezTo>
                    <a:pt x="389" y="548"/>
                    <a:pt x="388" y="548"/>
                    <a:pt x="388" y="548"/>
                  </a:cubicBezTo>
                  <a:close/>
                  <a:moveTo>
                    <a:pt x="365" y="526"/>
                  </a:moveTo>
                  <a:cubicBezTo>
                    <a:pt x="346" y="517"/>
                    <a:pt x="324" y="509"/>
                    <a:pt x="303" y="507"/>
                  </a:cubicBezTo>
                  <a:cubicBezTo>
                    <a:pt x="356" y="509"/>
                    <a:pt x="428" y="535"/>
                    <a:pt x="450" y="588"/>
                  </a:cubicBezTo>
                  <a:cubicBezTo>
                    <a:pt x="429" y="564"/>
                    <a:pt x="398" y="541"/>
                    <a:pt x="365" y="526"/>
                  </a:cubicBezTo>
                  <a:close/>
                  <a:moveTo>
                    <a:pt x="445" y="649"/>
                  </a:moveTo>
                  <a:cubicBezTo>
                    <a:pt x="446" y="650"/>
                    <a:pt x="446" y="649"/>
                    <a:pt x="447" y="649"/>
                  </a:cubicBezTo>
                  <a:cubicBezTo>
                    <a:pt x="446" y="651"/>
                    <a:pt x="446" y="652"/>
                    <a:pt x="445" y="653"/>
                  </a:cubicBezTo>
                  <a:cubicBezTo>
                    <a:pt x="445" y="652"/>
                    <a:pt x="445" y="651"/>
                    <a:pt x="445" y="649"/>
                  </a:cubicBezTo>
                  <a:close/>
                  <a:moveTo>
                    <a:pt x="441" y="688"/>
                  </a:moveTo>
                  <a:cubicBezTo>
                    <a:pt x="442" y="688"/>
                    <a:pt x="442" y="688"/>
                    <a:pt x="442" y="687"/>
                  </a:cubicBezTo>
                  <a:cubicBezTo>
                    <a:pt x="442" y="688"/>
                    <a:pt x="442" y="688"/>
                    <a:pt x="442" y="688"/>
                  </a:cubicBezTo>
                  <a:cubicBezTo>
                    <a:pt x="442" y="688"/>
                    <a:pt x="442" y="688"/>
                    <a:pt x="441" y="688"/>
                  </a:cubicBezTo>
                  <a:close/>
                  <a:moveTo>
                    <a:pt x="460" y="653"/>
                  </a:moveTo>
                  <a:cubicBezTo>
                    <a:pt x="453" y="659"/>
                    <a:pt x="447" y="666"/>
                    <a:pt x="442" y="674"/>
                  </a:cubicBezTo>
                  <a:cubicBezTo>
                    <a:pt x="442" y="673"/>
                    <a:pt x="442" y="672"/>
                    <a:pt x="442" y="671"/>
                  </a:cubicBezTo>
                  <a:cubicBezTo>
                    <a:pt x="450" y="661"/>
                    <a:pt x="456" y="651"/>
                    <a:pt x="460" y="640"/>
                  </a:cubicBezTo>
                  <a:cubicBezTo>
                    <a:pt x="461" y="643"/>
                    <a:pt x="461" y="645"/>
                    <a:pt x="462" y="648"/>
                  </a:cubicBezTo>
                  <a:cubicBezTo>
                    <a:pt x="461" y="649"/>
                    <a:pt x="460" y="651"/>
                    <a:pt x="460" y="653"/>
                  </a:cubicBezTo>
                  <a:close/>
                  <a:moveTo>
                    <a:pt x="485" y="620"/>
                  </a:moveTo>
                  <a:cubicBezTo>
                    <a:pt x="481" y="624"/>
                    <a:pt x="477" y="628"/>
                    <a:pt x="473" y="633"/>
                  </a:cubicBezTo>
                  <a:cubicBezTo>
                    <a:pt x="473" y="631"/>
                    <a:pt x="473" y="629"/>
                    <a:pt x="472" y="627"/>
                  </a:cubicBezTo>
                  <a:cubicBezTo>
                    <a:pt x="480" y="619"/>
                    <a:pt x="488" y="611"/>
                    <a:pt x="496" y="603"/>
                  </a:cubicBezTo>
                  <a:cubicBezTo>
                    <a:pt x="493" y="608"/>
                    <a:pt x="489" y="614"/>
                    <a:pt x="485" y="620"/>
                  </a:cubicBezTo>
                  <a:close/>
                  <a:moveTo>
                    <a:pt x="468" y="616"/>
                  </a:moveTo>
                  <a:cubicBezTo>
                    <a:pt x="465" y="609"/>
                    <a:pt x="461" y="602"/>
                    <a:pt x="456" y="596"/>
                  </a:cubicBezTo>
                  <a:cubicBezTo>
                    <a:pt x="458" y="595"/>
                    <a:pt x="460" y="593"/>
                    <a:pt x="459" y="590"/>
                  </a:cubicBezTo>
                  <a:cubicBezTo>
                    <a:pt x="437" y="521"/>
                    <a:pt x="328" y="485"/>
                    <a:pt x="262" y="503"/>
                  </a:cubicBezTo>
                  <a:cubicBezTo>
                    <a:pt x="266" y="496"/>
                    <a:pt x="269" y="490"/>
                    <a:pt x="271" y="482"/>
                  </a:cubicBezTo>
                  <a:cubicBezTo>
                    <a:pt x="276" y="487"/>
                    <a:pt x="279" y="478"/>
                    <a:pt x="279" y="476"/>
                  </a:cubicBezTo>
                  <a:cubicBezTo>
                    <a:pt x="286" y="473"/>
                    <a:pt x="293" y="471"/>
                    <a:pt x="300" y="468"/>
                  </a:cubicBezTo>
                  <a:cubicBezTo>
                    <a:pt x="296" y="476"/>
                    <a:pt x="296" y="480"/>
                    <a:pt x="305" y="484"/>
                  </a:cubicBezTo>
                  <a:cubicBezTo>
                    <a:pt x="305" y="485"/>
                    <a:pt x="305" y="486"/>
                    <a:pt x="305" y="487"/>
                  </a:cubicBezTo>
                  <a:cubicBezTo>
                    <a:pt x="306" y="488"/>
                    <a:pt x="307" y="489"/>
                    <a:pt x="308" y="490"/>
                  </a:cubicBezTo>
                  <a:cubicBezTo>
                    <a:pt x="307" y="494"/>
                    <a:pt x="310" y="499"/>
                    <a:pt x="314" y="496"/>
                  </a:cubicBezTo>
                  <a:cubicBezTo>
                    <a:pt x="325" y="501"/>
                    <a:pt x="326" y="486"/>
                    <a:pt x="326" y="480"/>
                  </a:cubicBezTo>
                  <a:cubicBezTo>
                    <a:pt x="332" y="473"/>
                    <a:pt x="333" y="463"/>
                    <a:pt x="322" y="466"/>
                  </a:cubicBezTo>
                  <a:cubicBezTo>
                    <a:pt x="320" y="461"/>
                    <a:pt x="316" y="455"/>
                    <a:pt x="310" y="457"/>
                  </a:cubicBezTo>
                  <a:cubicBezTo>
                    <a:pt x="307" y="455"/>
                    <a:pt x="304" y="454"/>
                    <a:pt x="301" y="453"/>
                  </a:cubicBezTo>
                  <a:cubicBezTo>
                    <a:pt x="301" y="453"/>
                    <a:pt x="302" y="452"/>
                    <a:pt x="302" y="452"/>
                  </a:cubicBezTo>
                  <a:cubicBezTo>
                    <a:pt x="305" y="452"/>
                    <a:pt x="307" y="452"/>
                    <a:pt x="310" y="452"/>
                  </a:cubicBezTo>
                  <a:cubicBezTo>
                    <a:pt x="310" y="459"/>
                    <a:pt x="317" y="454"/>
                    <a:pt x="319" y="452"/>
                  </a:cubicBezTo>
                  <a:cubicBezTo>
                    <a:pt x="334" y="451"/>
                    <a:pt x="349" y="452"/>
                    <a:pt x="364" y="454"/>
                  </a:cubicBezTo>
                  <a:cubicBezTo>
                    <a:pt x="360" y="464"/>
                    <a:pt x="377" y="456"/>
                    <a:pt x="377" y="456"/>
                  </a:cubicBezTo>
                  <a:cubicBezTo>
                    <a:pt x="386" y="458"/>
                    <a:pt x="395" y="460"/>
                    <a:pt x="404" y="464"/>
                  </a:cubicBezTo>
                  <a:cubicBezTo>
                    <a:pt x="426" y="481"/>
                    <a:pt x="436" y="519"/>
                    <a:pt x="464" y="528"/>
                  </a:cubicBezTo>
                  <a:cubicBezTo>
                    <a:pt x="459" y="529"/>
                    <a:pt x="441" y="542"/>
                    <a:pt x="451" y="547"/>
                  </a:cubicBezTo>
                  <a:cubicBezTo>
                    <a:pt x="463" y="583"/>
                    <a:pt x="513" y="532"/>
                    <a:pt x="469" y="528"/>
                  </a:cubicBezTo>
                  <a:cubicBezTo>
                    <a:pt x="474" y="524"/>
                    <a:pt x="470" y="507"/>
                    <a:pt x="470" y="501"/>
                  </a:cubicBezTo>
                  <a:cubicBezTo>
                    <a:pt x="476" y="512"/>
                    <a:pt x="485" y="522"/>
                    <a:pt x="493" y="532"/>
                  </a:cubicBezTo>
                  <a:cubicBezTo>
                    <a:pt x="502" y="543"/>
                    <a:pt x="508" y="538"/>
                    <a:pt x="499" y="527"/>
                  </a:cubicBezTo>
                  <a:cubicBezTo>
                    <a:pt x="489" y="513"/>
                    <a:pt x="476" y="500"/>
                    <a:pt x="470" y="484"/>
                  </a:cubicBezTo>
                  <a:cubicBezTo>
                    <a:pt x="462" y="463"/>
                    <a:pt x="459" y="475"/>
                    <a:pt x="460" y="490"/>
                  </a:cubicBezTo>
                  <a:cubicBezTo>
                    <a:pt x="445" y="474"/>
                    <a:pt x="427" y="463"/>
                    <a:pt x="408" y="456"/>
                  </a:cubicBezTo>
                  <a:cubicBezTo>
                    <a:pt x="395" y="447"/>
                    <a:pt x="383" y="450"/>
                    <a:pt x="369" y="445"/>
                  </a:cubicBezTo>
                  <a:cubicBezTo>
                    <a:pt x="367" y="441"/>
                    <a:pt x="364" y="438"/>
                    <a:pt x="359" y="438"/>
                  </a:cubicBezTo>
                  <a:cubicBezTo>
                    <a:pt x="361" y="438"/>
                    <a:pt x="363" y="438"/>
                    <a:pt x="366" y="438"/>
                  </a:cubicBezTo>
                  <a:cubicBezTo>
                    <a:pt x="393" y="438"/>
                    <a:pt x="423" y="441"/>
                    <a:pt x="450" y="448"/>
                  </a:cubicBezTo>
                  <a:cubicBezTo>
                    <a:pt x="458" y="451"/>
                    <a:pt x="514" y="489"/>
                    <a:pt x="516" y="487"/>
                  </a:cubicBezTo>
                  <a:cubicBezTo>
                    <a:pt x="530" y="474"/>
                    <a:pt x="495" y="456"/>
                    <a:pt x="485" y="451"/>
                  </a:cubicBezTo>
                  <a:cubicBezTo>
                    <a:pt x="435" y="429"/>
                    <a:pt x="377" y="425"/>
                    <a:pt x="323" y="432"/>
                  </a:cubicBezTo>
                  <a:cubicBezTo>
                    <a:pt x="323" y="429"/>
                    <a:pt x="320" y="428"/>
                    <a:pt x="317" y="428"/>
                  </a:cubicBezTo>
                  <a:cubicBezTo>
                    <a:pt x="326" y="408"/>
                    <a:pt x="338" y="389"/>
                    <a:pt x="342" y="367"/>
                  </a:cubicBezTo>
                  <a:cubicBezTo>
                    <a:pt x="356" y="372"/>
                    <a:pt x="371" y="376"/>
                    <a:pt x="385" y="381"/>
                  </a:cubicBezTo>
                  <a:cubicBezTo>
                    <a:pt x="405" y="393"/>
                    <a:pt x="422" y="408"/>
                    <a:pt x="441" y="420"/>
                  </a:cubicBezTo>
                  <a:cubicBezTo>
                    <a:pt x="470" y="439"/>
                    <a:pt x="463" y="417"/>
                    <a:pt x="445" y="402"/>
                  </a:cubicBezTo>
                  <a:cubicBezTo>
                    <a:pt x="451" y="404"/>
                    <a:pt x="483" y="425"/>
                    <a:pt x="488" y="421"/>
                  </a:cubicBezTo>
                  <a:cubicBezTo>
                    <a:pt x="503" y="436"/>
                    <a:pt x="520" y="452"/>
                    <a:pt x="542" y="458"/>
                  </a:cubicBezTo>
                  <a:cubicBezTo>
                    <a:pt x="545" y="459"/>
                    <a:pt x="549" y="453"/>
                    <a:pt x="545" y="451"/>
                  </a:cubicBezTo>
                  <a:cubicBezTo>
                    <a:pt x="533" y="442"/>
                    <a:pt x="521" y="433"/>
                    <a:pt x="509" y="424"/>
                  </a:cubicBezTo>
                  <a:cubicBezTo>
                    <a:pt x="469" y="392"/>
                    <a:pt x="428" y="365"/>
                    <a:pt x="376" y="358"/>
                  </a:cubicBezTo>
                  <a:cubicBezTo>
                    <a:pt x="365" y="356"/>
                    <a:pt x="353" y="354"/>
                    <a:pt x="343" y="354"/>
                  </a:cubicBezTo>
                  <a:cubicBezTo>
                    <a:pt x="342" y="340"/>
                    <a:pt x="334" y="348"/>
                    <a:pt x="329" y="355"/>
                  </a:cubicBezTo>
                  <a:cubicBezTo>
                    <a:pt x="328" y="355"/>
                    <a:pt x="328" y="355"/>
                    <a:pt x="327" y="356"/>
                  </a:cubicBezTo>
                  <a:cubicBezTo>
                    <a:pt x="325" y="356"/>
                    <a:pt x="323" y="356"/>
                    <a:pt x="320" y="355"/>
                  </a:cubicBezTo>
                  <a:cubicBezTo>
                    <a:pt x="322" y="349"/>
                    <a:pt x="324" y="343"/>
                    <a:pt x="326" y="337"/>
                  </a:cubicBezTo>
                  <a:cubicBezTo>
                    <a:pt x="340" y="331"/>
                    <a:pt x="353" y="324"/>
                    <a:pt x="367" y="320"/>
                  </a:cubicBezTo>
                  <a:cubicBezTo>
                    <a:pt x="372" y="320"/>
                    <a:pt x="376" y="320"/>
                    <a:pt x="380" y="320"/>
                  </a:cubicBezTo>
                  <a:cubicBezTo>
                    <a:pt x="377" y="321"/>
                    <a:pt x="367" y="322"/>
                    <a:pt x="365" y="325"/>
                  </a:cubicBezTo>
                  <a:cubicBezTo>
                    <a:pt x="361" y="327"/>
                    <a:pt x="344" y="331"/>
                    <a:pt x="348" y="337"/>
                  </a:cubicBezTo>
                  <a:cubicBezTo>
                    <a:pt x="351" y="344"/>
                    <a:pt x="367" y="333"/>
                    <a:pt x="371" y="332"/>
                  </a:cubicBezTo>
                  <a:cubicBezTo>
                    <a:pt x="398" y="331"/>
                    <a:pt x="426" y="334"/>
                    <a:pt x="452" y="340"/>
                  </a:cubicBezTo>
                  <a:cubicBezTo>
                    <a:pt x="478" y="359"/>
                    <a:pt x="503" y="384"/>
                    <a:pt x="519" y="412"/>
                  </a:cubicBezTo>
                  <a:cubicBezTo>
                    <a:pt x="523" y="420"/>
                    <a:pt x="526" y="408"/>
                    <a:pt x="521" y="401"/>
                  </a:cubicBezTo>
                  <a:cubicBezTo>
                    <a:pt x="510" y="383"/>
                    <a:pt x="496" y="367"/>
                    <a:pt x="480" y="353"/>
                  </a:cubicBezTo>
                  <a:cubicBezTo>
                    <a:pt x="503" y="369"/>
                    <a:pt x="527" y="380"/>
                    <a:pt x="552" y="392"/>
                  </a:cubicBezTo>
                  <a:cubicBezTo>
                    <a:pt x="556" y="396"/>
                    <a:pt x="563" y="411"/>
                    <a:pt x="571" y="423"/>
                  </a:cubicBezTo>
                  <a:cubicBezTo>
                    <a:pt x="563" y="414"/>
                    <a:pt x="551" y="402"/>
                    <a:pt x="543" y="419"/>
                  </a:cubicBezTo>
                  <a:cubicBezTo>
                    <a:pt x="538" y="430"/>
                    <a:pt x="546" y="437"/>
                    <a:pt x="547" y="430"/>
                  </a:cubicBezTo>
                  <a:cubicBezTo>
                    <a:pt x="547" y="430"/>
                    <a:pt x="550" y="417"/>
                    <a:pt x="554" y="418"/>
                  </a:cubicBezTo>
                  <a:cubicBezTo>
                    <a:pt x="537" y="432"/>
                    <a:pt x="579" y="440"/>
                    <a:pt x="573" y="426"/>
                  </a:cubicBezTo>
                  <a:cubicBezTo>
                    <a:pt x="580" y="437"/>
                    <a:pt x="587" y="443"/>
                    <a:pt x="591" y="433"/>
                  </a:cubicBezTo>
                  <a:cubicBezTo>
                    <a:pt x="592" y="434"/>
                    <a:pt x="593" y="435"/>
                    <a:pt x="594" y="436"/>
                  </a:cubicBezTo>
                  <a:cubicBezTo>
                    <a:pt x="588" y="446"/>
                    <a:pt x="582" y="455"/>
                    <a:pt x="577" y="465"/>
                  </a:cubicBezTo>
                  <a:cubicBezTo>
                    <a:pt x="569" y="467"/>
                    <a:pt x="557" y="493"/>
                    <a:pt x="553" y="500"/>
                  </a:cubicBezTo>
                  <a:cubicBezTo>
                    <a:pt x="541" y="513"/>
                    <a:pt x="530" y="527"/>
                    <a:pt x="518" y="541"/>
                  </a:cubicBezTo>
                  <a:cubicBezTo>
                    <a:pt x="515" y="545"/>
                    <a:pt x="486" y="570"/>
                    <a:pt x="493" y="575"/>
                  </a:cubicBezTo>
                  <a:cubicBezTo>
                    <a:pt x="500" y="581"/>
                    <a:pt x="520" y="550"/>
                    <a:pt x="524" y="546"/>
                  </a:cubicBezTo>
                  <a:cubicBezTo>
                    <a:pt x="508" y="572"/>
                    <a:pt x="490" y="595"/>
                    <a:pt x="468" y="616"/>
                  </a:cubicBezTo>
                  <a:close/>
                  <a:moveTo>
                    <a:pt x="306" y="476"/>
                  </a:moveTo>
                  <a:cubicBezTo>
                    <a:pt x="309" y="466"/>
                    <a:pt x="312" y="465"/>
                    <a:pt x="312" y="465"/>
                  </a:cubicBezTo>
                  <a:cubicBezTo>
                    <a:pt x="312" y="465"/>
                    <a:pt x="314" y="466"/>
                    <a:pt x="315" y="470"/>
                  </a:cubicBezTo>
                  <a:cubicBezTo>
                    <a:pt x="313" y="472"/>
                    <a:pt x="311" y="474"/>
                    <a:pt x="309" y="477"/>
                  </a:cubicBezTo>
                  <a:cubicBezTo>
                    <a:pt x="308" y="477"/>
                    <a:pt x="307" y="476"/>
                    <a:pt x="306" y="476"/>
                  </a:cubicBezTo>
                  <a:close/>
                  <a:moveTo>
                    <a:pt x="317" y="488"/>
                  </a:moveTo>
                  <a:cubicBezTo>
                    <a:pt x="317" y="487"/>
                    <a:pt x="318" y="486"/>
                    <a:pt x="318" y="484"/>
                  </a:cubicBezTo>
                  <a:cubicBezTo>
                    <a:pt x="318" y="484"/>
                    <a:pt x="318" y="484"/>
                    <a:pt x="318" y="484"/>
                  </a:cubicBezTo>
                  <a:cubicBezTo>
                    <a:pt x="318" y="486"/>
                    <a:pt x="318" y="488"/>
                    <a:pt x="317" y="488"/>
                  </a:cubicBezTo>
                  <a:cubicBezTo>
                    <a:pt x="317" y="488"/>
                    <a:pt x="317" y="488"/>
                    <a:pt x="317" y="488"/>
                  </a:cubicBezTo>
                  <a:close/>
                  <a:moveTo>
                    <a:pt x="423" y="472"/>
                  </a:moveTo>
                  <a:cubicBezTo>
                    <a:pt x="438" y="480"/>
                    <a:pt x="451" y="490"/>
                    <a:pt x="462" y="505"/>
                  </a:cubicBezTo>
                  <a:cubicBezTo>
                    <a:pt x="462" y="510"/>
                    <a:pt x="463" y="515"/>
                    <a:pt x="463" y="519"/>
                  </a:cubicBezTo>
                  <a:cubicBezTo>
                    <a:pt x="445" y="509"/>
                    <a:pt x="435" y="487"/>
                    <a:pt x="423" y="472"/>
                  </a:cubicBezTo>
                  <a:close/>
                  <a:moveTo>
                    <a:pt x="468" y="539"/>
                  </a:moveTo>
                  <a:cubicBezTo>
                    <a:pt x="470" y="540"/>
                    <a:pt x="472" y="539"/>
                    <a:pt x="472" y="537"/>
                  </a:cubicBezTo>
                  <a:cubicBezTo>
                    <a:pt x="484" y="544"/>
                    <a:pt x="474" y="553"/>
                    <a:pt x="465" y="550"/>
                  </a:cubicBezTo>
                  <a:cubicBezTo>
                    <a:pt x="466" y="550"/>
                    <a:pt x="467" y="550"/>
                    <a:pt x="469" y="550"/>
                  </a:cubicBezTo>
                  <a:cubicBezTo>
                    <a:pt x="477" y="549"/>
                    <a:pt x="469" y="541"/>
                    <a:pt x="468" y="539"/>
                  </a:cubicBezTo>
                  <a:close/>
                  <a:moveTo>
                    <a:pt x="379" y="367"/>
                  </a:moveTo>
                  <a:cubicBezTo>
                    <a:pt x="409" y="374"/>
                    <a:pt x="440" y="385"/>
                    <a:pt x="466" y="403"/>
                  </a:cubicBezTo>
                  <a:cubicBezTo>
                    <a:pt x="439" y="389"/>
                    <a:pt x="408" y="377"/>
                    <a:pt x="379" y="367"/>
                  </a:cubicBezTo>
                  <a:close/>
                  <a:moveTo>
                    <a:pt x="414" y="391"/>
                  </a:moveTo>
                  <a:cubicBezTo>
                    <a:pt x="427" y="398"/>
                    <a:pt x="438" y="405"/>
                    <a:pt x="446" y="414"/>
                  </a:cubicBezTo>
                  <a:cubicBezTo>
                    <a:pt x="435" y="407"/>
                    <a:pt x="425" y="399"/>
                    <a:pt x="414" y="391"/>
                  </a:cubicBezTo>
                  <a:close/>
                  <a:moveTo>
                    <a:pt x="562" y="425"/>
                  </a:moveTo>
                  <a:cubicBezTo>
                    <a:pt x="561" y="425"/>
                    <a:pt x="560" y="424"/>
                    <a:pt x="559" y="424"/>
                  </a:cubicBezTo>
                  <a:cubicBezTo>
                    <a:pt x="559" y="424"/>
                    <a:pt x="559" y="424"/>
                    <a:pt x="559" y="424"/>
                  </a:cubicBezTo>
                  <a:cubicBezTo>
                    <a:pt x="560" y="424"/>
                    <a:pt x="560" y="423"/>
                    <a:pt x="560" y="423"/>
                  </a:cubicBezTo>
                  <a:cubicBezTo>
                    <a:pt x="561" y="423"/>
                    <a:pt x="561" y="424"/>
                    <a:pt x="562" y="425"/>
                  </a:cubicBezTo>
                  <a:close/>
                  <a:moveTo>
                    <a:pt x="574" y="502"/>
                  </a:moveTo>
                  <a:cubicBezTo>
                    <a:pt x="564" y="513"/>
                    <a:pt x="554" y="526"/>
                    <a:pt x="545" y="538"/>
                  </a:cubicBezTo>
                  <a:cubicBezTo>
                    <a:pt x="548" y="533"/>
                    <a:pt x="551" y="527"/>
                    <a:pt x="554" y="522"/>
                  </a:cubicBezTo>
                  <a:cubicBezTo>
                    <a:pt x="557" y="519"/>
                    <a:pt x="559" y="516"/>
                    <a:pt x="561" y="513"/>
                  </a:cubicBezTo>
                  <a:cubicBezTo>
                    <a:pt x="566" y="509"/>
                    <a:pt x="570" y="506"/>
                    <a:pt x="574" y="502"/>
                  </a:cubicBezTo>
                  <a:close/>
                  <a:moveTo>
                    <a:pt x="596" y="505"/>
                  </a:moveTo>
                  <a:cubicBezTo>
                    <a:pt x="577" y="530"/>
                    <a:pt x="555" y="554"/>
                    <a:pt x="534" y="578"/>
                  </a:cubicBezTo>
                  <a:cubicBezTo>
                    <a:pt x="525" y="585"/>
                    <a:pt x="516" y="592"/>
                    <a:pt x="508" y="600"/>
                  </a:cubicBezTo>
                  <a:cubicBezTo>
                    <a:pt x="513" y="590"/>
                    <a:pt x="519" y="581"/>
                    <a:pt x="524" y="572"/>
                  </a:cubicBezTo>
                  <a:cubicBezTo>
                    <a:pt x="549" y="545"/>
                    <a:pt x="571" y="507"/>
                    <a:pt x="602" y="487"/>
                  </a:cubicBezTo>
                  <a:cubicBezTo>
                    <a:pt x="601" y="493"/>
                    <a:pt x="599" y="500"/>
                    <a:pt x="596" y="505"/>
                  </a:cubicBezTo>
                  <a:close/>
                  <a:moveTo>
                    <a:pt x="625" y="465"/>
                  </a:moveTo>
                  <a:cubicBezTo>
                    <a:pt x="620" y="473"/>
                    <a:pt x="615" y="480"/>
                    <a:pt x="610" y="487"/>
                  </a:cubicBezTo>
                  <a:cubicBezTo>
                    <a:pt x="612" y="483"/>
                    <a:pt x="612" y="480"/>
                    <a:pt x="610" y="476"/>
                  </a:cubicBezTo>
                  <a:cubicBezTo>
                    <a:pt x="605" y="473"/>
                    <a:pt x="597" y="480"/>
                    <a:pt x="595" y="482"/>
                  </a:cubicBezTo>
                  <a:cubicBezTo>
                    <a:pt x="597" y="480"/>
                    <a:pt x="618" y="450"/>
                    <a:pt x="604" y="461"/>
                  </a:cubicBezTo>
                  <a:cubicBezTo>
                    <a:pt x="606" y="458"/>
                    <a:pt x="608" y="456"/>
                    <a:pt x="610" y="453"/>
                  </a:cubicBezTo>
                  <a:cubicBezTo>
                    <a:pt x="615" y="454"/>
                    <a:pt x="616" y="445"/>
                    <a:pt x="613" y="442"/>
                  </a:cubicBezTo>
                  <a:cubicBezTo>
                    <a:pt x="611" y="435"/>
                    <a:pt x="609" y="428"/>
                    <a:pt x="605" y="421"/>
                  </a:cubicBezTo>
                  <a:cubicBezTo>
                    <a:pt x="620" y="431"/>
                    <a:pt x="631" y="443"/>
                    <a:pt x="631" y="453"/>
                  </a:cubicBezTo>
                  <a:cubicBezTo>
                    <a:pt x="627" y="457"/>
                    <a:pt x="625" y="461"/>
                    <a:pt x="625" y="465"/>
                  </a:cubicBezTo>
                  <a:close/>
                  <a:moveTo>
                    <a:pt x="709" y="356"/>
                  </a:moveTo>
                  <a:cubicBezTo>
                    <a:pt x="703" y="361"/>
                    <a:pt x="697" y="367"/>
                    <a:pt x="691" y="373"/>
                  </a:cubicBezTo>
                  <a:cubicBezTo>
                    <a:pt x="706" y="353"/>
                    <a:pt x="721" y="335"/>
                    <a:pt x="738" y="318"/>
                  </a:cubicBezTo>
                  <a:cubicBezTo>
                    <a:pt x="729" y="331"/>
                    <a:pt x="719" y="343"/>
                    <a:pt x="709" y="356"/>
                  </a:cubicBezTo>
                  <a:close/>
                  <a:moveTo>
                    <a:pt x="751" y="313"/>
                  </a:moveTo>
                  <a:cubicBezTo>
                    <a:pt x="754" y="308"/>
                    <a:pt x="757" y="303"/>
                    <a:pt x="760" y="299"/>
                  </a:cubicBezTo>
                  <a:cubicBezTo>
                    <a:pt x="762" y="297"/>
                    <a:pt x="765" y="295"/>
                    <a:pt x="767" y="293"/>
                  </a:cubicBezTo>
                  <a:cubicBezTo>
                    <a:pt x="762" y="299"/>
                    <a:pt x="757" y="306"/>
                    <a:pt x="751" y="313"/>
                  </a:cubicBezTo>
                  <a:close/>
                  <a:moveTo>
                    <a:pt x="810" y="221"/>
                  </a:moveTo>
                  <a:cubicBezTo>
                    <a:pt x="811" y="222"/>
                    <a:pt x="812" y="222"/>
                    <a:pt x="814" y="222"/>
                  </a:cubicBezTo>
                  <a:cubicBezTo>
                    <a:pt x="809" y="225"/>
                    <a:pt x="804" y="229"/>
                    <a:pt x="801" y="233"/>
                  </a:cubicBezTo>
                  <a:cubicBezTo>
                    <a:pt x="801" y="226"/>
                    <a:pt x="801" y="219"/>
                    <a:pt x="800" y="211"/>
                  </a:cubicBezTo>
                  <a:cubicBezTo>
                    <a:pt x="803" y="215"/>
                    <a:pt x="806" y="218"/>
                    <a:pt x="810" y="221"/>
                  </a:cubicBezTo>
                  <a:close/>
                  <a:moveTo>
                    <a:pt x="798" y="248"/>
                  </a:moveTo>
                  <a:cubicBezTo>
                    <a:pt x="804" y="241"/>
                    <a:pt x="809" y="235"/>
                    <a:pt x="816" y="230"/>
                  </a:cubicBezTo>
                  <a:cubicBezTo>
                    <a:pt x="811" y="239"/>
                    <a:pt x="804" y="248"/>
                    <a:pt x="795" y="257"/>
                  </a:cubicBezTo>
                  <a:cubicBezTo>
                    <a:pt x="796" y="254"/>
                    <a:pt x="797" y="251"/>
                    <a:pt x="798" y="248"/>
                  </a:cubicBezTo>
                  <a:close/>
                  <a:moveTo>
                    <a:pt x="790" y="245"/>
                  </a:moveTo>
                  <a:cubicBezTo>
                    <a:pt x="789" y="246"/>
                    <a:pt x="781" y="253"/>
                    <a:pt x="787" y="256"/>
                  </a:cubicBezTo>
                  <a:cubicBezTo>
                    <a:pt x="785" y="261"/>
                    <a:pt x="783" y="266"/>
                    <a:pt x="781" y="271"/>
                  </a:cubicBezTo>
                  <a:cubicBezTo>
                    <a:pt x="773" y="277"/>
                    <a:pt x="766" y="283"/>
                    <a:pt x="759" y="289"/>
                  </a:cubicBezTo>
                  <a:cubicBezTo>
                    <a:pt x="751" y="288"/>
                    <a:pt x="733" y="311"/>
                    <a:pt x="726" y="316"/>
                  </a:cubicBezTo>
                  <a:cubicBezTo>
                    <a:pt x="750" y="289"/>
                    <a:pt x="774" y="261"/>
                    <a:pt x="792" y="231"/>
                  </a:cubicBezTo>
                  <a:cubicBezTo>
                    <a:pt x="792" y="236"/>
                    <a:pt x="791" y="240"/>
                    <a:pt x="790" y="245"/>
                  </a:cubicBezTo>
                  <a:close/>
                  <a:moveTo>
                    <a:pt x="789" y="218"/>
                  </a:moveTo>
                  <a:cubicBezTo>
                    <a:pt x="788" y="210"/>
                    <a:pt x="788" y="202"/>
                    <a:pt x="787" y="194"/>
                  </a:cubicBezTo>
                  <a:cubicBezTo>
                    <a:pt x="790" y="201"/>
                    <a:pt x="792" y="208"/>
                    <a:pt x="792" y="215"/>
                  </a:cubicBezTo>
                  <a:cubicBezTo>
                    <a:pt x="791" y="216"/>
                    <a:pt x="790" y="217"/>
                    <a:pt x="789" y="218"/>
                  </a:cubicBezTo>
                  <a:close/>
                  <a:moveTo>
                    <a:pt x="791" y="180"/>
                  </a:moveTo>
                  <a:cubicBezTo>
                    <a:pt x="791" y="180"/>
                    <a:pt x="791" y="180"/>
                    <a:pt x="790" y="180"/>
                  </a:cubicBezTo>
                  <a:cubicBezTo>
                    <a:pt x="789" y="178"/>
                    <a:pt x="788" y="176"/>
                    <a:pt x="787" y="174"/>
                  </a:cubicBezTo>
                  <a:cubicBezTo>
                    <a:pt x="789" y="176"/>
                    <a:pt x="790" y="178"/>
                    <a:pt x="791" y="180"/>
                  </a:cubicBezTo>
                  <a:close/>
                  <a:moveTo>
                    <a:pt x="485" y="34"/>
                  </a:moveTo>
                  <a:cubicBezTo>
                    <a:pt x="487" y="33"/>
                    <a:pt x="489" y="31"/>
                    <a:pt x="491" y="30"/>
                  </a:cubicBezTo>
                  <a:cubicBezTo>
                    <a:pt x="494" y="30"/>
                    <a:pt x="498" y="31"/>
                    <a:pt x="500" y="32"/>
                  </a:cubicBezTo>
                  <a:cubicBezTo>
                    <a:pt x="495" y="33"/>
                    <a:pt x="490" y="34"/>
                    <a:pt x="485" y="35"/>
                  </a:cubicBezTo>
                  <a:cubicBezTo>
                    <a:pt x="485" y="35"/>
                    <a:pt x="485" y="34"/>
                    <a:pt x="485" y="34"/>
                  </a:cubicBezTo>
                  <a:close/>
                  <a:moveTo>
                    <a:pt x="485" y="43"/>
                  </a:moveTo>
                  <a:cubicBezTo>
                    <a:pt x="500" y="40"/>
                    <a:pt x="517" y="37"/>
                    <a:pt x="533" y="36"/>
                  </a:cubicBezTo>
                  <a:cubicBezTo>
                    <a:pt x="542" y="36"/>
                    <a:pt x="551" y="36"/>
                    <a:pt x="561" y="36"/>
                  </a:cubicBezTo>
                  <a:cubicBezTo>
                    <a:pt x="548" y="37"/>
                    <a:pt x="535" y="40"/>
                    <a:pt x="522" y="43"/>
                  </a:cubicBezTo>
                  <a:cubicBezTo>
                    <a:pt x="511" y="42"/>
                    <a:pt x="498" y="42"/>
                    <a:pt x="485" y="43"/>
                  </a:cubicBezTo>
                  <a:close/>
                  <a:moveTo>
                    <a:pt x="483" y="69"/>
                  </a:moveTo>
                  <a:cubicBezTo>
                    <a:pt x="486" y="68"/>
                    <a:pt x="489" y="66"/>
                    <a:pt x="492" y="64"/>
                  </a:cubicBezTo>
                  <a:cubicBezTo>
                    <a:pt x="494" y="67"/>
                    <a:pt x="496" y="68"/>
                    <a:pt x="499" y="69"/>
                  </a:cubicBezTo>
                  <a:cubicBezTo>
                    <a:pt x="493" y="69"/>
                    <a:pt x="488" y="69"/>
                    <a:pt x="483" y="69"/>
                  </a:cubicBezTo>
                  <a:close/>
                  <a:moveTo>
                    <a:pt x="523" y="51"/>
                  </a:moveTo>
                  <a:cubicBezTo>
                    <a:pt x="529" y="51"/>
                    <a:pt x="535" y="52"/>
                    <a:pt x="540" y="52"/>
                  </a:cubicBezTo>
                  <a:cubicBezTo>
                    <a:pt x="530" y="53"/>
                    <a:pt x="520" y="55"/>
                    <a:pt x="510" y="56"/>
                  </a:cubicBezTo>
                  <a:cubicBezTo>
                    <a:pt x="514" y="54"/>
                    <a:pt x="519" y="52"/>
                    <a:pt x="523" y="51"/>
                  </a:cubicBezTo>
                  <a:close/>
                  <a:moveTo>
                    <a:pt x="577" y="68"/>
                  </a:moveTo>
                  <a:cubicBezTo>
                    <a:pt x="558" y="66"/>
                    <a:pt x="539" y="65"/>
                    <a:pt x="520" y="63"/>
                  </a:cubicBezTo>
                  <a:cubicBezTo>
                    <a:pt x="538" y="61"/>
                    <a:pt x="557" y="58"/>
                    <a:pt x="575" y="58"/>
                  </a:cubicBezTo>
                  <a:cubicBezTo>
                    <a:pt x="583" y="61"/>
                    <a:pt x="589" y="63"/>
                    <a:pt x="595" y="68"/>
                  </a:cubicBezTo>
                  <a:cubicBezTo>
                    <a:pt x="589" y="68"/>
                    <a:pt x="583" y="68"/>
                    <a:pt x="577" y="68"/>
                  </a:cubicBezTo>
                  <a:close/>
                  <a:moveTo>
                    <a:pt x="609" y="72"/>
                  </a:moveTo>
                  <a:cubicBezTo>
                    <a:pt x="609" y="71"/>
                    <a:pt x="608" y="69"/>
                    <a:pt x="608" y="68"/>
                  </a:cubicBezTo>
                  <a:cubicBezTo>
                    <a:pt x="607" y="67"/>
                    <a:pt x="606" y="67"/>
                    <a:pt x="605" y="66"/>
                  </a:cubicBezTo>
                  <a:cubicBezTo>
                    <a:pt x="619" y="69"/>
                    <a:pt x="632" y="73"/>
                    <a:pt x="645" y="77"/>
                  </a:cubicBezTo>
                  <a:cubicBezTo>
                    <a:pt x="633" y="75"/>
                    <a:pt x="621" y="73"/>
                    <a:pt x="609" y="72"/>
                  </a:cubicBezTo>
                  <a:close/>
                  <a:moveTo>
                    <a:pt x="713" y="111"/>
                  </a:moveTo>
                  <a:cubicBezTo>
                    <a:pt x="708" y="107"/>
                    <a:pt x="704" y="103"/>
                    <a:pt x="699" y="99"/>
                  </a:cubicBezTo>
                  <a:cubicBezTo>
                    <a:pt x="699" y="99"/>
                    <a:pt x="699" y="99"/>
                    <a:pt x="699" y="99"/>
                  </a:cubicBezTo>
                  <a:cubicBezTo>
                    <a:pt x="713" y="104"/>
                    <a:pt x="726" y="110"/>
                    <a:pt x="738" y="117"/>
                  </a:cubicBezTo>
                  <a:cubicBezTo>
                    <a:pt x="741" y="120"/>
                    <a:pt x="744" y="124"/>
                    <a:pt x="747" y="127"/>
                  </a:cubicBezTo>
                  <a:cubicBezTo>
                    <a:pt x="736" y="121"/>
                    <a:pt x="725" y="115"/>
                    <a:pt x="713" y="111"/>
                  </a:cubicBezTo>
                  <a:close/>
                  <a:moveTo>
                    <a:pt x="777" y="172"/>
                  </a:moveTo>
                  <a:cubicBezTo>
                    <a:pt x="780" y="187"/>
                    <a:pt x="780" y="203"/>
                    <a:pt x="781" y="218"/>
                  </a:cubicBezTo>
                  <a:cubicBezTo>
                    <a:pt x="771" y="185"/>
                    <a:pt x="753" y="154"/>
                    <a:pt x="728" y="127"/>
                  </a:cubicBezTo>
                  <a:cubicBezTo>
                    <a:pt x="741" y="133"/>
                    <a:pt x="753" y="141"/>
                    <a:pt x="764" y="150"/>
                  </a:cubicBezTo>
                  <a:cubicBezTo>
                    <a:pt x="769" y="157"/>
                    <a:pt x="773" y="165"/>
                    <a:pt x="777" y="172"/>
                  </a:cubicBezTo>
                  <a:close/>
                  <a:moveTo>
                    <a:pt x="797" y="149"/>
                  </a:moveTo>
                  <a:cubicBezTo>
                    <a:pt x="783" y="136"/>
                    <a:pt x="768" y="125"/>
                    <a:pt x="752" y="115"/>
                  </a:cubicBezTo>
                  <a:cubicBezTo>
                    <a:pt x="732" y="103"/>
                    <a:pt x="718" y="85"/>
                    <a:pt x="699" y="71"/>
                  </a:cubicBezTo>
                  <a:cubicBezTo>
                    <a:pt x="743" y="91"/>
                    <a:pt x="774" y="115"/>
                    <a:pt x="797" y="149"/>
                  </a:cubicBezTo>
                  <a:close/>
                  <a:moveTo>
                    <a:pt x="689" y="74"/>
                  </a:moveTo>
                  <a:cubicBezTo>
                    <a:pt x="699" y="81"/>
                    <a:pt x="709" y="89"/>
                    <a:pt x="717" y="97"/>
                  </a:cubicBezTo>
                  <a:cubicBezTo>
                    <a:pt x="710" y="93"/>
                    <a:pt x="702" y="89"/>
                    <a:pt x="693" y="86"/>
                  </a:cubicBezTo>
                  <a:cubicBezTo>
                    <a:pt x="691" y="82"/>
                    <a:pt x="688" y="78"/>
                    <a:pt x="686" y="75"/>
                  </a:cubicBezTo>
                  <a:cubicBezTo>
                    <a:pt x="687" y="75"/>
                    <a:pt x="688" y="75"/>
                    <a:pt x="689" y="74"/>
                  </a:cubicBezTo>
                  <a:close/>
                  <a:moveTo>
                    <a:pt x="637" y="50"/>
                  </a:moveTo>
                  <a:cubicBezTo>
                    <a:pt x="653" y="57"/>
                    <a:pt x="668" y="67"/>
                    <a:pt x="680" y="81"/>
                  </a:cubicBezTo>
                  <a:cubicBezTo>
                    <a:pt x="636" y="64"/>
                    <a:pt x="597" y="51"/>
                    <a:pt x="550" y="45"/>
                  </a:cubicBezTo>
                  <a:cubicBezTo>
                    <a:pt x="578" y="41"/>
                    <a:pt x="607" y="43"/>
                    <a:pt x="637" y="50"/>
                  </a:cubicBezTo>
                  <a:close/>
                  <a:moveTo>
                    <a:pt x="513" y="30"/>
                  </a:moveTo>
                  <a:cubicBezTo>
                    <a:pt x="511" y="30"/>
                    <a:pt x="509" y="31"/>
                    <a:pt x="507" y="31"/>
                  </a:cubicBezTo>
                  <a:cubicBezTo>
                    <a:pt x="509" y="28"/>
                    <a:pt x="506" y="26"/>
                    <a:pt x="503" y="25"/>
                  </a:cubicBezTo>
                  <a:cubicBezTo>
                    <a:pt x="524" y="18"/>
                    <a:pt x="551" y="20"/>
                    <a:pt x="578" y="26"/>
                  </a:cubicBezTo>
                  <a:cubicBezTo>
                    <a:pt x="569" y="26"/>
                    <a:pt x="517" y="21"/>
                    <a:pt x="513" y="30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6" name="Freeform 24"/>
            <p:cNvSpPr/>
            <p:nvPr/>
          </p:nvSpPr>
          <p:spPr bwMode="auto">
            <a:xfrm>
              <a:off x="2269622" y="4730543"/>
              <a:ext cx="216685" cy="195210"/>
            </a:xfrm>
            <a:custGeom>
              <a:cxnLst>
                <a:cxn ang="0">
                  <a:pos x="73" y="14"/>
                </a:cxn>
                <a:cxn ang="0">
                  <a:pos x="69" y="15"/>
                </a:cxn>
                <a:cxn ang="0">
                  <a:pos x="59" y="12"/>
                </a:cxn>
                <a:cxn ang="0">
                  <a:pos x="21" y="48"/>
                </a:cxn>
                <a:cxn ang="0">
                  <a:pos x="5" y="71"/>
                </a:cxn>
                <a:cxn ang="0">
                  <a:pos x="27" y="57"/>
                </a:cxn>
                <a:cxn ang="0">
                  <a:pos x="32" y="63"/>
                </a:cxn>
                <a:cxn ang="0">
                  <a:pos x="56" y="35"/>
                </a:cxn>
                <a:cxn ang="0">
                  <a:pos x="73" y="14"/>
                </a:cxn>
              </a:cxnLst>
              <a:rect l="0" t="0" r="r" b="b"/>
              <a:pathLst>
                <a:path w="87" h="78">
                  <a:moveTo>
                    <a:pt x="73" y="14"/>
                  </a:moveTo>
                  <a:cubicBezTo>
                    <a:pt x="72" y="14"/>
                    <a:pt x="70" y="14"/>
                    <a:pt x="69" y="15"/>
                  </a:cubicBezTo>
                  <a:cubicBezTo>
                    <a:pt x="75" y="6"/>
                    <a:pt x="61" y="11"/>
                    <a:pt x="59" y="12"/>
                  </a:cubicBezTo>
                  <a:cubicBezTo>
                    <a:pt x="59" y="0"/>
                    <a:pt x="24" y="44"/>
                    <a:pt x="21" y="48"/>
                  </a:cubicBezTo>
                  <a:cubicBezTo>
                    <a:pt x="18" y="51"/>
                    <a:pt x="0" y="66"/>
                    <a:pt x="5" y="71"/>
                  </a:cubicBezTo>
                  <a:cubicBezTo>
                    <a:pt x="11" y="78"/>
                    <a:pt x="24" y="60"/>
                    <a:pt x="27" y="57"/>
                  </a:cubicBezTo>
                  <a:cubicBezTo>
                    <a:pt x="25" y="60"/>
                    <a:pt x="27" y="68"/>
                    <a:pt x="32" y="63"/>
                  </a:cubicBezTo>
                  <a:cubicBezTo>
                    <a:pt x="41" y="54"/>
                    <a:pt x="48" y="44"/>
                    <a:pt x="56" y="35"/>
                  </a:cubicBezTo>
                  <a:cubicBezTo>
                    <a:pt x="57" y="35"/>
                    <a:pt x="87" y="12"/>
                    <a:pt x="73" y="1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7" name="Freeform 25"/>
            <p:cNvSpPr/>
            <p:nvPr/>
          </p:nvSpPr>
          <p:spPr bwMode="auto">
            <a:xfrm>
              <a:off x="2033417" y="5076072"/>
              <a:ext cx="1417233" cy="562207"/>
            </a:xfrm>
            <a:custGeom>
              <a:cxnLst>
                <a:cxn ang="0">
                  <a:pos x="555" y="219"/>
                </a:cxn>
                <a:cxn ang="0">
                  <a:pos x="565" y="182"/>
                </a:cxn>
                <a:cxn ang="0">
                  <a:pos x="536" y="156"/>
                </a:cxn>
                <a:cxn ang="0">
                  <a:pos x="428" y="146"/>
                </a:cxn>
                <a:cxn ang="0">
                  <a:pos x="279" y="149"/>
                </a:cxn>
                <a:cxn ang="0">
                  <a:pos x="148" y="147"/>
                </a:cxn>
                <a:cxn ang="0">
                  <a:pos x="300" y="87"/>
                </a:cxn>
                <a:cxn ang="0">
                  <a:pos x="488" y="41"/>
                </a:cxn>
                <a:cxn ang="0">
                  <a:pos x="539" y="9"/>
                </a:cxn>
                <a:cxn ang="0">
                  <a:pos x="440" y="1"/>
                </a:cxn>
                <a:cxn ang="0">
                  <a:pos x="240" y="33"/>
                </a:cxn>
                <a:cxn ang="0">
                  <a:pos x="46" y="74"/>
                </a:cxn>
                <a:cxn ang="0">
                  <a:pos x="7" y="83"/>
                </a:cxn>
                <a:cxn ang="0">
                  <a:pos x="23" y="87"/>
                </a:cxn>
                <a:cxn ang="0">
                  <a:pos x="132" y="63"/>
                </a:cxn>
                <a:cxn ang="0">
                  <a:pos x="335" y="22"/>
                </a:cxn>
                <a:cxn ang="0">
                  <a:pos x="528" y="15"/>
                </a:cxn>
                <a:cxn ang="0">
                  <a:pos x="411" y="49"/>
                </a:cxn>
                <a:cxn ang="0">
                  <a:pos x="277" y="86"/>
                </a:cxn>
                <a:cxn ang="0">
                  <a:pos x="175" y="120"/>
                </a:cxn>
                <a:cxn ang="0">
                  <a:pos x="137" y="149"/>
                </a:cxn>
                <a:cxn ang="0">
                  <a:pos x="190" y="159"/>
                </a:cxn>
                <a:cxn ang="0">
                  <a:pos x="428" y="154"/>
                </a:cxn>
                <a:cxn ang="0">
                  <a:pos x="522" y="160"/>
                </a:cxn>
                <a:cxn ang="0">
                  <a:pos x="555" y="179"/>
                </a:cxn>
                <a:cxn ang="0">
                  <a:pos x="555" y="219"/>
                </a:cxn>
              </a:cxnLst>
              <a:rect l="0" t="0" r="r" b="b"/>
              <a:pathLst>
                <a:path w="567" h="225">
                  <a:moveTo>
                    <a:pt x="555" y="219"/>
                  </a:moveTo>
                  <a:cubicBezTo>
                    <a:pt x="567" y="225"/>
                    <a:pt x="567" y="187"/>
                    <a:pt x="565" y="182"/>
                  </a:cubicBezTo>
                  <a:cubicBezTo>
                    <a:pt x="561" y="168"/>
                    <a:pt x="548" y="161"/>
                    <a:pt x="536" y="156"/>
                  </a:cubicBezTo>
                  <a:cubicBezTo>
                    <a:pt x="502" y="143"/>
                    <a:pt x="463" y="145"/>
                    <a:pt x="428" y="146"/>
                  </a:cubicBezTo>
                  <a:cubicBezTo>
                    <a:pt x="378" y="148"/>
                    <a:pt x="329" y="148"/>
                    <a:pt x="279" y="149"/>
                  </a:cubicBezTo>
                  <a:cubicBezTo>
                    <a:pt x="239" y="150"/>
                    <a:pt x="188" y="158"/>
                    <a:pt x="148" y="147"/>
                  </a:cubicBezTo>
                  <a:cubicBezTo>
                    <a:pt x="185" y="113"/>
                    <a:pt x="253" y="101"/>
                    <a:pt x="300" y="87"/>
                  </a:cubicBezTo>
                  <a:cubicBezTo>
                    <a:pt x="362" y="68"/>
                    <a:pt x="426" y="59"/>
                    <a:pt x="488" y="41"/>
                  </a:cubicBezTo>
                  <a:cubicBezTo>
                    <a:pt x="494" y="39"/>
                    <a:pt x="552" y="12"/>
                    <a:pt x="539" y="9"/>
                  </a:cubicBezTo>
                  <a:cubicBezTo>
                    <a:pt x="507" y="1"/>
                    <a:pt x="473" y="0"/>
                    <a:pt x="440" y="1"/>
                  </a:cubicBezTo>
                  <a:cubicBezTo>
                    <a:pt x="372" y="4"/>
                    <a:pt x="306" y="20"/>
                    <a:pt x="240" y="33"/>
                  </a:cubicBezTo>
                  <a:cubicBezTo>
                    <a:pt x="175" y="46"/>
                    <a:pt x="111" y="61"/>
                    <a:pt x="46" y="74"/>
                  </a:cubicBezTo>
                  <a:cubicBezTo>
                    <a:pt x="39" y="76"/>
                    <a:pt x="11" y="77"/>
                    <a:pt x="7" y="83"/>
                  </a:cubicBezTo>
                  <a:cubicBezTo>
                    <a:pt x="0" y="93"/>
                    <a:pt x="26" y="86"/>
                    <a:pt x="23" y="87"/>
                  </a:cubicBezTo>
                  <a:cubicBezTo>
                    <a:pt x="60" y="80"/>
                    <a:pt x="96" y="71"/>
                    <a:pt x="132" y="63"/>
                  </a:cubicBezTo>
                  <a:cubicBezTo>
                    <a:pt x="199" y="47"/>
                    <a:pt x="267" y="34"/>
                    <a:pt x="335" y="22"/>
                  </a:cubicBezTo>
                  <a:cubicBezTo>
                    <a:pt x="398" y="11"/>
                    <a:pt x="465" y="2"/>
                    <a:pt x="528" y="15"/>
                  </a:cubicBezTo>
                  <a:cubicBezTo>
                    <a:pt x="494" y="37"/>
                    <a:pt x="450" y="42"/>
                    <a:pt x="411" y="49"/>
                  </a:cubicBezTo>
                  <a:cubicBezTo>
                    <a:pt x="366" y="58"/>
                    <a:pt x="321" y="72"/>
                    <a:pt x="277" y="86"/>
                  </a:cubicBezTo>
                  <a:cubicBezTo>
                    <a:pt x="243" y="96"/>
                    <a:pt x="207" y="106"/>
                    <a:pt x="175" y="120"/>
                  </a:cubicBezTo>
                  <a:cubicBezTo>
                    <a:pt x="168" y="124"/>
                    <a:pt x="135" y="139"/>
                    <a:pt x="137" y="149"/>
                  </a:cubicBezTo>
                  <a:cubicBezTo>
                    <a:pt x="140" y="161"/>
                    <a:pt x="181" y="159"/>
                    <a:pt x="190" y="159"/>
                  </a:cubicBezTo>
                  <a:cubicBezTo>
                    <a:pt x="269" y="158"/>
                    <a:pt x="349" y="157"/>
                    <a:pt x="428" y="154"/>
                  </a:cubicBezTo>
                  <a:cubicBezTo>
                    <a:pt x="459" y="153"/>
                    <a:pt x="491" y="152"/>
                    <a:pt x="522" y="160"/>
                  </a:cubicBezTo>
                  <a:cubicBezTo>
                    <a:pt x="534" y="163"/>
                    <a:pt x="548" y="168"/>
                    <a:pt x="555" y="179"/>
                  </a:cubicBezTo>
                  <a:cubicBezTo>
                    <a:pt x="561" y="188"/>
                    <a:pt x="551" y="217"/>
                    <a:pt x="555" y="21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</p:grpSp>
      <p:sp>
        <p:nvSpPr>
          <p:cNvPr id="9220" name="内容占位符 7"/>
          <p:cNvSpPr txBox="1">
            <a:spLocks noChangeArrowheads="1"/>
          </p:cNvSpPr>
          <p:nvPr/>
        </p:nvSpPr>
        <p:spPr bwMode="auto">
          <a:xfrm>
            <a:off x="1016003" y="964407"/>
            <a:ext cx="7515225" cy="45243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2000" b="1">
                <a:solidFill>
                  <a:srgbClr val="0000FF"/>
                </a:solidFill>
                <a:latin typeface="Times New Roman" pitchFamily="18" charset="0"/>
              </a:rPr>
              <a:t>(</a:t>
            </a:r>
            <a:r>
              <a:rPr lang="zh-CN" altLang="en-US" sz="2000" b="1">
                <a:solidFill>
                  <a:srgbClr val="0000FF"/>
                </a:solidFill>
                <a:latin typeface="Times New Roman" pitchFamily="18" charset="0"/>
              </a:rPr>
              <a:t>中考</a:t>
            </a:r>
            <a:r>
              <a:rPr lang="en-US" altLang="zh-CN" sz="2000" b="1">
                <a:solidFill>
                  <a:srgbClr val="0000FF"/>
                </a:solidFill>
                <a:latin typeface="Times New Roman" pitchFamily="18" charset="0"/>
              </a:rPr>
              <a:t>·</a:t>
            </a:r>
            <a:r>
              <a:rPr lang="zh-CN" altLang="en-US" sz="2000" b="1">
                <a:solidFill>
                  <a:srgbClr val="0000FF"/>
                </a:solidFill>
                <a:latin typeface="Times New Roman" pitchFamily="18" charset="0"/>
              </a:rPr>
              <a:t>北京</a:t>
            </a:r>
            <a:r>
              <a:rPr lang="en-US" altLang="zh-CN" sz="2000" b="1">
                <a:solidFill>
                  <a:srgbClr val="0000FF"/>
                </a:solidFill>
                <a:latin typeface="Times New Roman" pitchFamily="18" charset="0"/>
              </a:rPr>
              <a:t>)</a:t>
            </a:r>
            <a:r>
              <a:rPr lang="zh-CN" altLang="en-US" sz="2000" b="1">
                <a:latin typeface="Times New Roman" pitchFamily="18" charset="0"/>
              </a:rPr>
              <a:t>一家游泳馆的游泳收费标准为</a:t>
            </a:r>
            <a:r>
              <a:rPr lang="en-US" altLang="zh-CN" sz="2000" b="1">
                <a:latin typeface="Times New Roman" pitchFamily="18" charset="0"/>
              </a:rPr>
              <a:t>30</a:t>
            </a:r>
            <a:r>
              <a:rPr lang="zh-CN" altLang="en-US" sz="2000" b="1">
                <a:latin typeface="Times New Roman" pitchFamily="18" charset="0"/>
              </a:rPr>
              <a:t>元</a:t>
            </a:r>
            <a:r>
              <a:rPr lang="en-US" altLang="zh-CN" sz="2000" b="1">
                <a:latin typeface="Times New Roman" pitchFamily="18" charset="0"/>
              </a:rPr>
              <a:t>/</a:t>
            </a:r>
            <a:r>
              <a:rPr lang="zh-CN" altLang="en-US" sz="2000" b="1">
                <a:latin typeface="Times New Roman" pitchFamily="18" charset="0"/>
              </a:rPr>
              <a:t>次，若购买会员年卡，可享受如下优惠：</a:t>
            </a:r>
          </a:p>
          <a:p>
            <a:pPr>
              <a:lnSpc>
                <a:spcPct val="120000"/>
              </a:lnSpc>
            </a:pPr>
            <a:endParaRPr lang="zh-CN" altLang="en-US" sz="2000" b="1">
              <a:latin typeface="Times New Roman" pitchFamily="18" charset="0"/>
            </a:endParaRPr>
          </a:p>
          <a:p>
            <a:pPr>
              <a:lnSpc>
                <a:spcPct val="120000"/>
              </a:lnSpc>
            </a:pPr>
            <a:endParaRPr lang="zh-CN" altLang="en-US" sz="2000" b="1">
              <a:latin typeface="Times New Roman" pitchFamily="18" charset="0"/>
            </a:endParaRPr>
          </a:p>
          <a:p>
            <a:pPr>
              <a:lnSpc>
                <a:spcPct val="120000"/>
              </a:lnSpc>
            </a:pPr>
            <a:endParaRPr lang="zh-CN" altLang="en-US" sz="2000" b="1">
              <a:latin typeface="Times New Roman" pitchFamily="18" charset="0"/>
            </a:endParaRPr>
          </a:p>
          <a:p>
            <a:pPr>
              <a:lnSpc>
                <a:spcPct val="120000"/>
              </a:lnSpc>
            </a:pPr>
            <a:endParaRPr lang="zh-CN" altLang="en-US" sz="2000" b="1">
              <a:latin typeface="Times New Roman" pitchFamily="18" charset="0"/>
            </a:endParaRPr>
          </a:p>
          <a:p>
            <a:pPr>
              <a:lnSpc>
                <a:spcPct val="120000"/>
              </a:lnSpc>
            </a:pPr>
            <a:endParaRPr lang="zh-CN" altLang="en-US" sz="2000" b="1">
              <a:latin typeface="Times New Roman" pitchFamily="18" charset="0"/>
            </a:endParaRPr>
          </a:p>
          <a:p>
            <a:pPr>
              <a:lnSpc>
                <a:spcPct val="120000"/>
              </a:lnSpc>
            </a:pPr>
            <a:r>
              <a:rPr lang="zh-CN" altLang="zh-CN" sz="2000" b="1">
                <a:latin typeface="Times New Roman" pitchFamily="18" charset="0"/>
              </a:rPr>
              <a:t>例如，购买</a:t>
            </a:r>
            <a:r>
              <a:rPr lang="en-US" altLang="zh-CN" sz="2000" b="1">
                <a:latin typeface="Times New Roman" pitchFamily="18" charset="0"/>
              </a:rPr>
              <a:t>A</a:t>
            </a:r>
            <a:r>
              <a:rPr lang="zh-CN" altLang="en-US" sz="2000" b="1">
                <a:latin typeface="Times New Roman" pitchFamily="18" charset="0"/>
              </a:rPr>
              <a:t>类会员年卡，一年内游泳</a:t>
            </a:r>
            <a:r>
              <a:rPr lang="en-US" altLang="zh-CN" sz="2000" b="1">
                <a:latin typeface="Times New Roman" pitchFamily="18" charset="0"/>
              </a:rPr>
              <a:t>20</a:t>
            </a:r>
            <a:r>
              <a:rPr lang="zh-CN" altLang="en-US" sz="2000" b="1">
                <a:latin typeface="Times New Roman" pitchFamily="18" charset="0"/>
              </a:rPr>
              <a:t>次，消费</a:t>
            </a:r>
            <a:r>
              <a:rPr lang="en-US" altLang="zh-CN" sz="2000" b="1">
                <a:latin typeface="Times New Roman" pitchFamily="18" charset="0"/>
              </a:rPr>
              <a:t>50</a:t>
            </a:r>
            <a:r>
              <a:rPr lang="zh-CN" altLang="en-US" sz="2000" b="1">
                <a:latin typeface="Times New Roman" pitchFamily="18" charset="0"/>
              </a:rPr>
              <a:t>＋</a:t>
            </a:r>
            <a:r>
              <a:rPr lang="en-US" altLang="zh-CN" sz="2000" b="1">
                <a:latin typeface="Times New Roman" pitchFamily="18" charset="0"/>
              </a:rPr>
              <a:t>25×20</a:t>
            </a:r>
            <a:r>
              <a:rPr lang="zh-CN" altLang="en-US" sz="2000" b="1">
                <a:latin typeface="Times New Roman" pitchFamily="18" charset="0"/>
              </a:rPr>
              <a:t>＝</a:t>
            </a:r>
            <a:r>
              <a:rPr lang="en-US" altLang="zh-CN" sz="2000" b="1">
                <a:latin typeface="Times New Roman" pitchFamily="18" charset="0"/>
              </a:rPr>
              <a:t>550</a:t>
            </a:r>
            <a:r>
              <a:rPr lang="zh-CN" altLang="en-US" sz="2000" b="1">
                <a:latin typeface="Times New Roman" pitchFamily="18" charset="0"/>
              </a:rPr>
              <a:t>元，若一年内在该游泳馆游泳的次数介于</a:t>
            </a:r>
            <a:r>
              <a:rPr lang="en-US" altLang="zh-CN" sz="2000" b="1">
                <a:latin typeface="Times New Roman" pitchFamily="18" charset="0"/>
              </a:rPr>
              <a:t>45</a:t>
            </a:r>
            <a:r>
              <a:rPr lang="zh-CN" altLang="en-US" sz="2000" b="1">
                <a:latin typeface="Times New Roman" pitchFamily="18" charset="0"/>
              </a:rPr>
              <a:t>～</a:t>
            </a:r>
            <a:r>
              <a:rPr lang="en-US" altLang="zh-CN" sz="2000" b="1">
                <a:latin typeface="Times New Roman" pitchFamily="18" charset="0"/>
              </a:rPr>
              <a:t>55</a:t>
            </a:r>
            <a:r>
              <a:rPr lang="zh-CN" altLang="en-US" sz="2000" b="1">
                <a:latin typeface="Times New Roman" pitchFamily="18" charset="0"/>
              </a:rPr>
              <a:t>次之间，则最省钱的方式为</a:t>
            </a:r>
            <a:r>
              <a:rPr lang="en-US" altLang="zh-CN" sz="2000" b="1">
                <a:latin typeface="Times New Roman" pitchFamily="18" charset="0"/>
              </a:rPr>
              <a:t>(</a:t>
            </a:r>
            <a:r>
              <a:rPr lang="zh-CN" altLang="en-US" sz="2000" b="1">
                <a:latin typeface="Times New Roman" pitchFamily="18" charset="0"/>
              </a:rPr>
              <a:t>　　</a:t>
            </a:r>
            <a:r>
              <a:rPr lang="en-US" altLang="zh-CN" sz="2000" b="1">
                <a:latin typeface="Times New Roman" pitchFamily="18" charset="0"/>
              </a:rPr>
              <a:t>)</a:t>
            </a:r>
          </a:p>
          <a:p>
            <a:pPr>
              <a:lnSpc>
                <a:spcPct val="120000"/>
              </a:lnSpc>
            </a:pPr>
            <a:r>
              <a:rPr lang="en-US" altLang="zh-CN" sz="2000" b="1">
                <a:latin typeface="Times New Roman" pitchFamily="18" charset="0"/>
              </a:rPr>
              <a:t>A</a:t>
            </a:r>
            <a:r>
              <a:rPr lang="zh-CN" altLang="en-US" sz="2000" b="1">
                <a:latin typeface="Times New Roman" pitchFamily="18" charset="0"/>
              </a:rPr>
              <a:t>．购买</a:t>
            </a:r>
            <a:r>
              <a:rPr lang="en-US" altLang="zh-CN" sz="2000" b="1">
                <a:latin typeface="Times New Roman" pitchFamily="18" charset="0"/>
              </a:rPr>
              <a:t>A</a:t>
            </a:r>
            <a:r>
              <a:rPr lang="zh-CN" altLang="en-US" sz="2000" b="1">
                <a:latin typeface="Times New Roman" pitchFamily="18" charset="0"/>
              </a:rPr>
              <a:t>类会员年卡         </a:t>
            </a:r>
            <a:r>
              <a:rPr lang="en-US" altLang="zh-CN" sz="2000" b="1">
                <a:latin typeface="Times New Roman" pitchFamily="18" charset="0"/>
              </a:rPr>
              <a:t>B</a:t>
            </a:r>
            <a:r>
              <a:rPr lang="zh-CN" altLang="en-US" sz="2000" b="1">
                <a:latin typeface="Times New Roman" pitchFamily="18" charset="0"/>
              </a:rPr>
              <a:t>．购买</a:t>
            </a:r>
            <a:r>
              <a:rPr lang="en-US" altLang="zh-CN" sz="2000" b="1">
                <a:latin typeface="Times New Roman" pitchFamily="18" charset="0"/>
              </a:rPr>
              <a:t>B</a:t>
            </a:r>
            <a:r>
              <a:rPr lang="zh-CN" altLang="en-US" sz="2000" b="1">
                <a:latin typeface="Times New Roman" pitchFamily="18" charset="0"/>
              </a:rPr>
              <a:t>类会员年卡</a:t>
            </a:r>
          </a:p>
          <a:p>
            <a:pPr>
              <a:lnSpc>
                <a:spcPct val="120000"/>
              </a:lnSpc>
            </a:pPr>
            <a:r>
              <a:rPr lang="en-US" altLang="zh-CN" sz="2000" b="1">
                <a:latin typeface="Times New Roman" pitchFamily="18" charset="0"/>
              </a:rPr>
              <a:t>C</a:t>
            </a:r>
            <a:r>
              <a:rPr lang="zh-CN" altLang="en-US" sz="2000" b="1">
                <a:latin typeface="Times New Roman" pitchFamily="18" charset="0"/>
              </a:rPr>
              <a:t>．购买</a:t>
            </a:r>
            <a:r>
              <a:rPr lang="en-US" altLang="zh-CN" sz="2000" b="1">
                <a:latin typeface="Times New Roman" pitchFamily="18" charset="0"/>
              </a:rPr>
              <a:t>C</a:t>
            </a:r>
            <a:r>
              <a:rPr lang="zh-CN" altLang="en-US" sz="2000" b="1">
                <a:latin typeface="Times New Roman" pitchFamily="18" charset="0"/>
              </a:rPr>
              <a:t>类会员年卡         </a:t>
            </a:r>
            <a:r>
              <a:rPr lang="en-US" altLang="zh-CN" sz="2000" b="1">
                <a:latin typeface="Times New Roman" pitchFamily="18" charset="0"/>
              </a:rPr>
              <a:t>D</a:t>
            </a:r>
            <a:r>
              <a:rPr lang="zh-CN" altLang="en-US" sz="2000" b="1">
                <a:latin typeface="Times New Roman" pitchFamily="18" charset="0"/>
              </a:rPr>
              <a:t>．不购买会员年卡</a:t>
            </a:r>
          </a:p>
        </p:txBody>
      </p:sp>
      <p:sp>
        <p:nvSpPr>
          <p:cNvPr id="33" name="矩形 32"/>
          <p:cNvSpPr/>
          <p:nvPr/>
        </p:nvSpPr>
        <p:spPr>
          <a:xfrm>
            <a:off x="7546976" y="642938"/>
            <a:ext cx="1116013" cy="26312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 cmpd="sng">
            <a:solidFill>
              <a:schemeClr val="tx2">
                <a:lumMod val="40000"/>
                <a:lumOff val="6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/>
          </a:p>
        </p:txBody>
      </p:sp>
      <p:sp>
        <p:nvSpPr>
          <p:cNvPr id="9222" name="文本框 33"/>
          <p:cNvSpPr txBox="1">
            <a:spLocks noChangeArrowheads="1"/>
          </p:cNvSpPr>
          <p:nvPr/>
        </p:nvSpPr>
        <p:spPr bwMode="auto">
          <a:xfrm>
            <a:off x="7669215" y="642937"/>
            <a:ext cx="909223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知</a:t>
            </a:r>
            <a:r>
              <a:rPr kumimoji="1" lang="en-US" altLang="zh-CN" sz="1600" b="1">
                <a:latin typeface="楷体" pitchFamily="49" charset="-122"/>
                <a:ea typeface="楷体" pitchFamily="49" charset="-122"/>
              </a:rPr>
              <a:t>1</a:t>
            </a:r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－练</a:t>
            </a:r>
          </a:p>
        </p:txBody>
      </p:sp>
      <p:cxnSp>
        <p:nvCxnSpPr>
          <p:cNvPr id="38" name="直接连接符 12"/>
          <p:cNvCxnSpPr/>
          <p:nvPr/>
        </p:nvCxnSpPr>
        <p:spPr>
          <a:xfrm>
            <a:off x="-26988" y="4377930"/>
            <a:ext cx="904876" cy="350044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直接连接符 19"/>
          <p:cNvCxnSpPr/>
          <p:nvPr/>
        </p:nvCxnSpPr>
        <p:spPr>
          <a:xfrm>
            <a:off x="863600" y="4727972"/>
            <a:ext cx="7372350" cy="0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225" name="Picture 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932738" y="4645820"/>
            <a:ext cx="1219200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6" name="图片 42" descr="上条蓝窄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1"/>
            <a:ext cx="9144000" cy="7703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8" name="文本框 26"/>
          <p:cNvSpPr txBox="1">
            <a:spLocks noChangeArrowheads="1"/>
          </p:cNvSpPr>
          <p:nvPr/>
        </p:nvSpPr>
        <p:spPr bwMode="auto">
          <a:xfrm>
            <a:off x="5856291" y="4354117"/>
            <a:ext cx="2276585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（来自</a:t>
            </a:r>
            <a:r>
              <a:rPr kumimoji="1" lang="en-US" altLang="zh-CN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《</a:t>
            </a:r>
            <a:r>
              <a:rPr kumimoji="1" lang="zh-CN" altLang="en-US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典中点</a:t>
            </a:r>
            <a:r>
              <a:rPr kumimoji="1" lang="en-US" altLang="zh-CN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》</a:t>
            </a:r>
            <a:r>
              <a:rPr kumimoji="1" lang="zh-CN" altLang="en-US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）</a:t>
            </a:r>
          </a:p>
        </p:txBody>
      </p:sp>
      <p:graphicFrame>
        <p:nvGraphicFramePr>
          <p:cNvPr id="4211" name="Group 115"/>
          <p:cNvGraphicFramePr>
            <a:graphicFrameLocks noGrp="1"/>
          </p:cNvGraphicFramePr>
          <p:nvPr/>
        </p:nvGraphicFramePr>
        <p:xfrm>
          <a:off x="1930403" y="1577579"/>
          <a:ext cx="4740275" cy="1359998"/>
        </p:xfrm>
        <a:graphic>
          <a:graphicData uri="http://schemas.openxmlformats.org/drawingml/2006/table">
            <a:tbl>
              <a:tblPr/>
              <a:tblGrid>
                <a:gridCol w="1555750"/>
                <a:gridCol w="1458912"/>
                <a:gridCol w="1725613"/>
              </a:tblGrid>
              <a:tr h="502877"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anose="02020603050405020304" pitchFamily="18" charset="0"/>
                        </a:rPr>
                        <a:t>会员年卡类型</a:t>
                      </a:r>
                      <a:endParaRPr kumimoji="0" lang="zh-CN" alt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34268" marB="3426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anose="02020603050405020304" pitchFamily="18" charset="0"/>
                        </a:rPr>
                        <a:t>办卡费用</a:t>
                      </a:r>
                      <a:r>
                        <a:rPr kumimoji="0" lang="en-US" altLang="zh-CN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anose="02020603050405020304" pitchFamily="18" charset="0"/>
                        </a:rPr>
                        <a:t>/</a:t>
                      </a: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anose="02020603050405020304" pitchFamily="18" charset="0"/>
                        </a:rPr>
                        <a:t>元</a:t>
                      </a:r>
                      <a:endParaRPr kumimoji="0" lang="zh-CN" alt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34268" marB="3426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anose="02020603050405020304" pitchFamily="18" charset="0"/>
                        </a:rPr>
                        <a:t>每次游泳收费</a:t>
                      </a:r>
                      <a:r>
                        <a:rPr kumimoji="0" lang="en-US" altLang="zh-CN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anose="02020603050405020304" pitchFamily="18" charset="0"/>
                        </a:rPr>
                        <a:t>/</a:t>
                      </a: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anose="02020603050405020304" pitchFamily="18" charset="0"/>
                        </a:rPr>
                        <a:t>元</a:t>
                      </a:r>
                      <a:endParaRPr kumimoji="0" lang="zh-CN" alt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34268" marB="3426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07"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anose="02020603050405020304" pitchFamily="18" charset="0"/>
                        </a:rPr>
                        <a:t>A</a:t>
                      </a: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anose="02020603050405020304" pitchFamily="18" charset="0"/>
                        </a:rPr>
                        <a:t>类</a:t>
                      </a:r>
                      <a:endParaRPr kumimoji="0" lang="zh-CN" alt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34268" marB="3426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anose="02020603050405020304" pitchFamily="18" charset="0"/>
                        </a:rPr>
                        <a:t>50</a:t>
                      </a:r>
                      <a:endParaRPr kumimoji="0" lang="en-US" altLang="zh-CN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34268" marB="3426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anose="02020603050405020304" pitchFamily="18" charset="0"/>
                        </a:rPr>
                        <a:t>25</a:t>
                      </a:r>
                      <a:endParaRPr kumimoji="0" lang="en-US" altLang="zh-CN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34268" marB="3426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07"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anose="02020603050405020304" pitchFamily="18" charset="0"/>
                        </a:rPr>
                        <a:t>B</a:t>
                      </a: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anose="02020603050405020304" pitchFamily="18" charset="0"/>
                        </a:rPr>
                        <a:t>类</a:t>
                      </a:r>
                      <a:endParaRPr kumimoji="0" lang="zh-CN" alt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34268" marB="3426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anose="02020603050405020304" pitchFamily="18" charset="0"/>
                        </a:rPr>
                        <a:t>200</a:t>
                      </a:r>
                      <a:endParaRPr kumimoji="0" lang="en-US" altLang="zh-CN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34268" marB="3426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anose="02020603050405020304" pitchFamily="18" charset="0"/>
                        </a:rPr>
                        <a:t>20</a:t>
                      </a:r>
                      <a:endParaRPr kumimoji="0" lang="en-US" altLang="zh-CN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34268" marB="3426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07"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anose="02020603050405020304" pitchFamily="18" charset="0"/>
                        </a:rPr>
                        <a:t>C</a:t>
                      </a:r>
                      <a:r>
                        <a:rPr kumimoji="0" lang="zh-CN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anose="02020603050405020304" pitchFamily="18" charset="0"/>
                        </a:rPr>
                        <a:t>类</a:t>
                      </a:r>
                      <a:endParaRPr kumimoji="0" lang="zh-CN" alt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34268" marB="3426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anose="02020603050405020304" pitchFamily="18" charset="0"/>
                        </a:rPr>
                        <a:t>400</a:t>
                      </a:r>
                      <a:endParaRPr kumimoji="0" lang="en-US" altLang="zh-CN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34268" marB="3426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  <a:cs typeface="Times New Roman" panose="02020603050405020304" pitchFamily="18" charset="0"/>
                        </a:rPr>
                        <a:t>15</a:t>
                      </a:r>
                      <a:endParaRPr kumimoji="0" lang="en-US" altLang="zh-CN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宋体" pitchFamily="2" charset="-122"/>
                      </a:endParaRPr>
                    </a:p>
                  </a:txBody>
                  <a:tcPr marT="34268" marB="3426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9251" name="图片 3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018088" y="4748212"/>
            <a:ext cx="3090862" cy="185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矩形 3"/>
          <p:cNvSpPr>
            <a:spLocks noChangeArrowheads="1"/>
          </p:cNvSpPr>
          <p:nvPr/>
        </p:nvSpPr>
        <p:spPr bwMode="auto">
          <a:xfrm>
            <a:off x="2859089" y="3458766"/>
            <a:ext cx="370614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C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615950" y="1042988"/>
            <a:ext cx="446088" cy="334566"/>
          </a:xfrm>
          <a:prstGeom prst="rect">
            <a:avLst/>
          </a:prstGeom>
          <a:solidFill>
            <a:srgbClr val="FFFF0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>
              <a:defRPr/>
            </a:pPr>
            <a:r>
              <a:rPr kumimoji="1" lang="en-US" altLang="zh-CN" sz="2400" b="1" smtClean="0">
                <a:latin typeface="Times New Roman" pitchFamily="18" charset="0"/>
              </a:rPr>
              <a:t>2</a:t>
            </a:r>
          </a:p>
        </p:txBody>
      </p:sp>
      <p:grpSp>
        <p:nvGrpSpPr>
          <p:cNvPr id="2" name="组合 3"/>
          <p:cNvGrpSpPr/>
          <p:nvPr/>
        </p:nvGrpSpPr>
        <p:grpSpPr>
          <a:xfrm>
            <a:off x="8235754" y="3844390"/>
            <a:ext cx="799329" cy="994571"/>
            <a:chOff x="2000231" y="2114716"/>
            <a:chExt cx="2123898" cy="3523563"/>
          </a:xfrm>
          <a:solidFill>
            <a:srgbClr val="0070C0"/>
          </a:solidFill>
        </p:grpSpPr>
        <p:sp>
          <p:nvSpPr>
            <p:cNvPr id="11" name="Freeform 19"/>
            <p:cNvSpPr>
              <a:spLocks noEditPoints="1"/>
            </p:cNvSpPr>
            <p:nvPr/>
          </p:nvSpPr>
          <p:spPr bwMode="auto">
            <a:xfrm>
              <a:off x="3054372" y="2961932"/>
              <a:ext cx="181546" cy="140551"/>
            </a:xfrm>
            <a:custGeom>
              <a:cxnLst>
                <a:cxn ang="0">
                  <a:pos x="28" y="8"/>
                </a:cxn>
                <a:cxn ang="0">
                  <a:pos x="26" y="8"/>
                </a:cxn>
                <a:cxn ang="0">
                  <a:pos x="13" y="13"/>
                </a:cxn>
                <a:cxn ang="0">
                  <a:pos x="11" y="24"/>
                </a:cxn>
                <a:cxn ang="0">
                  <a:pos x="12" y="24"/>
                </a:cxn>
                <a:cxn ang="0">
                  <a:pos x="28" y="8"/>
                </a:cxn>
                <a:cxn ang="0">
                  <a:pos x="26" y="27"/>
                </a:cxn>
                <a:cxn ang="0">
                  <a:pos x="24" y="26"/>
                </a:cxn>
                <a:cxn ang="0">
                  <a:pos x="27" y="27"/>
                </a:cxn>
                <a:cxn ang="0">
                  <a:pos x="26" y="27"/>
                </a:cxn>
                <a:cxn ang="0">
                  <a:pos x="33" y="24"/>
                </a:cxn>
                <a:cxn ang="0">
                  <a:pos x="21" y="18"/>
                </a:cxn>
                <a:cxn ang="0">
                  <a:pos x="38" y="19"/>
                </a:cxn>
                <a:cxn ang="0">
                  <a:pos x="33" y="24"/>
                </a:cxn>
              </a:cxnLst>
              <a:rect l="0" t="0" r="r" b="b"/>
              <a:pathLst>
                <a:path w="73" h="56">
                  <a:moveTo>
                    <a:pt x="28" y="8"/>
                  </a:moveTo>
                  <a:cubicBezTo>
                    <a:pt x="27" y="8"/>
                    <a:pt x="26" y="8"/>
                    <a:pt x="26" y="8"/>
                  </a:cubicBezTo>
                  <a:cubicBezTo>
                    <a:pt x="33" y="0"/>
                    <a:pt x="18" y="2"/>
                    <a:pt x="13" y="13"/>
                  </a:cubicBezTo>
                  <a:cubicBezTo>
                    <a:pt x="12" y="13"/>
                    <a:pt x="0" y="24"/>
                    <a:pt x="11" y="24"/>
                  </a:cubicBezTo>
                  <a:cubicBezTo>
                    <a:pt x="11" y="24"/>
                    <a:pt x="12" y="24"/>
                    <a:pt x="12" y="24"/>
                  </a:cubicBezTo>
                  <a:cubicBezTo>
                    <a:pt x="20" y="56"/>
                    <a:pt x="73" y="7"/>
                    <a:pt x="28" y="8"/>
                  </a:cubicBezTo>
                  <a:close/>
                  <a:moveTo>
                    <a:pt x="26" y="27"/>
                  </a:moveTo>
                  <a:cubicBezTo>
                    <a:pt x="25" y="27"/>
                    <a:pt x="24" y="27"/>
                    <a:pt x="24" y="26"/>
                  </a:cubicBezTo>
                  <a:cubicBezTo>
                    <a:pt x="25" y="27"/>
                    <a:pt x="26" y="27"/>
                    <a:pt x="27" y="27"/>
                  </a:cubicBezTo>
                  <a:cubicBezTo>
                    <a:pt x="26" y="27"/>
                    <a:pt x="26" y="27"/>
                    <a:pt x="26" y="27"/>
                  </a:cubicBezTo>
                  <a:close/>
                  <a:moveTo>
                    <a:pt x="33" y="24"/>
                  </a:moveTo>
                  <a:cubicBezTo>
                    <a:pt x="35" y="18"/>
                    <a:pt x="24" y="18"/>
                    <a:pt x="21" y="18"/>
                  </a:cubicBezTo>
                  <a:cubicBezTo>
                    <a:pt x="27" y="15"/>
                    <a:pt x="32" y="16"/>
                    <a:pt x="38" y="19"/>
                  </a:cubicBezTo>
                  <a:cubicBezTo>
                    <a:pt x="36" y="21"/>
                    <a:pt x="35" y="23"/>
                    <a:pt x="33" y="2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2" name="Freeform 20"/>
            <p:cNvSpPr>
              <a:spLocks noEditPoints="1"/>
            </p:cNvSpPr>
            <p:nvPr/>
          </p:nvSpPr>
          <p:spPr bwMode="auto">
            <a:xfrm>
              <a:off x="2843543" y="2290406"/>
              <a:ext cx="370901" cy="579776"/>
            </a:xfrm>
            <a:custGeom>
              <a:cxnLst>
                <a:cxn ang="0">
                  <a:pos x="76" y="1"/>
                </a:cxn>
                <a:cxn ang="0">
                  <a:pos x="31" y="121"/>
                </a:cxn>
                <a:cxn ang="0">
                  <a:pos x="6" y="190"/>
                </a:cxn>
                <a:cxn ang="0">
                  <a:pos x="8" y="215"/>
                </a:cxn>
                <a:cxn ang="0">
                  <a:pos x="27" y="200"/>
                </a:cxn>
                <a:cxn ang="0">
                  <a:pos x="142" y="232"/>
                </a:cxn>
                <a:cxn ang="0">
                  <a:pos x="143" y="224"/>
                </a:cxn>
                <a:cxn ang="0">
                  <a:pos x="110" y="217"/>
                </a:cxn>
                <a:cxn ang="0">
                  <a:pos x="42" y="199"/>
                </a:cxn>
                <a:cxn ang="0">
                  <a:pos x="38" y="195"/>
                </a:cxn>
                <a:cxn ang="0">
                  <a:pos x="31" y="195"/>
                </a:cxn>
                <a:cxn ang="0">
                  <a:pos x="57" y="151"/>
                </a:cxn>
                <a:cxn ang="0">
                  <a:pos x="60" y="181"/>
                </a:cxn>
                <a:cxn ang="0">
                  <a:pos x="73" y="117"/>
                </a:cxn>
                <a:cxn ang="0">
                  <a:pos x="97" y="47"/>
                </a:cxn>
                <a:cxn ang="0">
                  <a:pos x="66" y="114"/>
                </a:cxn>
                <a:cxn ang="0">
                  <a:pos x="29" y="182"/>
                </a:cxn>
                <a:cxn ang="0">
                  <a:pos x="76" y="1"/>
                </a:cxn>
                <a:cxn ang="0">
                  <a:pos x="26" y="156"/>
                </a:cxn>
                <a:cxn ang="0">
                  <a:pos x="25" y="159"/>
                </a:cxn>
                <a:cxn ang="0">
                  <a:pos x="26" y="156"/>
                </a:cxn>
                <a:cxn ang="0">
                  <a:pos x="46" y="118"/>
                </a:cxn>
                <a:cxn ang="0">
                  <a:pos x="38" y="127"/>
                </a:cxn>
                <a:cxn ang="0">
                  <a:pos x="59" y="75"/>
                </a:cxn>
                <a:cxn ang="0">
                  <a:pos x="46" y="118"/>
                </a:cxn>
              </a:cxnLst>
              <a:rect l="0" t="0" r="r" b="b"/>
              <a:pathLst>
                <a:path w="148" h="231">
                  <a:moveTo>
                    <a:pt x="76" y="1"/>
                  </a:moveTo>
                  <a:cubicBezTo>
                    <a:pt x="74" y="0"/>
                    <a:pt x="36" y="109"/>
                    <a:pt x="31" y="121"/>
                  </a:cubicBezTo>
                  <a:cubicBezTo>
                    <a:pt x="22" y="143"/>
                    <a:pt x="13" y="166"/>
                    <a:pt x="6" y="190"/>
                  </a:cubicBezTo>
                  <a:cubicBezTo>
                    <a:pt x="5" y="192"/>
                    <a:pt x="0" y="230"/>
                    <a:pt x="8" y="215"/>
                  </a:cubicBezTo>
                  <a:cubicBezTo>
                    <a:pt x="12" y="225"/>
                    <a:pt x="26" y="202"/>
                    <a:pt x="27" y="200"/>
                  </a:cubicBezTo>
                  <a:cubicBezTo>
                    <a:pt x="32" y="217"/>
                    <a:pt x="126" y="232"/>
                    <a:pt x="142" y="232"/>
                  </a:cubicBezTo>
                  <a:cubicBezTo>
                    <a:pt x="148" y="232"/>
                    <a:pt x="147" y="225"/>
                    <a:pt x="143" y="224"/>
                  </a:cubicBezTo>
                  <a:cubicBezTo>
                    <a:pt x="132" y="222"/>
                    <a:pt x="121" y="219"/>
                    <a:pt x="110" y="217"/>
                  </a:cubicBezTo>
                  <a:cubicBezTo>
                    <a:pt x="87" y="213"/>
                    <a:pt x="64" y="208"/>
                    <a:pt x="42" y="199"/>
                  </a:cubicBezTo>
                  <a:cubicBezTo>
                    <a:pt x="43" y="197"/>
                    <a:pt x="41" y="195"/>
                    <a:pt x="38" y="195"/>
                  </a:cubicBezTo>
                  <a:cubicBezTo>
                    <a:pt x="36" y="195"/>
                    <a:pt x="33" y="195"/>
                    <a:pt x="31" y="195"/>
                  </a:cubicBezTo>
                  <a:cubicBezTo>
                    <a:pt x="40" y="180"/>
                    <a:pt x="49" y="166"/>
                    <a:pt x="57" y="151"/>
                  </a:cubicBezTo>
                  <a:cubicBezTo>
                    <a:pt x="57" y="152"/>
                    <a:pt x="49" y="190"/>
                    <a:pt x="60" y="181"/>
                  </a:cubicBezTo>
                  <a:cubicBezTo>
                    <a:pt x="68" y="174"/>
                    <a:pt x="70" y="129"/>
                    <a:pt x="73" y="117"/>
                  </a:cubicBezTo>
                  <a:cubicBezTo>
                    <a:pt x="78" y="105"/>
                    <a:pt x="103" y="59"/>
                    <a:pt x="97" y="47"/>
                  </a:cubicBezTo>
                  <a:cubicBezTo>
                    <a:pt x="93" y="40"/>
                    <a:pt x="68" y="106"/>
                    <a:pt x="66" y="114"/>
                  </a:cubicBezTo>
                  <a:cubicBezTo>
                    <a:pt x="56" y="136"/>
                    <a:pt x="44" y="159"/>
                    <a:pt x="29" y="182"/>
                  </a:cubicBezTo>
                  <a:cubicBezTo>
                    <a:pt x="36" y="166"/>
                    <a:pt x="96" y="3"/>
                    <a:pt x="76" y="1"/>
                  </a:cubicBezTo>
                  <a:close/>
                  <a:moveTo>
                    <a:pt x="26" y="156"/>
                  </a:moveTo>
                  <a:cubicBezTo>
                    <a:pt x="25" y="157"/>
                    <a:pt x="25" y="158"/>
                    <a:pt x="25" y="159"/>
                  </a:cubicBezTo>
                  <a:cubicBezTo>
                    <a:pt x="25" y="158"/>
                    <a:pt x="26" y="157"/>
                    <a:pt x="26" y="156"/>
                  </a:cubicBezTo>
                  <a:close/>
                  <a:moveTo>
                    <a:pt x="46" y="118"/>
                  </a:moveTo>
                  <a:cubicBezTo>
                    <a:pt x="43" y="118"/>
                    <a:pt x="40" y="122"/>
                    <a:pt x="38" y="127"/>
                  </a:cubicBezTo>
                  <a:cubicBezTo>
                    <a:pt x="45" y="110"/>
                    <a:pt x="52" y="92"/>
                    <a:pt x="59" y="75"/>
                  </a:cubicBezTo>
                  <a:cubicBezTo>
                    <a:pt x="55" y="89"/>
                    <a:pt x="51" y="103"/>
                    <a:pt x="46" y="118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3" name="Freeform 21"/>
            <p:cNvSpPr>
              <a:spLocks noEditPoints="1"/>
            </p:cNvSpPr>
            <p:nvPr/>
          </p:nvSpPr>
          <p:spPr bwMode="auto">
            <a:xfrm>
              <a:off x="3444794" y="2427054"/>
              <a:ext cx="374805" cy="542687"/>
            </a:xfrm>
            <a:custGeom>
              <a:cxnLst>
                <a:cxn ang="0">
                  <a:pos x="94" y="46"/>
                </a:cxn>
                <a:cxn ang="0">
                  <a:pos x="55" y="95"/>
                </a:cxn>
                <a:cxn ang="0">
                  <a:pos x="8" y="158"/>
                </a:cxn>
                <a:cxn ang="0">
                  <a:pos x="11" y="170"/>
                </a:cxn>
                <a:cxn ang="0">
                  <a:pos x="35" y="158"/>
                </a:cxn>
                <a:cxn ang="0">
                  <a:pos x="7" y="210"/>
                </a:cxn>
                <a:cxn ang="0">
                  <a:pos x="10" y="217"/>
                </a:cxn>
                <a:cxn ang="0">
                  <a:pos x="25" y="204"/>
                </a:cxn>
                <a:cxn ang="0">
                  <a:pos x="70" y="152"/>
                </a:cxn>
                <a:cxn ang="0">
                  <a:pos x="146" y="50"/>
                </a:cxn>
                <a:cxn ang="0">
                  <a:pos x="148" y="42"/>
                </a:cxn>
                <a:cxn ang="0">
                  <a:pos x="130" y="56"/>
                </a:cxn>
                <a:cxn ang="0">
                  <a:pos x="119" y="58"/>
                </a:cxn>
                <a:cxn ang="0">
                  <a:pos x="113" y="48"/>
                </a:cxn>
                <a:cxn ang="0">
                  <a:pos x="122" y="39"/>
                </a:cxn>
                <a:cxn ang="0">
                  <a:pos x="88" y="16"/>
                </a:cxn>
                <a:cxn ang="0">
                  <a:pos x="60" y="5"/>
                </a:cxn>
                <a:cxn ang="0">
                  <a:pos x="80" y="32"/>
                </a:cxn>
                <a:cxn ang="0">
                  <a:pos x="98" y="46"/>
                </a:cxn>
                <a:cxn ang="0">
                  <a:pos x="99" y="57"/>
                </a:cxn>
                <a:cxn ang="0">
                  <a:pos x="88" y="64"/>
                </a:cxn>
                <a:cxn ang="0">
                  <a:pos x="94" y="46"/>
                </a:cxn>
                <a:cxn ang="0">
                  <a:pos x="76" y="20"/>
                </a:cxn>
                <a:cxn ang="0">
                  <a:pos x="71" y="15"/>
                </a:cxn>
                <a:cxn ang="0">
                  <a:pos x="78" y="19"/>
                </a:cxn>
                <a:cxn ang="0">
                  <a:pos x="76" y="20"/>
                </a:cxn>
                <a:cxn ang="0">
                  <a:pos x="85" y="26"/>
                </a:cxn>
                <a:cxn ang="0">
                  <a:pos x="84" y="25"/>
                </a:cxn>
                <a:cxn ang="0">
                  <a:pos x="86" y="24"/>
                </a:cxn>
                <a:cxn ang="0">
                  <a:pos x="90" y="28"/>
                </a:cxn>
                <a:cxn ang="0">
                  <a:pos x="85" y="26"/>
                </a:cxn>
                <a:cxn ang="0">
                  <a:pos x="42" y="170"/>
                </a:cxn>
                <a:cxn ang="0">
                  <a:pos x="20" y="196"/>
                </a:cxn>
                <a:cxn ang="0">
                  <a:pos x="49" y="160"/>
                </a:cxn>
                <a:cxn ang="0">
                  <a:pos x="42" y="170"/>
                </a:cxn>
                <a:cxn ang="0">
                  <a:pos x="116" y="62"/>
                </a:cxn>
                <a:cxn ang="0">
                  <a:pos x="116" y="62"/>
                </a:cxn>
                <a:cxn ang="0">
                  <a:pos x="102" y="77"/>
                </a:cxn>
                <a:cxn ang="0">
                  <a:pos x="106" y="63"/>
                </a:cxn>
                <a:cxn ang="0">
                  <a:pos x="116" y="62"/>
                </a:cxn>
                <a:cxn ang="0">
                  <a:pos x="107" y="55"/>
                </a:cxn>
                <a:cxn ang="0">
                  <a:pos x="107" y="53"/>
                </a:cxn>
                <a:cxn ang="0">
                  <a:pos x="108" y="55"/>
                </a:cxn>
                <a:cxn ang="0">
                  <a:pos x="107" y="55"/>
                </a:cxn>
                <a:cxn ang="0">
                  <a:pos x="112" y="39"/>
                </a:cxn>
                <a:cxn ang="0">
                  <a:pos x="103" y="34"/>
                </a:cxn>
                <a:cxn ang="0">
                  <a:pos x="99" y="27"/>
                </a:cxn>
                <a:cxn ang="0">
                  <a:pos x="112" y="39"/>
                </a:cxn>
                <a:cxn ang="0">
                  <a:pos x="104" y="87"/>
                </a:cxn>
                <a:cxn ang="0">
                  <a:pos x="95" y="101"/>
                </a:cxn>
                <a:cxn ang="0">
                  <a:pos x="72" y="123"/>
                </a:cxn>
                <a:cxn ang="0">
                  <a:pos x="104" y="87"/>
                </a:cxn>
                <a:cxn ang="0">
                  <a:pos x="97" y="67"/>
                </a:cxn>
                <a:cxn ang="0">
                  <a:pos x="72" y="111"/>
                </a:cxn>
                <a:cxn ang="0">
                  <a:pos x="22" y="157"/>
                </a:cxn>
                <a:cxn ang="0">
                  <a:pos x="85" y="69"/>
                </a:cxn>
                <a:cxn ang="0">
                  <a:pos x="87" y="73"/>
                </a:cxn>
                <a:cxn ang="0">
                  <a:pos x="97" y="67"/>
                </a:cxn>
              </a:cxnLst>
              <a:rect l="0" t="0" r="r" b="b"/>
              <a:pathLst>
                <a:path w="150" h="216">
                  <a:moveTo>
                    <a:pt x="94" y="46"/>
                  </a:moveTo>
                  <a:cubicBezTo>
                    <a:pt x="84" y="38"/>
                    <a:pt x="59" y="88"/>
                    <a:pt x="55" y="95"/>
                  </a:cubicBezTo>
                  <a:cubicBezTo>
                    <a:pt x="39" y="115"/>
                    <a:pt x="20" y="134"/>
                    <a:pt x="8" y="158"/>
                  </a:cubicBezTo>
                  <a:cubicBezTo>
                    <a:pt x="0" y="172"/>
                    <a:pt x="0" y="196"/>
                    <a:pt x="11" y="170"/>
                  </a:cubicBezTo>
                  <a:cubicBezTo>
                    <a:pt x="14" y="174"/>
                    <a:pt x="24" y="168"/>
                    <a:pt x="35" y="158"/>
                  </a:cubicBezTo>
                  <a:cubicBezTo>
                    <a:pt x="19" y="175"/>
                    <a:pt x="7" y="194"/>
                    <a:pt x="7" y="210"/>
                  </a:cubicBezTo>
                  <a:cubicBezTo>
                    <a:pt x="5" y="212"/>
                    <a:pt x="6" y="217"/>
                    <a:pt x="10" y="217"/>
                  </a:cubicBezTo>
                  <a:cubicBezTo>
                    <a:pt x="15" y="217"/>
                    <a:pt x="22" y="207"/>
                    <a:pt x="25" y="204"/>
                  </a:cubicBezTo>
                  <a:cubicBezTo>
                    <a:pt x="42" y="189"/>
                    <a:pt x="57" y="171"/>
                    <a:pt x="70" y="152"/>
                  </a:cubicBezTo>
                  <a:cubicBezTo>
                    <a:pt x="79" y="141"/>
                    <a:pt x="150" y="51"/>
                    <a:pt x="146" y="50"/>
                  </a:cubicBezTo>
                  <a:cubicBezTo>
                    <a:pt x="149" y="48"/>
                    <a:pt x="149" y="46"/>
                    <a:pt x="148" y="42"/>
                  </a:cubicBezTo>
                  <a:cubicBezTo>
                    <a:pt x="143" y="37"/>
                    <a:pt x="133" y="53"/>
                    <a:pt x="130" y="56"/>
                  </a:cubicBezTo>
                  <a:cubicBezTo>
                    <a:pt x="129" y="48"/>
                    <a:pt x="121" y="56"/>
                    <a:pt x="119" y="58"/>
                  </a:cubicBezTo>
                  <a:cubicBezTo>
                    <a:pt x="119" y="54"/>
                    <a:pt x="116" y="50"/>
                    <a:pt x="113" y="48"/>
                  </a:cubicBezTo>
                  <a:cubicBezTo>
                    <a:pt x="122" y="52"/>
                    <a:pt x="128" y="52"/>
                    <a:pt x="122" y="39"/>
                  </a:cubicBezTo>
                  <a:cubicBezTo>
                    <a:pt x="116" y="27"/>
                    <a:pt x="102" y="16"/>
                    <a:pt x="88" y="16"/>
                  </a:cubicBezTo>
                  <a:cubicBezTo>
                    <a:pt x="84" y="12"/>
                    <a:pt x="65" y="0"/>
                    <a:pt x="60" y="5"/>
                  </a:cubicBezTo>
                  <a:cubicBezTo>
                    <a:pt x="52" y="14"/>
                    <a:pt x="76" y="29"/>
                    <a:pt x="80" y="32"/>
                  </a:cubicBezTo>
                  <a:cubicBezTo>
                    <a:pt x="86" y="37"/>
                    <a:pt x="92" y="41"/>
                    <a:pt x="98" y="46"/>
                  </a:cubicBezTo>
                  <a:cubicBezTo>
                    <a:pt x="99" y="49"/>
                    <a:pt x="99" y="53"/>
                    <a:pt x="99" y="57"/>
                  </a:cubicBezTo>
                  <a:cubicBezTo>
                    <a:pt x="94" y="59"/>
                    <a:pt x="91" y="61"/>
                    <a:pt x="88" y="64"/>
                  </a:cubicBezTo>
                  <a:cubicBezTo>
                    <a:pt x="90" y="61"/>
                    <a:pt x="99" y="50"/>
                    <a:pt x="94" y="46"/>
                  </a:cubicBezTo>
                  <a:close/>
                  <a:moveTo>
                    <a:pt x="76" y="20"/>
                  </a:moveTo>
                  <a:cubicBezTo>
                    <a:pt x="75" y="18"/>
                    <a:pt x="73" y="17"/>
                    <a:pt x="71" y="15"/>
                  </a:cubicBezTo>
                  <a:cubicBezTo>
                    <a:pt x="74" y="16"/>
                    <a:pt x="76" y="17"/>
                    <a:pt x="78" y="19"/>
                  </a:cubicBezTo>
                  <a:cubicBezTo>
                    <a:pt x="78" y="19"/>
                    <a:pt x="77" y="19"/>
                    <a:pt x="76" y="20"/>
                  </a:cubicBezTo>
                  <a:close/>
                  <a:moveTo>
                    <a:pt x="85" y="26"/>
                  </a:moveTo>
                  <a:cubicBezTo>
                    <a:pt x="85" y="25"/>
                    <a:pt x="84" y="25"/>
                    <a:pt x="84" y="25"/>
                  </a:cubicBezTo>
                  <a:cubicBezTo>
                    <a:pt x="85" y="24"/>
                    <a:pt x="85" y="24"/>
                    <a:pt x="86" y="24"/>
                  </a:cubicBezTo>
                  <a:cubicBezTo>
                    <a:pt x="87" y="25"/>
                    <a:pt x="89" y="27"/>
                    <a:pt x="90" y="28"/>
                  </a:cubicBezTo>
                  <a:cubicBezTo>
                    <a:pt x="88" y="27"/>
                    <a:pt x="87" y="26"/>
                    <a:pt x="85" y="26"/>
                  </a:cubicBezTo>
                  <a:close/>
                  <a:moveTo>
                    <a:pt x="42" y="170"/>
                  </a:moveTo>
                  <a:cubicBezTo>
                    <a:pt x="35" y="179"/>
                    <a:pt x="28" y="188"/>
                    <a:pt x="20" y="196"/>
                  </a:cubicBezTo>
                  <a:cubicBezTo>
                    <a:pt x="27" y="184"/>
                    <a:pt x="38" y="171"/>
                    <a:pt x="49" y="160"/>
                  </a:cubicBezTo>
                  <a:cubicBezTo>
                    <a:pt x="47" y="163"/>
                    <a:pt x="44" y="167"/>
                    <a:pt x="42" y="170"/>
                  </a:cubicBezTo>
                  <a:close/>
                  <a:moveTo>
                    <a:pt x="116" y="62"/>
                  </a:moveTo>
                  <a:cubicBezTo>
                    <a:pt x="116" y="62"/>
                    <a:pt x="116" y="62"/>
                    <a:pt x="116" y="62"/>
                  </a:cubicBezTo>
                  <a:cubicBezTo>
                    <a:pt x="111" y="67"/>
                    <a:pt x="107" y="72"/>
                    <a:pt x="102" y="77"/>
                  </a:cubicBezTo>
                  <a:cubicBezTo>
                    <a:pt x="104" y="73"/>
                    <a:pt x="105" y="68"/>
                    <a:pt x="106" y="63"/>
                  </a:cubicBezTo>
                  <a:cubicBezTo>
                    <a:pt x="109" y="62"/>
                    <a:pt x="113" y="62"/>
                    <a:pt x="116" y="62"/>
                  </a:cubicBezTo>
                  <a:close/>
                  <a:moveTo>
                    <a:pt x="107" y="55"/>
                  </a:moveTo>
                  <a:cubicBezTo>
                    <a:pt x="107" y="54"/>
                    <a:pt x="107" y="54"/>
                    <a:pt x="107" y="53"/>
                  </a:cubicBezTo>
                  <a:cubicBezTo>
                    <a:pt x="107" y="54"/>
                    <a:pt x="108" y="54"/>
                    <a:pt x="108" y="55"/>
                  </a:cubicBezTo>
                  <a:cubicBezTo>
                    <a:pt x="108" y="55"/>
                    <a:pt x="107" y="55"/>
                    <a:pt x="107" y="55"/>
                  </a:cubicBezTo>
                  <a:close/>
                  <a:moveTo>
                    <a:pt x="112" y="39"/>
                  </a:moveTo>
                  <a:cubicBezTo>
                    <a:pt x="109" y="37"/>
                    <a:pt x="106" y="36"/>
                    <a:pt x="103" y="34"/>
                  </a:cubicBezTo>
                  <a:cubicBezTo>
                    <a:pt x="102" y="32"/>
                    <a:pt x="101" y="29"/>
                    <a:pt x="99" y="27"/>
                  </a:cubicBezTo>
                  <a:cubicBezTo>
                    <a:pt x="104" y="30"/>
                    <a:pt x="109" y="34"/>
                    <a:pt x="112" y="39"/>
                  </a:cubicBezTo>
                  <a:close/>
                  <a:moveTo>
                    <a:pt x="104" y="87"/>
                  </a:moveTo>
                  <a:cubicBezTo>
                    <a:pt x="101" y="92"/>
                    <a:pt x="98" y="96"/>
                    <a:pt x="95" y="101"/>
                  </a:cubicBezTo>
                  <a:cubicBezTo>
                    <a:pt x="89" y="107"/>
                    <a:pt x="81" y="114"/>
                    <a:pt x="72" y="123"/>
                  </a:cubicBezTo>
                  <a:cubicBezTo>
                    <a:pt x="87" y="106"/>
                    <a:pt x="101" y="91"/>
                    <a:pt x="104" y="87"/>
                  </a:cubicBezTo>
                  <a:close/>
                  <a:moveTo>
                    <a:pt x="97" y="67"/>
                  </a:moveTo>
                  <a:cubicBezTo>
                    <a:pt x="95" y="75"/>
                    <a:pt x="70" y="107"/>
                    <a:pt x="72" y="111"/>
                  </a:cubicBezTo>
                  <a:cubicBezTo>
                    <a:pt x="57" y="128"/>
                    <a:pt x="40" y="144"/>
                    <a:pt x="22" y="157"/>
                  </a:cubicBezTo>
                  <a:cubicBezTo>
                    <a:pt x="37" y="125"/>
                    <a:pt x="66" y="98"/>
                    <a:pt x="85" y="69"/>
                  </a:cubicBezTo>
                  <a:cubicBezTo>
                    <a:pt x="85" y="70"/>
                    <a:pt x="86" y="72"/>
                    <a:pt x="87" y="73"/>
                  </a:cubicBezTo>
                  <a:cubicBezTo>
                    <a:pt x="91" y="73"/>
                    <a:pt x="95" y="71"/>
                    <a:pt x="97" y="67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4" name="Freeform 22"/>
            <p:cNvSpPr>
              <a:spLocks noEditPoints="1"/>
            </p:cNvSpPr>
            <p:nvPr/>
          </p:nvSpPr>
          <p:spPr bwMode="auto">
            <a:xfrm>
              <a:off x="2417983" y="3512428"/>
              <a:ext cx="443129" cy="694951"/>
            </a:xfrm>
            <a:custGeom>
              <a:cxnLst>
                <a:cxn ang="0">
                  <a:pos x="108" y="80"/>
                </a:cxn>
                <a:cxn ang="0">
                  <a:pos x="85" y="118"/>
                </a:cxn>
                <a:cxn ang="0">
                  <a:pos x="54" y="175"/>
                </a:cxn>
                <a:cxn ang="0">
                  <a:pos x="15" y="248"/>
                </a:cxn>
                <a:cxn ang="0">
                  <a:pos x="24" y="251"/>
                </a:cxn>
                <a:cxn ang="0">
                  <a:pos x="70" y="189"/>
                </a:cxn>
                <a:cxn ang="0">
                  <a:pos x="110" y="97"/>
                </a:cxn>
                <a:cxn ang="0">
                  <a:pos x="132" y="63"/>
                </a:cxn>
                <a:cxn ang="0">
                  <a:pos x="160" y="97"/>
                </a:cxn>
                <a:cxn ang="0">
                  <a:pos x="132" y="52"/>
                </a:cxn>
                <a:cxn ang="0">
                  <a:pos x="175" y="41"/>
                </a:cxn>
                <a:cxn ang="0">
                  <a:pos x="119" y="18"/>
                </a:cxn>
                <a:cxn ang="0">
                  <a:pos x="88" y="5"/>
                </a:cxn>
                <a:cxn ang="0">
                  <a:pos x="91" y="16"/>
                </a:cxn>
                <a:cxn ang="0">
                  <a:pos x="159" y="38"/>
                </a:cxn>
                <a:cxn ang="0">
                  <a:pos x="123" y="44"/>
                </a:cxn>
                <a:cxn ang="0">
                  <a:pos x="121" y="53"/>
                </a:cxn>
                <a:cxn ang="0">
                  <a:pos x="126" y="56"/>
                </a:cxn>
                <a:cxn ang="0">
                  <a:pos x="114" y="72"/>
                </a:cxn>
                <a:cxn ang="0">
                  <a:pos x="108" y="80"/>
                </a:cxn>
                <a:cxn ang="0">
                  <a:pos x="34" y="233"/>
                </a:cxn>
                <a:cxn ang="0">
                  <a:pos x="91" y="126"/>
                </a:cxn>
                <a:cxn ang="0">
                  <a:pos x="34" y="233"/>
                </a:cxn>
              </a:cxnLst>
              <a:rect l="0" t="0" r="r" b="b"/>
              <a:pathLst>
                <a:path w="177" h="278">
                  <a:moveTo>
                    <a:pt x="108" y="80"/>
                  </a:moveTo>
                  <a:cubicBezTo>
                    <a:pt x="99" y="92"/>
                    <a:pt x="92" y="105"/>
                    <a:pt x="85" y="118"/>
                  </a:cubicBezTo>
                  <a:cubicBezTo>
                    <a:pt x="81" y="126"/>
                    <a:pt x="48" y="171"/>
                    <a:pt x="54" y="175"/>
                  </a:cubicBezTo>
                  <a:cubicBezTo>
                    <a:pt x="41" y="199"/>
                    <a:pt x="28" y="224"/>
                    <a:pt x="15" y="248"/>
                  </a:cubicBezTo>
                  <a:cubicBezTo>
                    <a:pt x="0" y="277"/>
                    <a:pt x="8" y="278"/>
                    <a:pt x="24" y="251"/>
                  </a:cubicBezTo>
                  <a:cubicBezTo>
                    <a:pt x="31" y="260"/>
                    <a:pt x="67" y="196"/>
                    <a:pt x="70" y="189"/>
                  </a:cubicBezTo>
                  <a:cubicBezTo>
                    <a:pt x="76" y="177"/>
                    <a:pt x="118" y="107"/>
                    <a:pt x="110" y="97"/>
                  </a:cubicBezTo>
                  <a:cubicBezTo>
                    <a:pt x="118" y="86"/>
                    <a:pt x="125" y="74"/>
                    <a:pt x="132" y="63"/>
                  </a:cubicBezTo>
                  <a:cubicBezTo>
                    <a:pt x="135" y="67"/>
                    <a:pt x="154" y="102"/>
                    <a:pt x="160" y="97"/>
                  </a:cubicBezTo>
                  <a:cubicBezTo>
                    <a:pt x="167" y="92"/>
                    <a:pt x="136" y="56"/>
                    <a:pt x="132" y="52"/>
                  </a:cubicBezTo>
                  <a:cubicBezTo>
                    <a:pt x="138" y="51"/>
                    <a:pt x="174" y="48"/>
                    <a:pt x="175" y="41"/>
                  </a:cubicBezTo>
                  <a:cubicBezTo>
                    <a:pt x="177" y="30"/>
                    <a:pt x="126" y="20"/>
                    <a:pt x="119" y="18"/>
                  </a:cubicBezTo>
                  <a:cubicBezTo>
                    <a:pt x="108" y="15"/>
                    <a:pt x="97" y="11"/>
                    <a:pt x="88" y="5"/>
                  </a:cubicBezTo>
                  <a:cubicBezTo>
                    <a:pt x="80" y="0"/>
                    <a:pt x="85" y="13"/>
                    <a:pt x="91" y="16"/>
                  </a:cubicBezTo>
                  <a:cubicBezTo>
                    <a:pt x="113" y="27"/>
                    <a:pt x="137" y="29"/>
                    <a:pt x="159" y="38"/>
                  </a:cubicBezTo>
                  <a:cubicBezTo>
                    <a:pt x="147" y="41"/>
                    <a:pt x="135" y="44"/>
                    <a:pt x="123" y="44"/>
                  </a:cubicBezTo>
                  <a:cubicBezTo>
                    <a:pt x="97" y="29"/>
                    <a:pt x="86" y="53"/>
                    <a:pt x="121" y="53"/>
                  </a:cubicBezTo>
                  <a:cubicBezTo>
                    <a:pt x="123" y="54"/>
                    <a:pt x="124" y="55"/>
                    <a:pt x="126" y="56"/>
                  </a:cubicBezTo>
                  <a:cubicBezTo>
                    <a:pt x="122" y="62"/>
                    <a:pt x="118" y="67"/>
                    <a:pt x="114" y="72"/>
                  </a:cubicBezTo>
                  <a:cubicBezTo>
                    <a:pt x="109" y="73"/>
                    <a:pt x="107" y="75"/>
                    <a:pt x="108" y="80"/>
                  </a:cubicBezTo>
                  <a:close/>
                  <a:moveTo>
                    <a:pt x="34" y="233"/>
                  </a:moveTo>
                  <a:cubicBezTo>
                    <a:pt x="53" y="198"/>
                    <a:pt x="69" y="159"/>
                    <a:pt x="91" y="126"/>
                  </a:cubicBezTo>
                  <a:cubicBezTo>
                    <a:pt x="75" y="163"/>
                    <a:pt x="57" y="202"/>
                    <a:pt x="34" y="233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5" name="Freeform 23"/>
            <p:cNvSpPr>
              <a:spLocks noEditPoints="1"/>
            </p:cNvSpPr>
            <p:nvPr/>
          </p:nvSpPr>
          <p:spPr bwMode="auto">
            <a:xfrm>
              <a:off x="2000231" y="2114716"/>
              <a:ext cx="2123898" cy="3170227"/>
            </a:xfrm>
            <a:custGeom>
              <a:cxnLst>
                <a:cxn ang="0">
                  <a:pos x="467" y="52"/>
                </a:cxn>
                <a:cxn ang="0">
                  <a:pos x="692" y="104"/>
                </a:cxn>
                <a:cxn ang="0">
                  <a:pos x="777" y="241"/>
                </a:cxn>
                <a:cxn ang="0">
                  <a:pos x="605" y="411"/>
                </a:cxn>
                <a:cxn ang="0">
                  <a:pos x="269" y="446"/>
                </a:cxn>
                <a:cxn ang="0">
                  <a:pos x="456" y="626"/>
                </a:cxn>
                <a:cxn ang="0">
                  <a:pos x="427" y="694"/>
                </a:cxn>
                <a:cxn ang="0">
                  <a:pos x="219" y="1035"/>
                </a:cxn>
                <a:cxn ang="0">
                  <a:pos x="133" y="740"/>
                </a:cxn>
                <a:cxn ang="0">
                  <a:pos x="30" y="996"/>
                </a:cxn>
                <a:cxn ang="0">
                  <a:pos x="230" y="1073"/>
                </a:cxn>
                <a:cxn ang="0">
                  <a:pos x="474" y="651"/>
                </a:cxn>
                <a:cxn ang="0">
                  <a:pos x="812" y="175"/>
                </a:cxn>
                <a:cxn ang="0">
                  <a:pos x="233" y="557"/>
                </a:cxn>
                <a:cxn ang="0">
                  <a:pos x="84" y="960"/>
                </a:cxn>
                <a:cxn ang="0">
                  <a:pos x="125" y="777"/>
                </a:cxn>
                <a:cxn ang="0">
                  <a:pos x="80" y="960"/>
                </a:cxn>
                <a:cxn ang="0">
                  <a:pos x="44" y="972"/>
                </a:cxn>
                <a:cxn ang="0">
                  <a:pos x="25" y="1224"/>
                </a:cxn>
                <a:cxn ang="0">
                  <a:pos x="43" y="1158"/>
                </a:cxn>
                <a:cxn ang="0">
                  <a:pos x="41" y="1230"/>
                </a:cxn>
                <a:cxn ang="0">
                  <a:pos x="56" y="1194"/>
                </a:cxn>
                <a:cxn ang="0">
                  <a:pos x="70" y="1184"/>
                </a:cxn>
                <a:cxn ang="0">
                  <a:pos x="26" y="1151"/>
                </a:cxn>
                <a:cxn ang="0">
                  <a:pos x="130" y="993"/>
                </a:cxn>
                <a:cxn ang="0">
                  <a:pos x="176" y="1009"/>
                </a:cxn>
                <a:cxn ang="0">
                  <a:pos x="264" y="992"/>
                </a:cxn>
                <a:cxn ang="0">
                  <a:pos x="604" y="448"/>
                </a:cxn>
                <a:cxn ang="0">
                  <a:pos x="575" y="403"/>
                </a:cxn>
                <a:cxn ang="0">
                  <a:pos x="534" y="355"/>
                </a:cxn>
                <a:cxn ang="0">
                  <a:pos x="404" y="324"/>
                </a:cxn>
                <a:cxn ang="0">
                  <a:pos x="316" y="367"/>
                </a:cxn>
                <a:cxn ang="0">
                  <a:pos x="302" y="401"/>
                </a:cxn>
                <a:cxn ang="0">
                  <a:pos x="289" y="429"/>
                </a:cxn>
                <a:cxn ang="0">
                  <a:pos x="289" y="460"/>
                </a:cxn>
                <a:cxn ang="0">
                  <a:pos x="294" y="525"/>
                </a:cxn>
                <a:cxn ang="0">
                  <a:pos x="445" y="653"/>
                </a:cxn>
                <a:cxn ang="0">
                  <a:pos x="462" y="648"/>
                </a:cxn>
                <a:cxn ang="0">
                  <a:pos x="262" y="503"/>
                </a:cxn>
                <a:cxn ang="0">
                  <a:pos x="310" y="457"/>
                </a:cxn>
                <a:cxn ang="0">
                  <a:pos x="469" y="528"/>
                </a:cxn>
                <a:cxn ang="0">
                  <a:pos x="450" y="448"/>
                </a:cxn>
                <a:cxn ang="0">
                  <a:pos x="542" y="458"/>
                </a:cxn>
                <a:cxn ang="0">
                  <a:pos x="380" y="320"/>
                </a:cxn>
                <a:cxn ang="0">
                  <a:pos x="543" y="419"/>
                </a:cxn>
                <a:cxn ang="0">
                  <a:pos x="524" y="546"/>
                </a:cxn>
                <a:cxn ang="0">
                  <a:pos x="317" y="488"/>
                </a:cxn>
                <a:cxn ang="0">
                  <a:pos x="468" y="539"/>
                </a:cxn>
                <a:cxn ang="0">
                  <a:pos x="560" y="423"/>
                </a:cxn>
                <a:cxn ang="0">
                  <a:pos x="524" y="572"/>
                </a:cxn>
                <a:cxn ang="0">
                  <a:pos x="605" y="421"/>
                </a:cxn>
                <a:cxn ang="0">
                  <a:pos x="751" y="313"/>
                </a:cxn>
                <a:cxn ang="0">
                  <a:pos x="790" y="245"/>
                </a:cxn>
                <a:cxn ang="0">
                  <a:pos x="789" y="218"/>
                </a:cxn>
                <a:cxn ang="0">
                  <a:pos x="485" y="43"/>
                </a:cxn>
                <a:cxn ang="0">
                  <a:pos x="540" y="52"/>
                </a:cxn>
                <a:cxn ang="0">
                  <a:pos x="605" y="66"/>
                </a:cxn>
                <a:cxn ang="0">
                  <a:pos x="781" y="218"/>
                </a:cxn>
                <a:cxn ang="0">
                  <a:pos x="693" y="86"/>
                </a:cxn>
                <a:cxn ang="0">
                  <a:pos x="578" y="26"/>
                </a:cxn>
              </a:cxnLst>
              <a:rect l="0" t="0" r="r" b="b"/>
              <a:pathLst>
                <a:path w="849" h="1268">
                  <a:moveTo>
                    <a:pt x="488" y="22"/>
                  </a:moveTo>
                  <a:cubicBezTo>
                    <a:pt x="485" y="22"/>
                    <a:pt x="458" y="23"/>
                    <a:pt x="460" y="31"/>
                  </a:cubicBezTo>
                  <a:cubicBezTo>
                    <a:pt x="443" y="32"/>
                    <a:pt x="427" y="39"/>
                    <a:pt x="413" y="48"/>
                  </a:cubicBezTo>
                  <a:cubicBezTo>
                    <a:pt x="412" y="49"/>
                    <a:pt x="400" y="60"/>
                    <a:pt x="410" y="60"/>
                  </a:cubicBezTo>
                  <a:cubicBezTo>
                    <a:pt x="415" y="60"/>
                    <a:pt x="426" y="50"/>
                    <a:pt x="430" y="48"/>
                  </a:cubicBezTo>
                  <a:cubicBezTo>
                    <a:pt x="428" y="50"/>
                    <a:pt x="428" y="52"/>
                    <a:pt x="429" y="54"/>
                  </a:cubicBezTo>
                  <a:cubicBezTo>
                    <a:pt x="424" y="56"/>
                    <a:pt x="419" y="59"/>
                    <a:pt x="415" y="63"/>
                  </a:cubicBezTo>
                  <a:cubicBezTo>
                    <a:pt x="413" y="69"/>
                    <a:pt x="415" y="71"/>
                    <a:pt x="421" y="69"/>
                  </a:cubicBezTo>
                  <a:cubicBezTo>
                    <a:pt x="430" y="60"/>
                    <a:pt x="443" y="56"/>
                    <a:pt x="455" y="54"/>
                  </a:cubicBezTo>
                  <a:cubicBezTo>
                    <a:pt x="438" y="75"/>
                    <a:pt x="460" y="60"/>
                    <a:pt x="467" y="52"/>
                  </a:cubicBezTo>
                  <a:cubicBezTo>
                    <a:pt x="467" y="52"/>
                    <a:pt x="468" y="52"/>
                    <a:pt x="468" y="52"/>
                  </a:cubicBezTo>
                  <a:cubicBezTo>
                    <a:pt x="471" y="54"/>
                    <a:pt x="482" y="57"/>
                    <a:pt x="483" y="51"/>
                  </a:cubicBezTo>
                  <a:cubicBezTo>
                    <a:pt x="489" y="51"/>
                    <a:pt x="495" y="50"/>
                    <a:pt x="501" y="50"/>
                  </a:cubicBezTo>
                  <a:cubicBezTo>
                    <a:pt x="484" y="58"/>
                    <a:pt x="468" y="69"/>
                    <a:pt x="451" y="78"/>
                  </a:cubicBezTo>
                  <a:cubicBezTo>
                    <a:pt x="428" y="90"/>
                    <a:pt x="452" y="88"/>
                    <a:pt x="464" y="81"/>
                  </a:cubicBezTo>
                  <a:cubicBezTo>
                    <a:pt x="505" y="68"/>
                    <a:pt x="555" y="86"/>
                    <a:pt x="593" y="101"/>
                  </a:cubicBezTo>
                  <a:cubicBezTo>
                    <a:pt x="608" y="108"/>
                    <a:pt x="609" y="99"/>
                    <a:pt x="596" y="94"/>
                  </a:cubicBezTo>
                  <a:cubicBezTo>
                    <a:pt x="576" y="85"/>
                    <a:pt x="554" y="78"/>
                    <a:pt x="532" y="74"/>
                  </a:cubicBezTo>
                  <a:cubicBezTo>
                    <a:pt x="580" y="79"/>
                    <a:pt x="628" y="79"/>
                    <a:pt x="676" y="92"/>
                  </a:cubicBezTo>
                  <a:cubicBezTo>
                    <a:pt x="681" y="96"/>
                    <a:pt x="687" y="100"/>
                    <a:pt x="692" y="104"/>
                  </a:cubicBezTo>
                  <a:cubicBezTo>
                    <a:pt x="692" y="104"/>
                    <a:pt x="692" y="104"/>
                    <a:pt x="692" y="104"/>
                  </a:cubicBezTo>
                  <a:cubicBezTo>
                    <a:pt x="680" y="101"/>
                    <a:pt x="628" y="85"/>
                    <a:pt x="618" y="95"/>
                  </a:cubicBezTo>
                  <a:cubicBezTo>
                    <a:pt x="610" y="104"/>
                    <a:pt x="634" y="103"/>
                    <a:pt x="632" y="103"/>
                  </a:cubicBezTo>
                  <a:cubicBezTo>
                    <a:pt x="651" y="103"/>
                    <a:pt x="670" y="107"/>
                    <a:pt x="689" y="112"/>
                  </a:cubicBezTo>
                  <a:cubicBezTo>
                    <a:pt x="678" y="119"/>
                    <a:pt x="690" y="124"/>
                    <a:pt x="697" y="114"/>
                  </a:cubicBezTo>
                  <a:cubicBezTo>
                    <a:pt x="701" y="116"/>
                    <a:pt x="705" y="117"/>
                    <a:pt x="709" y="119"/>
                  </a:cubicBezTo>
                  <a:cubicBezTo>
                    <a:pt x="728" y="137"/>
                    <a:pt x="745" y="158"/>
                    <a:pt x="757" y="181"/>
                  </a:cubicBezTo>
                  <a:cubicBezTo>
                    <a:pt x="760" y="186"/>
                    <a:pt x="779" y="233"/>
                    <a:pt x="782" y="222"/>
                  </a:cubicBezTo>
                  <a:cubicBezTo>
                    <a:pt x="782" y="223"/>
                    <a:pt x="782" y="224"/>
                    <a:pt x="782" y="225"/>
                  </a:cubicBezTo>
                  <a:cubicBezTo>
                    <a:pt x="780" y="227"/>
                    <a:pt x="769" y="238"/>
                    <a:pt x="777" y="241"/>
                  </a:cubicBezTo>
                  <a:cubicBezTo>
                    <a:pt x="748" y="283"/>
                    <a:pt x="712" y="324"/>
                    <a:pt x="675" y="359"/>
                  </a:cubicBezTo>
                  <a:cubicBezTo>
                    <a:pt x="678" y="354"/>
                    <a:pt x="702" y="326"/>
                    <a:pt x="698" y="322"/>
                  </a:cubicBezTo>
                  <a:cubicBezTo>
                    <a:pt x="691" y="314"/>
                    <a:pt x="672" y="349"/>
                    <a:pt x="669" y="353"/>
                  </a:cubicBezTo>
                  <a:cubicBezTo>
                    <a:pt x="659" y="371"/>
                    <a:pt x="630" y="418"/>
                    <a:pt x="664" y="382"/>
                  </a:cubicBezTo>
                  <a:cubicBezTo>
                    <a:pt x="670" y="386"/>
                    <a:pt x="687" y="360"/>
                    <a:pt x="690" y="356"/>
                  </a:cubicBezTo>
                  <a:cubicBezTo>
                    <a:pt x="694" y="353"/>
                    <a:pt x="698" y="349"/>
                    <a:pt x="702" y="346"/>
                  </a:cubicBezTo>
                  <a:cubicBezTo>
                    <a:pt x="689" y="361"/>
                    <a:pt x="677" y="377"/>
                    <a:pt x="666" y="392"/>
                  </a:cubicBezTo>
                  <a:cubicBezTo>
                    <a:pt x="664" y="395"/>
                    <a:pt x="637" y="433"/>
                    <a:pt x="650" y="427"/>
                  </a:cubicBezTo>
                  <a:cubicBezTo>
                    <a:pt x="645" y="433"/>
                    <a:pt x="641" y="439"/>
                    <a:pt x="637" y="444"/>
                  </a:cubicBezTo>
                  <a:cubicBezTo>
                    <a:pt x="632" y="430"/>
                    <a:pt x="618" y="419"/>
                    <a:pt x="605" y="411"/>
                  </a:cubicBezTo>
                  <a:cubicBezTo>
                    <a:pt x="588" y="400"/>
                    <a:pt x="574" y="381"/>
                    <a:pt x="559" y="366"/>
                  </a:cubicBezTo>
                  <a:cubicBezTo>
                    <a:pt x="531" y="337"/>
                    <a:pt x="490" y="322"/>
                    <a:pt x="451" y="317"/>
                  </a:cubicBezTo>
                  <a:cubicBezTo>
                    <a:pt x="442" y="315"/>
                    <a:pt x="433" y="314"/>
                    <a:pt x="424" y="314"/>
                  </a:cubicBezTo>
                  <a:cubicBezTo>
                    <a:pt x="397" y="302"/>
                    <a:pt x="355" y="307"/>
                    <a:pt x="328" y="318"/>
                  </a:cubicBezTo>
                  <a:cubicBezTo>
                    <a:pt x="325" y="314"/>
                    <a:pt x="321" y="318"/>
                    <a:pt x="320" y="321"/>
                  </a:cubicBezTo>
                  <a:cubicBezTo>
                    <a:pt x="313" y="325"/>
                    <a:pt x="291" y="349"/>
                    <a:pt x="312" y="342"/>
                  </a:cubicBezTo>
                  <a:cubicBezTo>
                    <a:pt x="307" y="356"/>
                    <a:pt x="302" y="370"/>
                    <a:pt x="297" y="384"/>
                  </a:cubicBezTo>
                  <a:cubicBezTo>
                    <a:pt x="294" y="386"/>
                    <a:pt x="288" y="390"/>
                    <a:pt x="287" y="394"/>
                  </a:cubicBezTo>
                  <a:cubicBezTo>
                    <a:pt x="280" y="395"/>
                    <a:pt x="278" y="424"/>
                    <a:pt x="277" y="430"/>
                  </a:cubicBezTo>
                  <a:cubicBezTo>
                    <a:pt x="274" y="435"/>
                    <a:pt x="271" y="440"/>
                    <a:pt x="269" y="446"/>
                  </a:cubicBezTo>
                  <a:cubicBezTo>
                    <a:pt x="267" y="446"/>
                    <a:pt x="251" y="456"/>
                    <a:pt x="264" y="456"/>
                  </a:cubicBezTo>
                  <a:cubicBezTo>
                    <a:pt x="261" y="464"/>
                    <a:pt x="258" y="471"/>
                    <a:pt x="255" y="478"/>
                  </a:cubicBezTo>
                  <a:cubicBezTo>
                    <a:pt x="248" y="484"/>
                    <a:pt x="245" y="491"/>
                    <a:pt x="249" y="500"/>
                  </a:cubicBezTo>
                  <a:cubicBezTo>
                    <a:pt x="248" y="503"/>
                    <a:pt x="245" y="512"/>
                    <a:pt x="247" y="516"/>
                  </a:cubicBezTo>
                  <a:cubicBezTo>
                    <a:pt x="209" y="543"/>
                    <a:pt x="280" y="536"/>
                    <a:pt x="294" y="533"/>
                  </a:cubicBezTo>
                  <a:cubicBezTo>
                    <a:pt x="323" y="543"/>
                    <a:pt x="354" y="545"/>
                    <a:pt x="384" y="555"/>
                  </a:cubicBezTo>
                  <a:cubicBezTo>
                    <a:pt x="400" y="565"/>
                    <a:pt x="415" y="578"/>
                    <a:pt x="425" y="594"/>
                  </a:cubicBezTo>
                  <a:cubicBezTo>
                    <a:pt x="431" y="597"/>
                    <a:pt x="433" y="595"/>
                    <a:pt x="432" y="589"/>
                  </a:cubicBezTo>
                  <a:cubicBezTo>
                    <a:pt x="428" y="582"/>
                    <a:pt x="422" y="576"/>
                    <a:pt x="416" y="570"/>
                  </a:cubicBezTo>
                  <a:cubicBezTo>
                    <a:pt x="437" y="584"/>
                    <a:pt x="448" y="603"/>
                    <a:pt x="456" y="626"/>
                  </a:cubicBezTo>
                  <a:cubicBezTo>
                    <a:pt x="456" y="627"/>
                    <a:pt x="456" y="628"/>
                    <a:pt x="455" y="628"/>
                  </a:cubicBezTo>
                  <a:cubicBezTo>
                    <a:pt x="452" y="632"/>
                    <a:pt x="448" y="636"/>
                    <a:pt x="445" y="640"/>
                  </a:cubicBezTo>
                  <a:cubicBezTo>
                    <a:pt x="444" y="637"/>
                    <a:pt x="433" y="592"/>
                    <a:pt x="428" y="606"/>
                  </a:cubicBezTo>
                  <a:cubicBezTo>
                    <a:pt x="426" y="611"/>
                    <a:pt x="435" y="627"/>
                    <a:pt x="436" y="633"/>
                  </a:cubicBezTo>
                  <a:cubicBezTo>
                    <a:pt x="438" y="644"/>
                    <a:pt x="437" y="656"/>
                    <a:pt x="435" y="668"/>
                  </a:cubicBezTo>
                  <a:cubicBezTo>
                    <a:pt x="416" y="692"/>
                    <a:pt x="392" y="712"/>
                    <a:pt x="372" y="736"/>
                  </a:cubicBezTo>
                  <a:cubicBezTo>
                    <a:pt x="371" y="740"/>
                    <a:pt x="372" y="742"/>
                    <a:pt x="375" y="742"/>
                  </a:cubicBezTo>
                  <a:cubicBezTo>
                    <a:pt x="380" y="742"/>
                    <a:pt x="388" y="730"/>
                    <a:pt x="391" y="727"/>
                  </a:cubicBezTo>
                  <a:cubicBezTo>
                    <a:pt x="404" y="714"/>
                    <a:pt x="417" y="701"/>
                    <a:pt x="430" y="686"/>
                  </a:cubicBezTo>
                  <a:cubicBezTo>
                    <a:pt x="429" y="689"/>
                    <a:pt x="428" y="691"/>
                    <a:pt x="427" y="694"/>
                  </a:cubicBezTo>
                  <a:cubicBezTo>
                    <a:pt x="423" y="700"/>
                    <a:pt x="400" y="721"/>
                    <a:pt x="401" y="728"/>
                  </a:cubicBezTo>
                  <a:cubicBezTo>
                    <a:pt x="400" y="729"/>
                    <a:pt x="399" y="731"/>
                    <a:pt x="398" y="732"/>
                  </a:cubicBezTo>
                  <a:cubicBezTo>
                    <a:pt x="396" y="733"/>
                    <a:pt x="396" y="734"/>
                    <a:pt x="395" y="735"/>
                  </a:cubicBezTo>
                  <a:cubicBezTo>
                    <a:pt x="354" y="789"/>
                    <a:pt x="315" y="845"/>
                    <a:pt x="277" y="900"/>
                  </a:cubicBezTo>
                  <a:cubicBezTo>
                    <a:pt x="267" y="915"/>
                    <a:pt x="274" y="919"/>
                    <a:pt x="284" y="905"/>
                  </a:cubicBezTo>
                  <a:cubicBezTo>
                    <a:pt x="292" y="892"/>
                    <a:pt x="301" y="879"/>
                    <a:pt x="310" y="866"/>
                  </a:cubicBezTo>
                  <a:cubicBezTo>
                    <a:pt x="331" y="836"/>
                    <a:pt x="353" y="805"/>
                    <a:pt x="375" y="775"/>
                  </a:cubicBezTo>
                  <a:cubicBezTo>
                    <a:pt x="363" y="798"/>
                    <a:pt x="220" y="1010"/>
                    <a:pt x="236" y="1019"/>
                  </a:cubicBezTo>
                  <a:cubicBezTo>
                    <a:pt x="231" y="1027"/>
                    <a:pt x="227" y="1035"/>
                    <a:pt x="224" y="1043"/>
                  </a:cubicBezTo>
                  <a:cubicBezTo>
                    <a:pt x="223" y="1040"/>
                    <a:pt x="221" y="1038"/>
                    <a:pt x="219" y="1035"/>
                  </a:cubicBezTo>
                  <a:cubicBezTo>
                    <a:pt x="214" y="1003"/>
                    <a:pt x="176" y="983"/>
                    <a:pt x="138" y="972"/>
                  </a:cubicBezTo>
                  <a:cubicBezTo>
                    <a:pt x="125" y="967"/>
                    <a:pt x="113" y="966"/>
                    <a:pt x="100" y="963"/>
                  </a:cubicBezTo>
                  <a:cubicBezTo>
                    <a:pt x="109" y="959"/>
                    <a:pt x="91" y="950"/>
                    <a:pt x="89" y="949"/>
                  </a:cubicBezTo>
                  <a:cubicBezTo>
                    <a:pt x="103" y="903"/>
                    <a:pt x="120" y="858"/>
                    <a:pt x="137" y="813"/>
                  </a:cubicBezTo>
                  <a:cubicBezTo>
                    <a:pt x="147" y="789"/>
                    <a:pt x="156" y="765"/>
                    <a:pt x="165" y="741"/>
                  </a:cubicBezTo>
                  <a:cubicBezTo>
                    <a:pt x="167" y="737"/>
                    <a:pt x="186" y="696"/>
                    <a:pt x="174" y="700"/>
                  </a:cubicBezTo>
                  <a:cubicBezTo>
                    <a:pt x="191" y="666"/>
                    <a:pt x="207" y="631"/>
                    <a:pt x="225" y="598"/>
                  </a:cubicBezTo>
                  <a:cubicBezTo>
                    <a:pt x="235" y="580"/>
                    <a:pt x="251" y="519"/>
                    <a:pt x="218" y="561"/>
                  </a:cubicBezTo>
                  <a:cubicBezTo>
                    <a:pt x="201" y="583"/>
                    <a:pt x="191" y="612"/>
                    <a:pt x="182" y="638"/>
                  </a:cubicBezTo>
                  <a:cubicBezTo>
                    <a:pt x="169" y="673"/>
                    <a:pt x="148" y="706"/>
                    <a:pt x="133" y="740"/>
                  </a:cubicBezTo>
                  <a:cubicBezTo>
                    <a:pt x="124" y="740"/>
                    <a:pt x="110" y="776"/>
                    <a:pt x="107" y="784"/>
                  </a:cubicBezTo>
                  <a:cubicBezTo>
                    <a:pt x="95" y="806"/>
                    <a:pt x="86" y="829"/>
                    <a:pt x="75" y="852"/>
                  </a:cubicBezTo>
                  <a:cubicBezTo>
                    <a:pt x="65" y="874"/>
                    <a:pt x="55" y="897"/>
                    <a:pt x="47" y="920"/>
                  </a:cubicBezTo>
                  <a:cubicBezTo>
                    <a:pt x="47" y="922"/>
                    <a:pt x="35" y="952"/>
                    <a:pt x="46" y="947"/>
                  </a:cubicBezTo>
                  <a:cubicBezTo>
                    <a:pt x="50" y="948"/>
                    <a:pt x="53" y="949"/>
                    <a:pt x="57" y="948"/>
                  </a:cubicBezTo>
                  <a:cubicBezTo>
                    <a:pt x="56" y="949"/>
                    <a:pt x="55" y="950"/>
                    <a:pt x="53" y="951"/>
                  </a:cubicBezTo>
                  <a:cubicBezTo>
                    <a:pt x="49" y="939"/>
                    <a:pt x="35" y="974"/>
                    <a:pt x="35" y="977"/>
                  </a:cubicBezTo>
                  <a:cubicBezTo>
                    <a:pt x="30" y="978"/>
                    <a:pt x="29" y="981"/>
                    <a:pt x="30" y="986"/>
                  </a:cubicBezTo>
                  <a:cubicBezTo>
                    <a:pt x="28" y="988"/>
                    <a:pt x="28" y="991"/>
                    <a:pt x="31" y="992"/>
                  </a:cubicBezTo>
                  <a:cubicBezTo>
                    <a:pt x="31" y="993"/>
                    <a:pt x="31" y="995"/>
                    <a:pt x="30" y="996"/>
                  </a:cubicBezTo>
                  <a:cubicBezTo>
                    <a:pt x="20" y="992"/>
                    <a:pt x="17" y="1046"/>
                    <a:pt x="17" y="1052"/>
                  </a:cubicBezTo>
                  <a:cubicBezTo>
                    <a:pt x="11" y="1076"/>
                    <a:pt x="12" y="1103"/>
                    <a:pt x="13" y="1127"/>
                  </a:cubicBezTo>
                  <a:cubicBezTo>
                    <a:pt x="14" y="1139"/>
                    <a:pt x="12" y="1228"/>
                    <a:pt x="20" y="1230"/>
                  </a:cubicBezTo>
                  <a:cubicBezTo>
                    <a:pt x="11" y="1241"/>
                    <a:pt x="0" y="1268"/>
                    <a:pt x="23" y="1253"/>
                  </a:cubicBezTo>
                  <a:cubicBezTo>
                    <a:pt x="49" y="1236"/>
                    <a:pt x="72" y="1216"/>
                    <a:pt x="94" y="1195"/>
                  </a:cubicBezTo>
                  <a:cubicBezTo>
                    <a:pt x="111" y="1178"/>
                    <a:pt x="128" y="1160"/>
                    <a:pt x="146" y="1145"/>
                  </a:cubicBezTo>
                  <a:cubicBezTo>
                    <a:pt x="161" y="1135"/>
                    <a:pt x="201" y="1111"/>
                    <a:pt x="206" y="1094"/>
                  </a:cubicBezTo>
                  <a:cubicBezTo>
                    <a:pt x="209" y="1093"/>
                    <a:pt x="216" y="1091"/>
                    <a:pt x="214" y="1086"/>
                  </a:cubicBezTo>
                  <a:cubicBezTo>
                    <a:pt x="217" y="1088"/>
                    <a:pt x="219" y="1084"/>
                    <a:pt x="220" y="1081"/>
                  </a:cubicBezTo>
                  <a:cubicBezTo>
                    <a:pt x="224" y="1079"/>
                    <a:pt x="228" y="1076"/>
                    <a:pt x="230" y="1073"/>
                  </a:cubicBezTo>
                  <a:cubicBezTo>
                    <a:pt x="236" y="1071"/>
                    <a:pt x="235" y="1054"/>
                    <a:pt x="234" y="1049"/>
                  </a:cubicBezTo>
                  <a:cubicBezTo>
                    <a:pt x="242" y="1036"/>
                    <a:pt x="322" y="930"/>
                    <a:pt x="316" y="927"/>
                  </a:cubicBezTo>
                  <a:cubicBezTo>
                    <a:pt x="311" y="923"/>
                    <a:pt x="290" y="958"/>
                    <a:pt x="286" y="963"/>
                  </a:cubicBezTo>
                  <a:cubicBezTo>
                    <a:pt x="288" y="959"/>
                    <a:pt x="289" y="955"/>
                    <a:pt x="291" y="951"/>
                  </a:cubicBezTo>
                  <a:cubicBezTo>
                    <a:pt x="314" y="917"/>
                    <a:pt x="335" y="880"/>
                    <a:pt x="357" y="845"/>
                  </a:cubicBezTo>
                  <a:cubicBezTo>
                    <a:pt x="370" y="826"/>
                    <a:pt x="382" y="807"/>
                    <a:pt x="394" y="788"/>
                  </a:cubicBezTo>
                  <a:cubicBezTo>
                    <a:pt x="401" y="778"/>
                    <a:pt x="408" y="767"/>
                    <a:pt x="415" y="757"/>
                  </a:cubicBezTo>
                  <a:cubicBezTo>
                    <a:pt x="415" y="756"/>
                    <a:pt x="437" y="722"/>
                    <a:pt x="424" y="729"/>
                  </a:cubicBezTo>
                  <a:cubicBezTo>
                    <a:pt x="426" y="725"/>
                    <a:pt x="428" y="721"/>
                    <a:pt x="430" y="717"/>
                  </a:cubicBezTo>
                  <a:cubicBezTo>
                    <a:pt x="444" y="697"/>
                    <a:pt x="470" y="676"/>
                    <a:pt x="474" y="651"/>
                  </a:cubicBezTo>
                  <a:cubicBezTo>
                    <a:pt x="477" y="646"/>
                    <a:pt x="481" y="641"/>
                    <a:pt x="484" y="636"/>
                  </a:cubicBezTo>
                  <a:cubicBezTo>
                    <a:pt x="489" y="645"/>
                    <a:pt x="511" y="615"/>
                    <a:pt x="514" y="611"/>
                  </a:cubicBezTo>
                  <a:cubicBezTo>
                    <a:pt x="530" y="594"/>
                    <a:pt x="547" y="578"/>
                    <a:pt x="565" y="561"/>
                  </a:cubicBezTo>
                  <a:cubicBezTo>
                    <a:pt x="580" y="546"/>
                    <a:pt x="594" y="529"/>
                    <a:pt x="603" y="510"/>
                  </a:cubicBezTo>
                  <a:cubicBezTo>
                    <a:pt x="611" y="499"/>
                    <a:pt x="646" y="463"/>
                    <a:pt x="643" y="449"/>
                  </a:cubicBezTo>
                  <a:cubicBezTo>
                    <a:pt x="675" y="406"/>
                    <a:pt x="711" y="367"/>
                    <a:pt x="748" y="328"/>
                  </a:cubicBezTo>
                  <a:cubicBezTo>
                    <a:pt x="766" y="309"/>
                    <a:pt x="778" y="285"/>
                    <a:pt x="796" y="267"/>
                  </a:cubicBezTo>
                  <a:cubicBezTo>
                    <a:pt x="802" y="261"/>
                    <a:pt x="842" y="204"/>
                    <a:pt x="815" y="221"/>
                  </a:cubicBezTo>
                  <a:cubicBezTo>
                    <a:pt x="828" y="208"/>
                    <a:pt x="781" y="151"/>
                    <a:pt x="774" y="140"/>
                  </a:cubicBezTo>
                  <a:cubicBezTo>
                    <a:pt x="788" y="150"/>
                    <a:pt x="801" y="162"/>
                    <a:pt x="812" y="175"/>
                  </a:cubicBezTo>
                  <a:cubicBezTo>
                    <a:pt x="817" y="180"/>
                    <a:pt x="832" y="209"/>
                    <a:pt x="838" y="209"/>
                  </a:cubicBezTo>
                  <a:cubicBezTo>
                    <a:pt x="849" y="209"/>
                    <a:pt x="803" y="142"/>
                    <a:pt x="797" y="134"/>
                  </a:cubicBezTo>
                  <a:cubicBezTo>
                    <a:pt x="777" y="110"/>
                    <a:pt x="752" y="90"/>
                    <a:pt x="725" y="75"/>
                  </a:cubicBezTo>
                  <a:cubicBezTo>
                    <a:pt x="694" y="59"/>
                    <a:pt x="659" y="39"/>
                    <a:pt x="626" y="31"/>
                  </a:cubicBezTo>
                  <a:cubicBezTo>
                    <a:pt x="586" y="17"/>
                    <a:pt x="529" y="0"/>
                    <a:pt x="488" y="22"/>
                  </a:cubicBezTo>
                  <a:close/>
                  <a:moveTo>
                    <a:pt x="233" y="557"/>
                  </a:moveTo>
                  <a:cubicBezTo>
                    <a:pt x="231" y="575"/>
                    <a:pt x="220" y="591"/>
                    <a:pt x="212" y="607"/>
                  </a:cubicBezTo>
                  <a:cubicBezTo>
                    <a:pt x="210" y="607"/>
                    <a:pt x="208" y="607"/>
                    <a:pt x="207" y="608"/>
                  </a:cubicBezTo>
                  <a:cubicBezTo>
                    <a:pt x="209" y="604"/>
                    <a:pt x="210" y="600"/>
                    <a:pt x="206" y="598"/>
                  </a:cubicBezTo>
                  <a:cubicBezTo>
                    <a:pt x="214" y="581"/>
                    <a:pt x="223" y="565"/>
                    <a:pt x="233" y="557"/>
                  </a:cubicBezTo>
                  <a:close/>
                  <a:moveTo>
                    <a:pt x="206" y="1022"/>
                  </a:moveTo>
                  <a:cubicBezTo>
                    <a:pt x="205" y="1022"/>
                    <a:pt x="205" y="1022"/>
                    <a:pt x="204" y="1022"/>
                  </a:cubicBezTo>
                  <a:cubicBezTo>
                    <a:pt x="201" y="1019"/>
                    <a:pt x="197" y="1015"/>
                    <a:pt x="192" y="1015"/>
                  </a:cubicBezTo>
                  <a:cubicBezTo>
                    <a:pt x="189" y="1010"/>
                    <a:pt x="186" y="1006"/>
                    <a:pt x="182" y="1003"/>
                  </a:cubicBezTo>
                  <a:cubicBezTo>
                    <a:pt x="182" y="1001"/>
                    <a:pt x="181" y="1000"/>
                    <a:pt x="180" y="999"/>
                  </a:cubicBezTo>
                  <a:cubicBezTo>
                    <a:pt x="176" y="997"/>
                    <a:pt x="176" y="997"/>
                    <a:pt x="176" y="997"/>
                  </a:cubicBezTo>
                  <a:cubicBezTo>
                    <a:pt x="176" y="996"/>
                    <a:pt x="175" y="995"/>
                    <a:pt x="174" y="995"/>
                  </a:cubicBezTo>
                  <a:cubicBezTo>
                    <a:pt x="188" y="1002"/>
                    <a:pt x="199" y="1011"/>
                    <a:pt x="206" y="1022"/>
                  </a:cubicBezTo>
                  <a:close/>
                  <a:moveTo>
                    <a:pt x="95" y="962"/>
                  </a:moveTo>
                  <a:cubicBezTo>
                    <a:pt x="91" y="961"/>
                    <a:pt x="87" y="961"/>
                    <a:pt x="84" y="960"/>
                  </a:cubicBezTo>
                  <a:cubicBezTo>
                    <a:pt x="85" y="959"/>
                    <a:pt x="86" y="958"/>
                    <a:pt x="86" y="957"/>
                  </a:cubicBezTo>
                  <a:cubicBezTo>
                    <a:pt x="89" y="958"/>
                    <a:pt x="92" y="960"/>
                    <a:pt x="95" y="962"/>
                  </a:cubicBezTo>
                  <a:close/>
                  <a:moveTo>
                    <a:pt x="167" y="715"/>
                  </a:moveTo>
                  <a:cubicBezTo>
                    <a:pt x="159" y="735"/>
                    <a:pt x="152" y="755"/>
                    <a:pt x="144" y="774"/>
                  </a:cubicBezTo>
                  <a:cubicBezTo>
                    <a:pt x="137" y="791"/>
                    <a:pt x="130" y="809"/>
                    <a:pt x="124" y="827"/>
                  </a:cubicBezTo>
                  <a:cubicBezTo>
                    <a:pt x="136" y="789"/>
                    <a:pt x="149" y="751"/>
                    <a:pt x="167" y="715"/>
                  </a:cubicBezTo>
                  <a:close/>
                  <a:moveTo>
                    <a:pt x="125" y="777"/>
                  </a:moveTo>
                  <a:cubicBezTo>
                    <a:pt x="120" y="790"/>
                    <a:pt x="115" y="803"/>
                    <a:pt x="110" y="815"/>
                  </a:cubicBezTo>
                  <a:cubicBezTo>
                    <a:pt x="110" y="814"/>
                    <a:pt x="109" y="813"/>
                    <a:pt x="109" y="812"/>
                  </a:cubicBezTo>
                  <a:cubicBezTo>
                    <a:pt x="114" y="800"/>
                    <a:pt x="119" y="788"/>
                    <a:pt x="125" y="777"/>
                  </a:cubicBezTo>
                  <a:close/>
                  <a:moveTo>
                    <a:pt x="112" y="837"/>
                  </a:moveTo>
                  <a:cubicBezTo>
                    <a:pt x="101" y="873"/>
                    <a:pt x="90" y="909"/>
                    <a:pt x="74" y="944"/>
                  </a:cubicBezTo>
                  <a:cubicBezTo>
                    <a:pt x="74" y="943"/>
                    <a:pt x="74" y="943"/>
                    <a:pt x="73" y="943"/>
                  </a:cubicBezTo>
                  <a:cubicBezTo>
                    <a:pt x="76" y="934"/>
                    <a:pt x="79" y="925"/>
                    <a:pt x="83" y="915"/>
                  </a:cubicBezTo>
                  <a:cubicBezTo>
                    <a:pt x="89" y="915"/>
                    <a:pt x="108" y="846"/>
                    <a:pt x="112" y="837"/>
                  </a:cubicBezTo>
                  <a:close/>
                  <a:moveTo>
                    <a:pt x="80" y="960"/>
                  </a:moveTo>
                  <a:cubicBezTo>
                    <a:pt x="78" y="960"/>
                    <a:pt x="77" y="960"/>
                    <a:pt x="75" y="960"/>
                  </a:cubicBezTo>
                  <a:cubicBezTo>
                    <a:pt x="76" y="958"/>
                    <a:pt x="78" y="956"/>
                    <a:pt x="79" y="953"/>
                  </a:cubicBezTo>
                  <a:cubicBezTo>
                    <a:pt x="79" y="953"/>
                    <a:pt x="79" y="953"/>
                    <a:pt x="79" y="953"/>
                  </a:cubicBezTo>
                  <a:cubicBezTo>
                    <a:pt x="78" y="956"/>
                    <a:pt x="78" y="958"/>
                    <a:pt x="80" y="960"/>
                  </a:cubicBezTo>
                  <a:close/>
                  <a:moveTo>
                    <a:pt x="95" y="845"/>
                  </a:moveTo>
                  <a:cubicBezTo>
                    <a:pt x="92" y="856"/>
                    <a:pt x="75" y="895"/>
                    <a:pt x="79" y="903"/>
                  </a:cubicBezTo>
                  <a:cubicBezTo>
                    <a:pt x="74" y="916"/>
                    <a:pt x="69" y="929"/>
                    <a:pt x="65" y="941"/>
                  </a:cubicBezTo>
                  <a:cubicBezTo>
                    <a:pt x="63" y="941"/>
                    <a:pt x="60" y="941"/>
                    <a:pt x="57" y="940"/>
                  </a:cubicBezTo>
                  <a:cubicBezTo>
                    <a:pt x="69" y="909"/>
                    <a:pt x="81" y="878"/>
                    <a:pt x="95" y="845"/>
                  </a:cubicBezTo>
                  <a:close/>
                  <a:moveTo>
                    <a:pt x="54" y="927"/>
                  </a:moveTo>
                  <a:cubicBezTo>
                    <a:pt x="57" y="917"/>
                    <a:pt x="60" y="907"/>
                    <a:pt x="64" y="896"/>
                  </a:cubicBezTo>
                  <a:cubicBezTo>
                    <a:pt x="65" y="897"/>
                    <a:pt x="65" y="897"/>
                    <a:pt x="65" y="897"/>
                  </a:cubicBezTo>
                  <a:cubicBezTo>
                    <a:pt x="61" y="907"/>
                    <a:pt x="57" y="917"/>
                    <a:pt x="54" y="927"/>
                  </a:cubicBezTo>
                  <a:close/>
                  <a:moveTo>
                    <a:pt x="44" y="972"/>
                  </a:moveTo>
                  <a:cubicBezTo>
                    <a:pt x="45" y="972"/>
                    <a:pt x="45" y="972"/>
                    <a:pt x="45" y="972"/>
                  </a:cubicBezTo>
                  <a:cubicBezTo>
                    <a:pt x="48" y="966"/>
                    <a:pt x="54" y="960"/>
                    <a:pt x="61" y="956"/>
                  </a:cubicBezTo>
                  <a:cubicBezTo>
                    <a:pt x="60" y="957"/>
                    <a:pt x="58" y="965"/>
                    <a:pt x="58" y="966"/>
                  </a:cubicBezTo>
                  <a:cubicBezTo>
                    <a:pt x="57" y="967"/>
                    <a:pt x="57" y="968"/>
                    <a:pt x="56" y="969"/>
                  </a:cubicBezTo>
                  <a:cubicBezTo>
                    <a:pt x="53" y="973"/>
                    <a:pt x="46" y="977"/>
                    <a:pt x="52" y="983"/>
                  </a:cubicBezTo>
                  <a:cubicBezTo>
                    <a:pt x="52" y="983"/>
                    <a:pt x="52" y="983"/>
                    <a:pt x="52" y="983"/>
                  </a:cubicBezTo>
                  <a:cubicBezTo>
                    <a:pt x="52" y="983"/>
                    <a:pt x="52" y="983"/>
                    <a:pt x="51" y="983"/>
                  </a:cubicBezTo>
                  <a:cubicBezTo>
                    <a:pt x="51" y="978"/>
                    <a:pt x="45" y="980"/>
                    <a:pt x="42" y="981"/>
                  </a:cubicBezTo>
                  <a:cubicBezTo>
                    <a:pt x="43" y="978"/>
                    <a:pt x="43" y="975"/>
                    <a:pt x="44" y="972"/>
                  </a:cubicBezTo>
                  <a:close/>
                  <a:moveTo>
                    <a:pt x="25" y="1224"/>
                  </a:moveTo>
                  <a:cubicBezTo>
                    <a:pt x="24" y="1216"/>
                    <a:pt x="24" y="1209"/>
                    <a:pt x="24" y="1201"/>
                  </a:cubicBezTo>
                  <a:cubicBezTo>
                    <a:pt x="27" y="1195"/>
                    <a:pt x="25" y="1181"/>
                    <a:pt x="25" y="1174"/>
                  </a:cubicBezTo>
                  <a:cubicBezTo>
                    <a:pt x="32" y="1176"/>
                    <a:pt x="32" y="1161"/>
                    <a:pt x="33" y="1158"/>
                  </a:cubicBezTo>
                  <a:cubicBezTo>
                    <a:pt x="35" y="1161"/>
                    <a:pt x="38" y="1164"/>
                    <a:pt x="41" y="1167"/>
                  </a:cubicBezTo>
                  <a:cubicBezTo>
                    <a:pt x="34" y="1174"/>
                    <a:pt x="34" y="1183"/>
                    <a:pt x="45" y="1182"/>
                  </a:cubicBezTo>
                  <a:cubicBezTo>
                    <a:pt x="45" y="1184"/>
                    <a:pt x="46" y="1186"/>
                    <a:pt x="46" y="1188"/>
                  </a:cubicBezTo>
                  <a:cubicBezTo>
                    <a:pt x="43" y="1192"/>
                    <a:pt x="27" y="1211"/>
                    <a:pt x="32" y="1215"/>
                  </a:cubicBezTo>
                  <a:cubicBezTo>
                    <a:pt x="30" y="1218"/>
                    <a:pt x="27" y="1221"/>
                    <a:pt x="25" y="1224"/>
                  </a:cubicBezTo>
                  <a:close/>
                  <a:moveTo>
                    <a:pt x="48" y="1162"/>
                  </a:moveTo>
                  <a:cubicBezTo>
                    <a:pt x="47" y="1161"/>
                    <a:pt x="45" y="1159"/>
                    <a:pt x="43" y="1158"/>
                  </a:cubicBezTo>
                  <a:cubicBezTo>
                    <a:pt x="47" y="1159"/>
                    <a:pt x="51" y="1160"/>
                    <a:pt x="55" y="1161"/>
                  </a:cubicBezTo>
                  <a:cubicBezTo>
                    <a:pt x="54" y="1161"/>
                    <a:pt x="53" y="1161"/>
                    <a:pt x="53" y="1162"/>
                  </a:cubicBezTo>
                  <a:cubicBezTo>
                    <a:pt x="52" y="1161"/>
                    <a:pt x="51" y="1161"/>
                    <a:pt x="51" y="1161"/>
                  </a:cubicBezTo>
                  <a:cubicBezTo>
                    <a:pt x="50" y="1161"/>
                    <a:pt x="49" y="1162"/>
                    <a:pt x="48" y="1162"/>
                  </a:cubicBezTo>
                  <a:close/>
                  <a:moveTo>
                    <a:pt x="49" y="1200"/>
                  </a:moveTo>
                  <a:cubicBezTo>
                    <a:pt x="48" y="1201"/>
                    <a:pt x="48" y="1201"/>
                    <a:pt x="47" y="1202"/>
                  </a:cubicBezTo>
                  <a:cubicBezTo>
                    <a:pt x="47" y="1202"/>
                    <a:pt x="47" y="1201"/>
                    <a:pt x="47" y="1201"/>
                  </a:cubicBezTo>
                  <a:cubicBezTo>
                    <a:pt x="47" y="1201"/>
                    <a:pt x="48" y="1200"/>
                    <a:pt x="48" y="1199"/>
                  </a:cubicBezTo>
                  <a:cubicBezTo>
                    <a:pt x="48" y="1200"/>
                    <a:pt x="49" y="1200"/>
                    <a:pt x="49" y="1200"/>
                  </a:cubicBezTo>
                  <a:close/>
                  <a:moveTo>
                    <a:pt x="41" y="1230"/>
                  </a:moveTo>
                  <a:cubicBezTo>
                    <a:pt x="41" y="1230"/>
                    <a:pt x="41" y="1230"/>
                    <a:pt x="41" y="1230"/>
                  </a:cubicBezTo>
                  <a:cubicBezTo>
                    <a:pt x="45" y="1225"/>
                    <a:pt x="50" y="1221"/>
                    <a:pt x="54" y="1216"/>
                  </a:cubicBezTo>
                  <a:cubicBezTo>
                    <a:pt x="54" y="1215"/>
                    <a:pt x="55" y="1215"/>
                    <a:pt x="55" y="1214"/>
                  </a:cubicBezTo>
                  <a:cubicBezTo>
                    <a:pt x="58" y="1214"/>
                    <a:pt x="59" y="1212"/>
                    <a:pt x="60" y="1210"/>
                  </a:cubicBezTo>
                  <a:cubicBezTo>
                    <a:pt x="62" y="1209"/>
                    <a:pt x="63" y="1207"/>
                    <a:pt x="65" y="1206"/>
                  </a:cubicBezTo>
                  <a:cubicBezTo>
                    <a:pt x="65" y="1207"/>
                    <a:pt x="66" y="1208"/>
                    <a:pt x="67" y="1208"/>
                  </a:cubicBezTo>
                  <a:cubicBezTo>
                    <a:pt x="58" y="1216"/>
                    <a:pt x="49" y="1223"/>
                    <a:pt x="41" y="1230"/>
                  </a:cubicBezTo>
                  <a:close/>
                  <a:moveTo>
                    <a:pt x="59" y="1187"/>
                  </a:moveTo>
                  <a:cubicBezTo>
                    <a:pt x="59" y="1189"/>
                    <a:pt x="59" y="1190"/>
                    <a:pt x="59" y="1192"/>
                  </a:cubicBezTo>
                  <a:cubicBezTo>
                    <a:pt x="58" y="1192"/>
                    <a:pt x="57" y="1193"/>
                    <a:pt x="56" y="1194"/>
                  </a:cubicBezTo>
                  <a:cubicBezTo>
                    <a:pt x="57" y="1192"/>
                    <a:pt x="58" y="1189"/>
                    <a:pt x="59" y="1187"/>
                  </a:cubicBezTo>
                  <a:close/>
                  <a:moveTo>
                    <a:pt x="58" y="1162"/>
                  </a:moveTo>
                  <a:cubicBezTo>
                    <a:pt x="58" y="1163"/>
                    <a:pt x="59" y="1163"/>
                    <a:pt x="60" y="1163"/>
                  </a:cubicBezTo>
                  <a:cubicBezTo>
                    <a:pt x="60" y="1164"/>
                    <a:pt x="60" y="1164"/>
                    <a:pt x="59" y="1165"/>
                  </a:cubicBezTo>
                  <a:cubicBezTo>
                    <a:pt x="59" y="1164"/>
                    <a:pt x="58" y="1163"/>
                    <a:pt x="58" y="1162"/>
                  </a:cubicBezTo>
                  <a:close/>
                  <a:moveTo>
                    <a:pt x="70" y="1184"/>
                  </a:moveTo>
                  <a:cubicBezTo>
                    <a:pt x="69" y="1181"/>
                    <a:pt x="68" y="1179"/>
                    <a:pt x="65" y="1177"/>
                  </a:cubicBezTo>
                  <a:cubicBezTo>
                    <a:pt x="67" y="1176"/>
                    <a:pt x="69" y="1175"/>
                    <a:pt x="71" y="1173"/>
                  </a:cubicBezTo>
                  <a:cubicBezTo>
                    <a:pt x="73" y="1175"/>
                    <a:pt x="75" y="1177"/>
                    <a:pt x="77" y="1179"/>
                  </a:cubicBezTo>
                  <a:cubicBezTo>
                    <a:pt x="75" y="1180"/>
                    <a:pt x="72" y="1182"/>
                    <a:pt x="70" y="1184"/>
                  </a:cubicBezTo>
                  <a:close/>
                  <a:moveTo>
                    <a:pt x="212" y="1077"/>
                  </a:moveTo>
                  <a:cubicBezTo>
                    <a:pt x="207" y="1080"/>
                    <a:pt x="202" y="1084"/>
                    <a:pt x="198" y="1089"/>
                  </a:cubicBezTo>
                  <a:cubicBezTo>
                    <a:pt x="156" y="1111"/>
                    <a:pt x="124" y="1147"/>
                    <a:pt x="86" y="1173"/>
                  </a:cubicBezTo>
                  <a:cubicBezTo>
                    <a:pt x="83" y="1169"/>
                    <a:pt x="81" y="1167"/>
                    <a:pt x="78" y="1164"/>
                  </a:cubicBezTo>
                  <a:cubicBezTo>
                    <a:pt x="77" y="1162"/>
                    <a:pt x="71" y="1160"/>
                    <a:pt x="69" y="1159"/>
                  </a:cubicBezTo>
                  <a:cubicBezTo>
                    <a:pt x="60" y="1148"/>
                    <a:pt x="46" y="1143"/>
                    <a:pt x="34" y="1146"/>
                  </a:cubicBezTo>
                  <a:cubicBezTo>
                    <a:pt x="35" y="1142"/>
                    <a:pt x="35" y="1138"/>
                    <a:pt x="35" y="1134"/>
                  </a:cubicBezTo>
                  <a:cubicBezTo>
                    <a:pt x="37" y="1134"/>
                    <a:pt x="38" y="1132"/>
                    <a:pt x="38" y="1130"/>
                  </a:cubicBezTo>
                  <a:cubicBezTo>
                    <a:pt x="38" y="1120"/>
                    <a:pt x="42" y="1074"/>
                    <a:pt x="35" y="1073"/>
                  </a:cubicBezTo>
                  <a:cubicBezTo>
                    <a:pt x="25" y="1073"/>
                    <a:pt x="27" y="1142"/>
                    <a:pt x="26" y="1151"/>
                  </a:cubicBezTo>
                  <a:cubicBezTo>
                    <a:pt x="26" y="1124"/>
                    <a:pt x="21" y="1096"/>
                    <a:pt x="23" y="1070"/>
                  </a:cubicBezTo>
                  <a:cubicBezTo>
                    <a:pt x="27" y="1067"/>
                    <a:pt x="25" y="1055"/>
                    <a:pt x="25" y="1051"/>
                  </a:cubicBezTo>
                  <a:cubicBezTo>
                    <a:pt x="29" y="1049"/>
                    <a:pt x="35" y="1009"/>
                    <a:pt x="31" y="1007"/>
                  </a:cubicBezTo>
                  <a:cubicBezTo>
                    <a:pt x="32" y="1005"/>
                    <a:pt x="32" y="1003"/>
                    <a:pt x="33" y="1001"/>
                  </a:cubicBezTo>
                  <a:cubicBezTo>
                    <a:pt x="34" y="1001"/>
                    <a:pt x="35" y="1001"/>
                    <a:pt x="37" y="1000"/>
                  </a:cubicBezTo>
                  <a:cubicBezTo>
                    <a:pt x="40" y="1002"/>
                    <a:pt x="46" y="998"/>
                    <a:pt x="42" y="994"/>
                  </a:cubicBezTo>
                  <a:cubicBezTo>
                    <a:pt x="43" y="994"/>
                    <a:pt x="43" y="993"/>
                    <a:pt x="43" y="992"/>
                  </a:cubicBezTo>
                  <a:cubicBezTo>
                    <a:pt x="63" y="991"/>
                    <a:pt x="84" y="991"/>
                    <a:pt x="103" y="994"/>
                  </a:cubicBezTo>
                  <a:cubicBezTo>
                    <a:pt x="121" y="997"/>
                    <a:pt x="144" y="1014"/>
                    <a:pt x="159" y="1014"/>
                  </a:cubicBezTo>
                  <a:cubicBezTo>
                    <a:pt x="175" y="1014"/>
                    <a:pt x="133" y="994"/>
                    <a:pt x="130" y="993"/>
                  </a:cubicBezTo>
                  <a:cubicBezTo>
                    <a:pt x="108" y="985"/>
                    <a:pt x="85" y="983"/>
                    <a:pt x="61" y="983"/>
                  </a:cubicBezTo>
                  <a:cubicBezTo>
                    <a:pt x="64" y="980"/>
                    <a:pt x="66" y="977"/>
                    <a:pt x="68" y="973"/>
                  </a:cubicBezTo>
                  <a:cubicBezTo>
                    <a:pt x="74" y="971"/>
                    <a:pt x="82" y="970"/>
                    <a:pt x="91" y="971"/>
                  </a:cubicBezTo>
                  <a:cubicBezTo>
                    <a:pt x="94" y="971"/>
                    <a:pt x="98" y="972"/>
                    <a:pt x="102" y="972"/>
                  </a:cubicBezTo>
                  <a:cubicBezTo>
                    <a:pt x="101" y="980"/>
                    <a:pt x="139" y="987"/>
                    <a:pt x="143" y="988"/>
                  </a:cubicBezTo>
                  <a:cubicBezTo>
                    <a:pt x="144" y="989"/>
                    <a:pt x="145" y="989"/>
                    <a:pt x="146" y="989"/>
                  </a:cubicBezTo>
                  <a:cubicBezTo>
                    <a:pt x="146" y="992"/>
                    <a:pt x="160" y="1007"/>
                    <a:pt x="161" y="997"/>
                  </a:cubicBezTo>
                  <a:cubicBezTo>
                    <a:pt x="163" y="999"/>
                    <a:pt x="166" y="1000"/>
                    <a:pt x="168" y="1001"/>
                  </a:cubicBezTo>
                  <a:cubicBezTo>
                    <a:pt x="168" y="1002"/>
                    <a:pt x="169" y="1002"/>
                    <a:pt x="169" y="1002"/>
                  </a:cubicBezTo>
                  <a:cubicBezTo>
                    <a:pt x="170" y="1004"/>
                    <a:pt x="172" y="1010"/>
                    <a:pt x="176" y="1009"/>
                  </a:cubicBezTo>
                  <a:cubicBezTo>
                    <a:pt x="186" y="1019"/>
                    <a:pt x="192" y="1050"/>
                    <a:pt x="206" y="1054"/>
                  </a:cubicBezTo>
                  <a:cubicBezTo>
                    <a:pt x="210" y="1066"/>
                    <a:pt x="212" y="1042"/>
                    <a:pt x="210" y="1037"/>
                  </a:cubicBezTo>
                  <a:cubicBezTo>
                    <a:pt x="211" y="1038"/>
                    <a:pt x="211" y="1038"/>
                    <a:pt x="211" y="1038"/>
                  </a:cubicBezTo>
                  <a:cubicBezTo>
                    <a:pt x="211" y="1041"/>
                    <a:pt x="212" y="1042"/>
                    <a:pt x="215" y="1043"/>
                  </a:cubicBezTo>
                  <a:cubicBezTo>
                    <a:pt x="217" y="1046"/>
                    <a:pt x="218" y="1049"/>
                    <a:pt x="219" y="1051"/>
                  </a:cubicBezTo>
                  <a:cubicBezTo>
                    <a:pt x="215" y="1059"/>
                    <a:pt x="213" y="1067"/>
                    <a:pt x="212" y="1077"/>
                  </a:cubicBezTo>
                  <a:close/>
                  <a:moveTo>
                    <a:pt x="264" y="992"/>
                  </a:moveTo>
                  <a:cubicBezTo>
                    <a:pt x="267" y="987"/>
                    <a:pt x="270" y="982"/>
                    <a:pt x="273" y="977"/>
                  </a:cubicBezTo>
                  <a:cubicBezTo>
                    <a:pt x="273" y="978"/>
                    <a:pt x="273" y="979"/>
                    <a:pt x="273" y="980"/>
                  </a:cubicBezTo>
                  <a:cubicBezTo>
                    <a:pt x="270" y="984"/>
                    <a:pt x="267" y="988"/>
                    <a:pt x="264" y="992"/>
                  </a:cubicBezTo>
                  <a:close/>
                  <a:moveTo>
                    <a:pt x="257" y="979"/>
                  </a:moveTo>
                  <a:cubicBezTo>
                    <a:pt x="255" y="983"/>
                    <a:pt x="253" y="987"/>
                    <a:pt x="251" y="991"/>
                  </a:cubicBezTo>
                  <a:cubicBezTo>
                    <a:pt x="257" y="976"/>
                    <a:pt x="265" y="962"/>
                    <a:pt x="274" y="948"/>
                  </a:cubicBezTo>
                  <a:cubicBezTo>
                    <a:pt x="268" y="958"/>
                    <a:pt x="263" y="969"/>
                    <a:pt x="257" y="979"/>
                  </a:cubicBezTo>
                  <a:close/>
                  <a:moveTo>
                    <a:pt x="601" y="431"/>
                  </a:moveTo>
                  <a:cubicBezTo>
                    <a:pt x="600" y="430"/>
                    <a:pt x="600" y="430"/>
                    <a:pt x="599" y="430"/>
                  </a:cubicBezTo>
                  <a:cubicBezTo>
                    <a:pt x="597" y="428"/>
                    <a:pt x="595" y="425"/>
                    <a:pt x="593" y="423"/>
                  </a:cubicBezTo>
                  <a:cubicBezTo>
                    <a:pt x="593" y="419"/>
                    <a:pt x="592" y="416"/>
                    <a:pt x="591" y="412"/>
                  </a:cubicBezTo>
                  <a:cubicBezTo>
                    <a:pt x="595" y="418"/>
                    <a:pt x="598" y="424"/>
                    <a:pt x="601" y="431"/>
                  </a:cubicBezTo>
                  <a:close/>
                  <a:moveTo>
                    <a:pt x="604" y="448"/>
                  </a:moveTo>
                  <a:cubicBezTo>
                    <a:pt x="598" y="456"/>
                    <a:pt x="591" y="463"/>
                    <a:pt x="584" y="470"/>
                  </a:cubicBezTo>
                  <a:cubicBezTo>
                    <a:pt x="589" y="461"/>
                    <a:pt x="594" y="452"/>
                    <a:pt x="599" y="443"/>
                  </a:cubicBezTo>
                  <a:cubicBezTo>
                    <a:pt x="601" y="444"/>
                    <a:pt x="602" y="446"/>
                    <a:pt x="604" y="448"/>
                  </a:cubicBezTo>
                  <a:close/>
                  <a:moveTo>
                    <a:pt x="585" y="426"/>
                  </a:moveTo>
                  <a:cubicBezTo>
                    <a:pt x="585" y="426"/>
                    <a:pt x="584" y="427"/>
                    <a:pt x="584" y="428"/>
                  </a:cubicBezTo>
                  <a:cubicBezTo>
                    <a:pt x="584" y="426"/>
                    <a:pt x="583" y="425"/>
                    <a:pt x="583" y="423"/>
                  </a:cubicBezTo>
                  <a:cubicBezTo>
                    <a:pt x="583" y="424"/>
                    <a:pt x="584" y="425"/>
                    <a:pt x="585" y="426"/>
                  </a:cubicBezTo>
                  <a:close/>
                  <a:moveTo>
                    <a:pt x="579" y="405"/>
                  </a:moveTo>
                  <a:cubicBezTo>
                    <a:pt x="580" y="407"/>
                    <a:pt x="580" y="408"/>
                    <a:pt x="581" y="410"/>
                  </a:cubicBezTo>
                  <a:cubicBezTo>
                    <a:pt x="579" y="407"/>
                    <a:pt x="577" y="405"/>
                    <a:pt x="575" y="403"/>
                  </a:cubicBezTo>
                  <a:cubicBezTo>
                    <a:pt x="577" y="404"/>
                    <a:pt x="578" y="404"/>
                    <a:pt x="579" y="405"/>
                  </a:cubicBezTo>
                  <a:close/>
                  <a:moveTo>
                    <a:pt x="567" y="387"/>
                  </a:moveTo>
                  <a:cubicBezTo>
                    <a:pt x="568" y="388"/>
                    <a:pt x="569" y="390"/>
                    <a:pt x="571" y="392"/>
                  </a:cubicBezTo>
                  <a:cubicBezTo>
                    <a:pt x="567" y="390"/>
                    <a:pt x="564" y="388"/>
                    <a:pt x="560" y="387"/>
                  </a:cubicBezTo>
                  <a:cubicBezTo>
                    <a:pt x="555" y="381"/>
                    <a:pt x="549" y="376"/>
                    <a:pt x="544" y="370"/>
                  </a:cubicBezTo>
                  <a:cubicBezTo>
                    <a:pt x="552" y="375"/>
                    <a:pt x="560" y="381"/>
                    <a:pt x="567" y="387"/>
                  </a:cubicBezTo>
                  <a:close/>
                  <a:moveTo>
                    <a:pt x="534" y="355"/>
                  </a:moveTo>
                  <a:cubicBezTo>
                    <a:pt x="528" y="352"/>
                    <a:pt x="522" y="349"/>
                    <a:pt x="516" y="347"/>
                  </a:cubicBezTo>
                  <a:cubicBezTo>
                    <a:pt x="513" y="345"/>
                    <a:pt x="510" y="342"/>
                    <a:pt x="507" y="340"/>
                  </a:cubicBezTo>
                  <a:cubicBezTo>
                    <a:pt x="516" y="345"/>
                    <a:pt x="526" y="350"/>
                    <a:pt x="534" y="355"/>
                  </a:cubicBezTo>
                  <a:close/>
                  <a:moveTo>
                    <a:pt x="531" y="374"/>
                  </a:moveTo>
                  <a:cubicBezTo>
                    <a:pt x="518" y="368"/>
                    <a:pt x="506" y="361"/>
                    <a:pt x="495" y="353"/>
                  </a:cubicBezTo>
                  <a:cubicBezTo>
                    <a:pt x="508" y="359"/>
                    <a:pt x="520" y="366"/>
                    <a:pt x="531" y="374"/>
                  </a:cubicBezTo>
                  <a:close/>
                  <a:moveTo>
                    <a:pt x="475" y="332"/>
                  </a:moveTo>
                  <a:cubicBezTo>
                    <a:pt x="467" y="330"/>
                    <a:pt x="460" y="328"/>
                    <a:pt x="452" y="326"/>
                  </a:cubicBezTo>
                  <a:cubicBezTo>
                    <a:pt x="451" y="326"/>
                    <a:pt x="451" y="325"/>
                    <a:pt x="450" y="325"/>
                  </a:cubicBezTo>
                  <a:cubicBezTo>
                    <a:pt x="459" y="327"/>
                    <a:pt x="467" y="329"/>
                    <a:pt x="475" y="332"/>
                  </a:cubicBezTo>
                  <a:close/>
                  <a:moveTo>
                    <a:pt x="408" y="324"/>
                  </a:moveTo>
                  <a:cubicBezTo>
                    <a:pt x="410" y="324"/>
                    <a:pt x="412" y="325"/>
                    <a:pt x="414" y="325"/>
                  </a:cubicBezTo>
                  <a:cubicBezTo>
                    <a:pt x="411" y="325"/>
                    <a:pt x="407" y="325"/>
                    <a:pt x="404" y="324"/>
                  </a:cubicBezTo>
                  <a:cubicBezTo>
                    <a:pt x="405" y="324"/>
                    <a:pt x="406" y="324"/>
                    <a:pt x="408" y="324"/>
                  </a:cubicBezTo>
                  <a:close/>
                  <a:moveTo>
                    <a:pt x="328" y="327"/>
                  </a:moveTo>
                  <a:cubicBezTo>
                    <a:pt x="331" y="325"/>
                    <a:pt x="335" y="324"/>
                    <a:pt x="338" y="323"/>
                  </a:cubicBezTo>
                  <a:cubicBezTo>
                    <a:pt x="335" y="324"/>
                    <a:pt x="331" y="326"/>
                    <a:pt x="328" y="327"/>
                  </a:cubicBezTo>
                  <a:cubicBezTo>
                    <a:pt x="328" y="327"/>
                    <a:pt x="328" y="327"/>
                    <a:pt x="328" y="327"/>
                  </a:cubicBezTo>
                  <a:close/>
                  <a:moveTo>
                    <a:pt x="316" y="367"/>
                  </a:moveTo>
                  <a:cubicBezTo>
                    <a:pt x="318" y="367"/>
                    <a:pt x="320" y="366"/>
                    <a:pt x="321" y="365"/>
                  </a:cubicBezTo>
                  <a:cubicBezTo>
                    <a:pt x="318" y="370"/>
                    <a:pt x="316" y="375"/>
                    <a:pt x="313" y="380"/>
                  </a:cubicBezTo>
                  <a:cubicBezTo>
                    <a:pt x="312" y="380"/>
                    <a:pt x="311" y="379"/>
                    <a:pt x="311" y="380"/>
                  </a:cubicBezTo>
                  <a:cubicBezTo>
                    <a:pt x="312" y="376"/>
                    <a:pt x="314" y="371"/>
                    <a:pt x="316" y="367"/>
                  </a:cubicBezTo>
                  <a:close/>
                  <a:moveTo>
                    <a:pt x="309" y="409"/>
                  </a:moveTo>
                  <a:cubicBezTo>
                    <a:pt x="308" y="408"/>
                    <a:pt x="308" y="408"/>
                    <a:pt x="308" y="408"/>
                  </a:cubicBezTo>
                  <a:cubicBezTo>
                    <a:pt x="315" y="392"/>
                    <a:pt x="322" y="377"/>
                    <a:pt x="332" y="364"/>
                  </a:cubicBezTo>
                  <a:cubicBezTo>
                    <a:pt x="333" y="364"/>
                    <a:pt x="333" y="364"/>
                    <a:pt x="334" y="365"/>
                  </a:cubicBezTo>
                  <a:cubicBezTo>
                    <a:pt x="331" y="383"/>
                    <a:pt x="322" y="401"/>
                    <a:pt x="313" y="418"/>
                  </a:cubicBezTo>
                  <a:cubicBezTo>
                    <a:pt x="313" y="417"/>
                    <a:pt x="313" y="416"/>
                    <a:pt x="312" y="415"/>
                  </a:cubicBezTo>
                  <a:cubicBezTo>
                    <a:pt x="312" y="413"/>
                    <a:pt x="312" y="409"/>
                    <a:pt x="309" y="409"/>
                  </a:cubicBezTo>
                  <a:close/>
                  <a:moveTo>
                    <a:pt x="306" y="389"/>
                  </a:moveTo>
                  <a:cubicBezTo>
                    <a:pt x="307" y="388"/>
                    <a:pt x="308" y="388"/>
                    <a:pt x="308" y="388"/>
                  </a:cubicBezTo>
                  <a:cubicBezTo>
                    <a:pt x="306" y="392"/>
                    <a:pt x="304" y="396"/>
                    <a:pt x="302" y="401"/>
                  </a:cubicBezTo>
                  <a:cubicBezTo>
                    <a:pt x="302" y="400"/>
                    <a:pt x="302" y="400"/>
                    <a:pt x="301" y="399"/>
                  </a:cubicBezTo>
                  <a:cubicBezTo>
                    <a:pt x="303" y="396"/>
                    <a:pt x="305" y="392"/>
                    <a:pt x="306" y="389"/>
                  </a:cubicBezTo>
                  <a:close/>
                  <a:moveTo>
                    <a:pt x="308" y="433"/>
                  </a:moveTo>
                  <a:cubicBezTo>
                    <a:pt x="308" y="433"/>
                    <a:pt x="308" y="433"/>
                    <a:pt x="307" y="433"/>
                  </a:cubicBezTo>
                  <a:cubicBezTo>
                    <a:pt x="307" y="433"/>
                    <a:pt x="308" y="433"/>
                    <a:pt x="308" y="433"/>
                  </a:cubicBezTo>
                  <a:cubicBezTo>
                    <a:pt x="308" y="433"/>
                    <a:pt x="308" y="433"/>
                    <a:pt x="308" y="433"/>
                  </a:cubicBezTo>
                  <a:close/>
                  <a:moveTo>
                    <a:pt x="289" y="428"/>
                  </a:moveTo>
                  <a:cubicBezTo>
                    <a:pt x="291" y="421"/>
                    <a:pt x="294" y="414"/>
                    <a:pt x="297" y="407"/>
                  </a:cubicBezTo>
                  <a:cubicBezTo>
                    <a:pt x="298" y="408"/>
                    <a:pt x="298" y="408"/>
                    <a:pt x="299" y="409"/>
                  </a:cubicBezTo>
                  <a:cubicBezTo>
                    <a:pt x="296" y="415"/>
                    <a:pt x="293" y="422"/>
                    <a:pt x="289" y="429"/>
                  </a:cubicBezTo>
                  <a:cubicBezTo>
                    <a:pt x="289" y="429"/>
                    <a:pt x="289" y="429"/>
                    <a:pt x="289" y="429"/>
                  </a:cubicBezTo>
                  <a:cubicBezTo>
                    <a:pt x="289" y="429"/>
                    <a:pt x="289" y="429"/>
                    <a:pt x="289" y="428"/>
                  </a:cubicBezTo>
                  <a:close/>
                  <a:moveTo>
                    <a:pt x="298" y="461"/>
                  </a:move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8" y="461"/>
                  </a:cubicBezTo>
                  <a:close/>
                  <a:moveTo>
                    <a:pt x="289" y="460"/>
                  </a:moveTo>
                  <a:cubicBezTo>
                    <a:pt x="289" y="462"/>
                    <a:pt x="289" y="463"/>
                    <a:pt x="290" y="463"/>
                  </a:cubicBezTo>
                  <a:cubicBezTo>
                    <a:pt x="288" y="464"/>
                    <a:pt x="286" y="465"/>
                    <a:pt x="284" y="465"/>
                  </a:cubicBezTo>
                  <a:cubicBezTo>
                    <a:pt x="286" y="464"/>
                    <a:pt x="287" y="462"/>
                    <a:pt x="289" y="460"/>
                  </a:cubicBezTo>
                  <a:close/>
                  <a:moveTo>
                    <a:pt x="246" y="528"/>
                  </a:moveTo>
                  <a:cubicBezTo>
                    <a:pt x="250" y="523"/>
                    <a:pt x="255" y="520"/>
                    <a:pt x="261" y="518"/>
                  </a:cubicBezTo>
                  <a:cubicBezTo>
                    <a:pt x="266" y="522"/>
                    <a:pt x="272" y="525"/>
                    <a:pt x="279" y="528"/>
                  </a:cubicBezTo>
                  <a:cubicBezTo>
                    <a:pt x="267" y="529"/>
                    <a:pt x="257" y="530"/>
                    <a:pt x="246" y="528"/>
                  </a:cubicBezTo>
                  <a:close/>
                  <a:moveTo>
                    <a:pt x="342" y="537"/>
                  </a:moveTo>
                  <a:cubicBezTo>
                    <a:pt x="333" y="535"/>
                    <a:pt x="324" y="533"/>
                    <a:pt x="315" y="531"/>
                  </a:cubicBezTo>
                  <a:cubicBezTo>
                    <a:pt x="329" y="531"/>
                    <a:pt x="342" y="534"/>
                    <a:pt x="355" y="539"/>
                  </a:cubicBezTo>
                  <a:cubicBezTo>
                    <a:pt x="351" y="538"/>
                    <a:pt x="346" y="538"/>
                    <a:pt x="342" y="537"/>
                  </a:cubicBezTo>
                  <a:close/>
                  <a:moveTo>
                    <a:pt x="388" y="548"/>
                  </a:moveTo>
                  <a:cubicBezTo>
                    <a:pt x="358" y="529"/>
                    <a:pt x="329" y="520"/>
                    <a:pt x="294" y="525"/>
                  </a:cubicBezTo>
                  <a:cubicBezTo>
                    <a:pt x="286" y="522"/>
                    <a:pt x="278" y="519"/>
                    <a:pt x="271" y="515"/>
                  </a:cubicBezTo>
                  <a:cubicBezTo>
                    <a:pt x="311" y="507"/>
                    <a:pt x="356" y="528"/>
                    <a:pt x="390" y="548"/>
                  </a:cubicBezTo>
                  <a:cubicBezTo>
                    <a:pt x="389" y="548"/>
                    <a:pt x="388" y="548"/>
                    <a:pt x="388" y="548"/>
                  </a:cubicBezTo>
                  <a:close/>
                  <a:moveTo>
                    <a:pt x="365" y="526"/>
                  </a:moveTo>
                  <a:cubicBezTo>
                    <a:pt x="346" y="517"/>
                    <a:pt x="324" y="509"/>
                    <a:pt x="303" y="507"/>
                  </a:cubicBezTo>
                  <a:cubicBezTo>
                    <a:pt x="356" y="509"/>
                    <a:pt x="428" y="535"/>
                    <a:pt x="450" y="588"/>
                  </a:cubicBezTo>
                  <a:cubicBezTo>
                    <a:pt x="429" y="564"/>
                    <a:pt x="398" y="541"/>
                    <a:pt x="365" y="526"/>
                  </a:cubicBezTo>
                  <a:close/>
                  <a:moveTo>
                    <a:pt x="445" y="649"/>
                  </a:moveTo>
                  <a:cubicBezTo>
                    <a:pt x="446" y="650"/>
                    <a:pt x="446" y="649"/>
                    <a:pt x="447" y="649"/>
                  </a:cubicBezTo>
                  <a:cubicBezTo>
                    <a:pt x="446" y="651"/>
                    <a:pt x="446" y="652"/>
                    <a:pt x="445" y="653"/>
                  </a:cubicBezTo>
                  <a:cubicBezTo>
                    <a:pt x="445" y="652"/>
                    <a:pt x="445" y="651"/>
                    <a:pt x="445" y="649"/>
                  </a:cubicBezTo>
                  <a:close/>
                  <a:moveTo>
                    <a:pt x="441" y="688"/>
                  </a:moveTo>
                  <a:cubicBezTo>
                    <a:pt x="442" y="688"/>
                    <a:pt x="442" y="688"/>
                    <a:pt x="442" y="687"/>
                  </a:cubicBezTo>
                  <a:cubicBezTo>
                    <a:pt x="442" y="688"/>
                    <a:pt x="442" y="688"/>
                    <a:pt x="442" y="688"/>
                  </a:cubicBezTo>
                  <a:cubicBezTo>
                    <a:pt x="442" y="688"/>
                    <a:pt x="442" y="688"/>
                    <a:pt x="441" y="688"/>
                  </a:cubicBezTo>
                  <a:close/>
                  <a:moveTo>
                    <a:pt x="460" y="653"/>
                  </a:moveTo>
                  <a:cubicBezTo>
                    <a:pt x="453" y="659"/>
                    <a:pt x="447" y="666"/>
                    <a:pt x="442" y="674"/>
                  </a:cubicBezTo>
                  <a:cubicBezTo>
                    <a:pt x="442" y="673"/>
                    <a:pt x="442" y="672"/>
                    <a:pt x="442" y="671"/>
                  </a:cubicBezTo>
                  <a:cubicBezTo>
                    <a:pt x="450" y="661"/>
                    <a:pt x="456" y="651"/>
                    <a:pt x="460" y="640"/>
                  </a:cubicBezTo>
                  <a:cubicBezTo>
                    <a:pt x="461" y="643"/>
                    <a:pt x="461" y="645"/>
                    <a:pt x="462" y="648"/>
                  </a:cubicBezTo>
                  <a:cubicBezTo>
                    <a:pt x="461" y="649"/>
                    <a:pt x="460" y="651"/>
                    <a:pt x="460" y="653"/>
                  </a:cubicBezTo>
                  <a:close/>
                  <a:moveTo>
                    <a:pt x="485" y="620"/>
                  </a:moveTo>
                  <a:cubicBezTo>
                    <a:pt x="481" y="624"/>
                    <a:pt x="477" y="628"/>
                    <a:pt x="473" y="633"/>
                  </a:cubicBezTo>
                  <a:cubicBezTo>
                    <a:pt x="473" y="631"/>
                    <a:pt x="473" y="629"/>
                    <a:pt x="472" y="627"/>
                  </a:cubicBezTo>
                  <a:cubicBezTo>
                    <a:pt x="480" y="619"/>
                    <a:pt x="488" y="611"/>
                    <a:pt x="496" y="603"/>
                  </a:cubicBezTo>
                  <a:cubicBezTo>
                    <a:pt x="493" y="608"/>
                    <a:pt x="489" y="614"/>
                    <a:pt x="485" y="620"/>
                  </a:cubicBezTo>
                  <a:close/>
                  <a:moveTo>
                    <a:pt x="468" y="616"/>
                  </a:moveTo>
                  <a:cubicBezTo>
                    <a:pt x="465" y="609"/>
                    <a:pt x="461" y="602"/>
                    <a:pt x="456" y="596"/>
                  </a:cubicBezTo>
                  <a:cubicBezTo>
                    <a:pt x="458" y="595"/>
                    <a:pt x="460" y="593"/>
                    <a:pt x="459" y="590"/>
                  </a:cubicBezTo>
                  <a:cubicBezTo>
                    <a:pt x="437" y="521"/>
                    <a:pt x="328" y="485"/>
                    <a:pt x="262" y="503"/>
                  </a:cubicBezTo>
                  <a:cubicBezTo>
                    <a:pt x="266" y="496"/>
                    <a:pt x="269" y="490"/>
                    <a:pt x="271" y="482"/>
                  </a:cubicBezTo>
                  <a:cubicBezTo>
                    <a:pt x="276" y="487"/>
                    <a:pt x="279" y="478"/>
                    <a:pt x="279" y="476"/>
                  </a:cubicBezTo>
                  <a:cubicBezTo>
                    <a:pt x="286" y="473"/>
                    <a:pt x="293" y="471"/>
                    <a:pt x="300" y="468"/>
                  </a:cubicBezTo>
                  <a:cubicBezTo>
                    <a:pt x="296" y="476"/>
                    <a:pt x="296" y="480"/>
                    <a:pt x="305" y="484"/>
                  </a:cubicBezTo>
                  <a:cubicBezTo>
                    <a:pt x="305" y="485"/>
                    <a:pt x="305" y="486"/>
                    <a:pt x="305" y="487"/>
                  </a:cubicBezTo>
                  <a:cubicBezTo>
                    <a:pt x="306" y="488"/>
                    <a:pt x="307" y="489"/>
                    <a:pt x="308" y="490"/>
                  </a:cubicBezTo>
                  <a:cubicBezTo>
                    <a:pt x="307" y="494"/>
                    <a:pt x="310" y="499"/>
                    <a:pt x="314" y="496"/>
                  </a:cubicBezTo>
                  <a:cubicBezTo>
                    <a:pt x="325" y="501"/>
                    <a:pt x="326" y="486"/>
                    <a:pt x="326" y="480"/>
                  </a:cubicBezTo>
                  <a:cubicBezTo>
                    <a:pt x="332" y="473"/>
                    <a:pt x="333" y="463"/>
                    <a:pt x="322" y="466"/>
                  </a:cubicBezTo>
                  <a:cubicBezTo>
                    <a:pt x="320" y="461"/>
                    <a:pt x="316" y="455"/>
                    <a:pt x="310" y="457"/>
                  </a:cubicBezTo>
                  <a:cubicBezTo>
                    <a:pt x="307" y="455"/>
                    <a:pt x="304" y="454"/>
                    <a:pt x="301" y="453"/>
                  </a:cubicBezTo>
                  <a:cubicBezTo>
                    <a:pt x="301" y="453"/>
                    <a:pt x="302" y="452"/>
                    <a:pt x="302" y="452"/>
                  </a:cubicBezTo>
                  <a:cubicBezTo>
                    <a:pt x="305" y="452"/>
                    <a:pt x="307" y="452"/>
                    <a:pt x="310" y="452"/>
                  </a:cubicBezTo>
                  <a:cubicBezTo>
                    <a:pt x="310" y="459"/>
                    <a:pt x="317" y="454"/>
                    <a:pt x="319" y="452"/>
                  </a:cubicBezTo>
                  <a:cubicBezTo>
                    <a:pt x="334" y="451"/>
                    <a:pt x="349" y="452"/>
                    <a:pt x="364" y="454"/>
                  </a:cubicBezTo>
                  <a:cubicBezTo>
                    <a:pt x="360" y="464"/>
                    <a:pt x="377" y="456"/>
                    <a:pt x="377" y="456"/>
                  </a:cubicBezTo>
                  <a:cubicBezTo>
                    <a:pt x="386" y="458"/>
                    <a:pt x="395" y="460"/>
                    <a:pt x="404" y="464"/>
                  </a:cubicBezTo>
                  <a:cubicBezTo>
                    <a:pt x="426" y="481"/>
                    <a:pt x="436" y="519"/>
                    <a:pt x="464" y="528"/>
                  </a:cubicBezTo>
                  <a:cubicBezTo>
                    <a:pt x="459" y="529"/>
                    <a:pt x="441" y="542"/>
                    <a:pt x="451" y="547"/>
                  </a:cubicBezTo>
                  <a:cubicBezTo>
                    <a:pt x="463" y="583"/>
                    <a:pt x="513" y="532"/>
                    <a:pt x="469" y="528"/>
                  </a:cubicBezTo>
                  <a:cubicBezTo>
                    <a:pt x="474" y="524"/>
                    <a:pt x="470" y="507"/>
                    <a:pt x="470" y="501"/>
                  </a:cubicBezTo>
                  <a:cubicBezTo>
                    <a:pt x="476" y="512"/>
                    <a:pt x="485" y="522"/>
                    <a:pt x="493" y="532"/>
                  </a:cubicBezTo>
                  <a:cubicBezTo>
                    <a:pt x="502" y="543"/>
                    <a:pt x="508" y="538"/>
                    <a:pt x="499" y="527"/>
                  </a:cubicBezTo>
                  <a:cubicBezTo>
                    <a:pt x="489" y="513"/>
                    <a:pt x="476" y="500"/>
                    <a:pt x="470" y="484"/>
                  </a:cubicBezTo>
                  <a:cubicBezTo>
                    <a:pt x="462" y="463"/>
                    <a:pt x="459" y="475"/>
                    <a:pt x="460" y="490"/>
                  </a:cubicBezTo>
                  <a:cubicBezTo>
                    <a:pt x="445" y="474"/>
                    <a:pt x="427" y="463"/>
                    <a:pt x="408" y="456"/>
                  </a:cubicBezTo>
                  <a:cubicBezTo>
                    <a:pt x="395" y="447"/>
                    <a:pt x="383" y="450"/>
                    <a:pt x="369" y="445"/>
                  </a:cubicBezTo>
                  <a:cubicBezTo>
                    <a:pt x="367" y="441"/>
                    <a:pt x="364" y="438"/>
                    <a:pt x="359" y="438"/>
                  </a:cubicBezTo>
                  <a:cubicBezTo>
                    <a:pt x="361" y="438"/>
                    <a:pt x="363" y="438"/>
                    <a:pt x="366" y="438"/>
                  </a:cubicBezTo>
                  <a:cubicBezTo>
                    <a:pt x="393" y="438"/>
                    <a:pt x="423" y="441"/>
                    <a:pt x="450" y="448"/>
                  </a:cubicBezTo>
                  <a:cubicBezTo>
                    <a:pt x="458" y="451"/>
                    <a:pt x="514" y="489"/>
                    <a:pt x="516" y="487"/>
                  </a:cubicBezTo>
                  <a:cubicBezTo>
                    <a:pt x="530" y="474"/>
                    <a:pt x="495" y="456"/>
                    <a:pt x="485" y="451"/>
                  </a:cubicBezTo>
                  <a:cubicBezTo>
                    <a:pt x="435" y="429"/>
                    <a:pt x="377" y="425"/>
                    <a:pt x="323" y="432"/>
                  </a:cubicBezTo>
                  <a:cubicBezTo>
                    <a:pt x="323" y="429"/>
                    <a:pt x="320" y="428"/>
                    <a:pt x="317" y="428"/>
                  </a:cubicBezTo>
                  <a:cubicBezTo>
                    <a:pt x="326" y="408"/>
                    <a:pt x="338" y="389"/>
                    <a:pt x="342" y="367"/>
                  </a:cubicBezTo>
                  <a:cubicBezTo>
                    <a:pt x="356" y="372"/>
                    <a:pt x="371" y="376"/>
                    <a:pt x="385" y="381"/>
                  </a:cubicBezTo>
                  <a:cubicBezTo>
                    <a:pt x="405" y="393"/>
                    <a:pt x="422" y="408"/>
                    <a:pt x="441" y="420"/>
                  </a:cubicBezTo>
                  <a:cubicBezTo>
                    <a:pt x="470" y="439"/>
                    <a:pt x="463" y="417"/>
                    <a:pt x="445" y="402"/>
                  </a:cubicBezTo>
                  <a:cubicBezTo>
                    <a:pt x="451" y="404"/>
                    <a:pt x="483" y="425"/>
                    <a:pt x="488" y="421"/>
                  </a:cubicBezTo>
                  <a:cubicBezTo>
                    <a:pt x="503" y="436"/>
                    <a:pt x="520" y="452"/>
                    <a:pt x="542" y="458"/>
                  </a:cubicBezTo>
                  <a:cubicBezTo>
                    <a:pt x="545" y="459"/>
                    <a:pt x="549" y="453"/>
                    <a:pt x="545" y="451"/>
                  </a:cubicBezTo>
                  <a:cubicBezTo>
                    <a:pt x="533" y="442"/>
                    <a:pt x="521" y="433"/>
                    <a:pt x="509" y="424"/>
                  </a:cubicBezTo>
                  <a:cubicBezTo>
                    <a:pt x="469" y="392"/>
                    <a:pt x="428" y="365"/>
                    <a:pt x="376" y="358"/>
                  </a:cubicBezTo>
                  <a:cubicBezTo>
                    <a:pt x="365" y="356"/>
                    <a:pt x="353" y="354"/>
                    <a:pt x="343" y="354"/>
                  </a:cubicBezTo>
                  <a:cubicBezTo>
                    <a:pt x="342" y="340"/>
                    <a:pt x="334" y="348"/>
                    <a:pt x="329" y="355"/>
                  </a:cubicBezTo>
                  <a:cubicBezTo>
                    <a:pt x="328" y="355"/>
                    <a:pt x="328" y="355"/>
                    <a:pt x="327" y="356"/>
                  </a:cubicBezTo>
                  <a:cubicBezTo>
                    <a:pt x="325" y="356"/>
                    <a:pt x="323" y="356"/>
                    <a:pt x="320" y="355"/>
                  </a:cubicBezTo>
                  <a:cubicBezTo>
                    <a:pt x="322" y="349"/>
                    <a:pt x="324" y="343"/>
                    <a:pt x="326" y="337"/>
                  </a:cubicBezTo>
                  <a:cubicBezTo>
                    <a:pt x="340" y="331"/>
                    <a:pt x="353" y="324"/>
                    <a:pt x="367" y="320"/>
                  </a:cubicBezTo>
                  <a:cubicBezTo>
                    <a:pt x="372" y="320"/>
                    <a:pt x="376" y="320"/>
                    <a:pt x="380" y="320"/>
                  </a:cubicBezTo>
                  <a:cubicBezTo>
                    <a:pt x="377" y="321"/>
                    <a:pt x="367" y="322"/>
                    <a:pt x="365" y="325"/>
                  </a:cubicBezTo>
                  <a:cubicBezTo>
                    <a:pt x="361" y="327"/>
                    <a:pt x="344" y="331"/>
                    <a:pt x="348" y="337"/>
                  </a:cubicBezTo>
                  <a:cubicBezTo>
                    <a:pt x="351" y="344"/>
                    <a:pt x="367" y="333"/>
                    <a:pt x="371" y="332"/>
                  </a:cubicBezTo>
                  <a:cubicBezTo>
                    <a:pt x="398" y="331"/>
                    <a:pt x="426" y="334"/>
                    <a:pt x="452" y="340"/>
                  </a:cubicBezTo>
                  <a:cubicBezTo>
                    <a:pt x="478" y="359"/>
                    <a:pt x="503" y="384"/>
                    <a:pt x="519" y="412"/>
                  </a:cubicBezTo>
                  <a:cubicBezTo>
                    <a:pt x="523" y="420"/>
                    <a:pt x="526" y="408"/>
                    <a:pt x="521" y="401"/>
                  </a:cubicBezTo>
                  <a:cubicBezTo>
                    <a:pt x="510" y="383"/>
                    <a:pt x="496" y="367"/>
                    <a:pt x="480" y="353"/>
                  </a:cubicBezTo>
                  <a:cubicBezTo>
                    <a:pt x="503" y="369"/>
                    <a:pt x="527" y="380"/>
                    <a:pt x="552" y="392"/>
                  </a:cubicBezTo>
                  <a:cubicBezTo>
                    <a:pt x="556" y="396"/>
                    <a:pt x="563" y="411"/>
                    <a:pt x="571" y="423"/>
                  </a:cubicBezTo>
                  <a:cubicBezTo>
                    <a:pt x="563" y="414"/>
                    <a:pt x="551" y="402"/>
                    <a:pt x="543" y="419"/>
                  </a:cubicBezTo>
                  <a:cubicBezTo>
                    <a:pt x="538" y="430"/>
                    <a:pt x="546" y="437"/>
                    <a:pt x="547" y="430"/>
                  </a:cubicBezTo>
                  <a:cubicBezTo>
                    <a:pt x="547" y="430"/>
                    <a:pt x="550" y="417"/>
                    <a:pt x="554" y="418"/>
                  </a:cubicBezTo>
                  <a:cubicBezTo>
                    <a:pt x="537" y="432"/>
                    <a:pt x="579" y="440"/>
                    <a:pt x="573" y="426"/>
                  </a:cubicBezTo>
                  <a:cubicBezTo>
                    <a:pt x="580" y="437"/>
                    <a:pt x="587" y="443"/>
                    <a:pt x="591" y="433"/>
                  </a:cubicBezTo>
                  <a:cubicBezTo>
                    <a:pt x="592" y="434"/>
                    <a:pt x="593" y="435"/>
                    <a:pt x="594" y="436"/>
                  </a:cubicBezTo>
                  <a:cubicBezTo>
                    <a:pt x="588" y="446"/>
                    <a:pt x="582" y="455"/>
                    <a:pt x="577" y="465"/>
                  </a:cubicBezTo>
                  <a:cubicBezTo>
                    <a:pt x="569" y="467"/>
                    <a:pt x="557" y="493"/>
                    <a:pt x="553" y="500"/>
                  </a:cubicBezTo>
                  <a:cubicBezTo>
                    <a:pt x="541" y="513"/>
                    <a:pt x="530" y="527"/>
                    <a:pt x="518" y="541"/>
                  </a:cubicBezTo>
                  <a:cubicBezTo>
                    <a:pt x="515" y="545"/>
                    <a:pt x="486" y="570"/>
                    <a:pt x="493" y="575"/>
                  </a:cubicBezTo>
                  <a:cubicBezTo>
                    <a:pt x="500" y="581"/>
                    <a:pt x="520" y="550"/>
                    <a:pt x="524" y="546"/>
                  </a:cubicBezTo>
                  <a:cubicBezTo>
                    <a:pt x="508" y="572"/>
                    <a:pt x="490" y="595"/>
                    <a:pt x="468" y="616"/>
                  </a:cubicBezTo>
                  <a:close/>
                  <a:moveTo>
                    <a:pt x="306" y="476"/>
                  </a:moveTo>
                  <a:cubicBezTo>
                    <a:pt x="309" y="466"/>
                    <a:pt x="312" y="465"/>
                    <a:pt x="312" y="465"/>
                  </a:cubicBezTo>
                  <a:cubicBezTo>
                    <a:pt x="312" y="465"/>
                    <a:pt x="314" y="466"/>
                    <a:pt x="315" y="470"/>
                  </a:cubicBezTo>
                  <a:cubicBezTo>
                    <a:pt x="313" y="472"/>
                    <a:pt x="311" y="474"/>
                    <a:pt x="309" y="477"/>
                  </a:cubicBezTo>
                  <a:cubicBezTo>
                    <a:pt x="308" y="477"/>
                    <a:pt x="307" y="476"/>
                    <a:pt x="306" y="476"/>
                  </a:cubicBezTo>
                  <a:close/>
                  <a:moveTo>
                    <a:pt x="317" y="488"/>
                  </a:moveTo>
                  <a:cubicBezTo>
                    <a:pt x="317" y="487"/>
                    <a:pt x="318" y="486"/>
                    <a:pt x="318" y="484"/>
                  </a:cubicBezTo>
                  <a:cubicBezTo>
                    <a:pt x="318" y="484"/>
                    <a:pt x="318" y="484"/>
                    <a:pt x="318" y="484"/>
                  </a:cubicBezTo>
                  <a:cubicBezTo>
                    <a:pt x="318" y="486"/>
                    <a:pt x="318" y="488"/>
                    <a:pt x="317" y="488"/>
                  </a:cubicBezTo>
                  <a:cubicBezTo>
                    <a:pt x="317" y="488"/>
                    <a:pt x="317" y="488"/>
                    <a:pt x="317" y="488"/>
                  </a:cubicBezTo>
                  <a:close/>
                  <a:moveTo>
                    <a:pt x="423" y="472"/>
                  </a:moveTo>
                  <a:cubicBezTo>
                    <a:pt x="438" y="480"/>
                    <a:pt x="451" y="490"/>
                    <a:pt x="462" y="505"/>
                  </a:cubicBezTo>
                  <a:cubicBezTo>
                    <a:pt x="462" y="510"/>
                    <a:pt x="463" y="515"/>
                    <a:pt x="463" y="519"/>
                  </a:cubicBezTo>
                  <a:cubicBezTo>
                    <a:pt x="445" y="509"/>
                    <a:pt x="435" y="487"/>
                    <a:pt x="423" y="472"/>
                  </a:cubicBezTo>
                  <a:close/>
                  <a:moveTo>
                    <a:pt x="468" y="539"/>
                  </a:moveTo>
                  <a:cubicBezTo>
                    <a:pt x="470" y="540"/>
                    <a:pt x="472" y="539"/>
                    <a:pt x="472" y="537"/>
                  </a:cubicBezTo>
                  <a:cubicBezTo>
                    <a:pt x="484" y="544"/>
                    <a:pt x="474" y="553"/>
                    <a:pt x="465" y="550"/>
                  </a:cubicBezTo>
                  <a:cubicBezTo>
                    <a:pt x="466" y="550"/>
                    <a:pt x="467" y="550"/>
                    <a:pt x="469" y="550"/>
                  </a:cubicBezTo>
                  <a:cubicBezTo>
                    <a:pt x="477" y="549"/>
                    <a:pt x="469" y="541"/>
                    <a:pt x="468" y="539"/>
                  </a:cubicBezTo>
                  <a:close/>
                  <a:moveTo>
                    <a:pt x="379" y="367"/>
                  </a:moveTo>
                  <a:cubicBezTo>
                    <a:pt x="409" y="374"/>
                    <a:pt x="440" y="385"/>
                    <a:pt x="466" y="403"/>
                  </a:cubicBezTo>
                  <a:cubicBezTo>
                    <a:pt x="439" y="389"/>
                    <a:pt x="408" y="377"/>
                    <a:pt x="379" y="367"/>
                  </a:cubicBezTo>
                  <a:close/>
                  <a:moveTo>
                    <a:pt x="414" y="391"/>
                  </a:moveTo>
                  <a:cubicBezTo>
                    <a:pt x="427" y="398"/>
                    <a:pt x="438" y="405"/>
                    <a:pt x="446" y="414"/>
                  </a:cubicBezTo>
                  <a:cubicBezTo>
                    <a:pt x="435" y="407"/>
                    <a:pt x="425" y="399"/>
                    <a:pt x="414" y="391"/>
                  </a:cubicBezTo>
                  <a:close/>
                  <a:moveTo>
                    <a:pt x="562" y="425"/>
                  </a:moveTo>
                  <a:cubicBezTo>
                    <a:pt x="561" y="425"/>
                    <a:pt x="560" y="424"/>
                    <a:pt x="559" y="424"/>
                  </a:cubicBezTo>
                  <a:cubicBezTo>
                    <a:pt x="559" y="424"/>
                    <a:pt x="559" y="424"/>
                    <a:pt x="559" y="424"/>
                  </a:cubicBezTo>
                  <a:cubicBezTo>
                    <a:pt x="560" y="424"/>
                    <a:pt x="560" y="423"/>
                    <a:pt x="560" y="423"/>
                  </a:cubicBezTo>
                  <a:cubicBezTo>
                    <a:pt x="561" y="423"/>
                    <a:pt x="561" y="424"/>
                    <a:pt x="562" y="425"/>
                  </a:cubicBezTo>
                  <a:close/>
                  <a:moveTo>
                    <a:pt x="574" y="502"/>
                  </a:moveTo>
                  <a:cubicBezTo>
                    <a:pt x="564" y="513"/>
                    <a:pt x="554" y="526"/>
                    <a:pt x="545" y="538"/>
                  </a:cubicBezTo>
                  <a:cubicBezTo>
                    <a:pt x="548" y="533"/>
                    <a:pt x="551" y="527"/>
                    <a:pt x="554" y="522"/>
                  </a:cubicBezTo>
                  <a:cubicBezTo>
                    <a:pt x="557" y="519"/>
                    <a:pt x="559" y="516"/>
                    <a:pt x="561" y="513"/>
                  </a:cubicBezTo>
                  <a:cubicBezTo>
                    <a:pt x="566" y="509"/>
                    <a:pt x="570" y="506"/>
                    <a:pt x="574" y="502"/>
                  </a:cubicBezTo>
                  <a:close/>
                  <a:moveTo>
                    <a:pt x="596" y="505"/>
                  </a:moveTo>
                  <a:cubicBezTo>
                    <a:pt x="577" y="530"/>
                    <a:pt x="555" y="554"/>
                    <a:pt x="534" y="578"/>
                  </a:cubicBezTo>
                  <a:cubicBezTo>
                    <a:pt x="525" y="585"/>
                    <a:pt x="516" y="592"/>
                    <a:pt x="508" y="600"/>
                  </a:cubicBezTo>
                  <a:cubicBezTo>
                    <a:pt x="513" y="590"/>
                    <a:pt x="519" y="581"/>
                    <a:pt x="524" y="572"/>
                  </a:cubicBezTo>
                  <a:cubicBezTo>
                    <a:pt x="549" y="545"/>
                    <a:pt x="571" y="507"/>
                    <a:pt x="602" y="487"/>
                  </a:cubicBezTo>
                  <a:cubicBezTo>
                    <a:pt x="601" y="493"/>
                    <a:pt x="599" y="500"/>
                    <a:pt x="596" y="505"/>
                  </a:cubicBezTo>
                  <a:close/>
                  <a:moveTo>
                    <a:pt x="625" y="465"/>
                  </a:moveTo>
                  <a:cubicBezTo>
                    <a:pt x="620" y="473"/>
                    <a:pt x="615" y="480"/>
                    <a:pt x="610" y="487"/>
                  </a:cubicBezTo>
                  <a:cubicBezTo>
                    <a:pt x="612" y="483"/>
                    <a:pt x="612" y="480"/>
                    <a:pt x="610" y="476"/>
                  </a:cubicBezTo>
                  <a:cubicBezTo>
                    <a:pt x="605" y="473"/>
                    <a:pt x="597" y="480"/>
                    <a:pt x="595" y="482"/>
                  </a:cubicBezTo>
                  <a:cubicBezTo>
                    <a:pt x="597" y="480"/>
                    <a:pt x="618" y="450"/>
                    <a:pt x="604" y="461"/>
                  </a:cubicBezTo>
                  <a:cubicBezTo>
                    <a:pt x="606" y="458"/>
                    <a:pt x="608" y="456"/>
                    <a:pt x="610" y="453"/>
                  </a:cubicBezTo>
                  <a:cubicBezTo>
                    <a:pt x="615" y="454"/>
                    <a:pt x="616" y="445"/>
                    <a:pt x="613" y="442"/>
                  </a:cubicBezTo>
                  <a:cubicBezTo>
                    <a:pt x="611" y="435"/>
                    <a:pt x="609" y="428"/>
                    <a:pt x="605" y="421"/>
                  </a:cubicBezTo>
                  <a:cubicBezTo>
                    <a:pt x="620" y="431"/>
                    <a:pt x="631" y="443"/>
                    <a:pt x="631" y="453"/>
                  </a:cubicBezTo>
                  <a:cubicBezTo>
                    <a:pt x="627" y="457"/>
                    <a:pt x="625" y="461"/>
                    <a:pt x="625" y="465"/>
                  </a:cubicBezTo>
                  <a:close/>
                  <a:moveTo>
                    <a:pt x="709" y="356"/>
                  </a:moveTo>
                  <a:cubicBezTo>
                    <a:pt x="703" y="361"/>
                    <a:pt x="697" y="367"/>
                    <a:pt x="691" y="373"/>
                  </a:cubicBezTo>
                  <a:cubicBezTo>
                    <a:pt x="706" y="353"/>
                    <a:pt x="721" y="335"/>
                    <a:pt x="738" y="318"/>
                  </a:cubicBezTo>
                  <a:cubicBezTo>
                    <a:pt x="729" y="331"/>
                    <a:pt x="719" y="343"/>
                    <a:pt x="709" y="356"/>
                  </a:cubicBezTo>
                  <a:close/>
                  <a:moveTo>
                    <a:pt x="751" y="313"/>
                  </a:moveTo>
                  <a:cubicBezTo>
                    <a:pt x="754" y="308"/>
                    <a:pt x="757" y="303"/>
                    <a:pt x="760" y="299"/>
                  </a:cubicBezTo>
                  <a:cubicBezTo>
                    <a:pt x="762" y="297"/>
                    <a:pt x="765" y="295"/>
                    <a:pt x="767" y="293"/>
                  </a:cubicBezTo>
                  <a:cubicBezTo>
                    <a:pt x="762" y="299"/>
                    <a:pt x="757" y="306"/>
                    <a:pt x="751" y="313"/>
                  </a:cubicBezTo>
                  <a:close/>
                  <a:moveTo>
                    <a:pt x="810" y="221"/>
                  </a:moveTo>
                  <a:cubicBezTo>
                    <a:pt x="811" y="222"/>
                    <a:pt x="812" y="222"/>
                    <a:pt x="814" y="222"/>
                  </a:cubicBezTo>
                  <a:cubicBezTo>
                    <a:pt x="809" y="225"/>
                    <a:pt x="804" y="229"/>
                    <a:pt x="801" y="233"/>
                  </a:cubicBezTo>
                  <a:cubicBezTo>
                    <a:pt x="801" y="226"/>
                    <a:pt x="801" y="219"/>
                    <a:pt x="800" y="211"/>
                  </a:cubicBezTo>
                  <a:cubicBezTo>
                    <a:pt x="803" y="215"/>
                    <a:pt x="806" y="218"/>
                    <a:pt x="810" y="221"/>
                  </a:cubicBezTo>
                  <a:close/>
                  <a:moveTo>
                    <a:pt x="798" y="248"/>
                  </a:moveTo>
                  <a:cubicBezTo>
                    <a:pt x="804" y="241"/>
                    <a:pt x="809" y="235"/>
                    <a:pt x="816" y="230"/>
                  </a:cubicBezTo>
                  <a:cubicBezTo>
                    <a:pt x="811" y="239"/>
                    <a:pt x="804" y="248"/>
                    <a:pt x="795" y="257"/>
                  </a:cubicBezTo>
                  <a:cubicBezTo>
                    <a:pt x="796" y="254"/>
                    <a:pt x="797" y="251"/>
                    <a:pt x="798" y="248"/>
                  </a:cubicBezTo>
                  <a:close/>
                  <a:moveTo>
                    <a:pt x="790" y="245"/>
                  </a:moveTo>
                  <a:cubicBezTo>
                    <a:pt x="789" y="246"/>
                    <a:pt x="781" y="253"/>
                    <a:pt x="787" y="256"/>
                  </a:cubicBezTo>
                  <a:cubicBezTo>
                    <a:pt x="785" y="261"/>
                    <a:pt x="783" y="266"/>
                    <a:pt x="781" y="271"/>
                  </a:cubicBezTo>
                  <a:cubicBezTo>
                    <a:pt x="773" y="277"/>
                    <a:pt x="766" y="283"/>
                    <a:pt x="759" y="289"/>
                  </a:cubicBezTo>
                  <a:cubicBezTo>
                    <a:pt x="751" y="288"/>
                    <a:pt x="733" y="311"/>
                    <a:pt x="726" y="316"/>
                  </a:cubicBezTo>
                  <a:cubicBezTo>
                    <a:pt x="750" y="289"/>
                    <a:pt x="774" y="261"/>
                    <a:pt x="792" y="231"/>
                  </a:cubicBezTo>
                  <a:cubicBezTo>
                    <a:pt x="792" y="236"/>
                    <a:pt x="791" y="240"/>
                    <a:pt x="790" y="245"/>
                  </a:cubicBezTo>
                  <a:close/>
                  <a:moveTo>
                    <a:pt x="789" y="218"/>
                  </a:moveTo>
                  <a:cubicBezTo>
                    <a:pt x="788" y="210"/>
                    <a:pt x="788" y="202"/>
                    <a:pt x="787" y="194"/>
                  </a:cubicBezTo>
                  <a:cubicBezTo>
                    <a:pt x="790" y="201"/>
                    <a:pt x="792" y="208"/>
                    <a:pt x="792" y="215"/>
                  </a:cubicBezTo>
                  <a:cubicBezTo>
                    <a:pt x="791" y="216"/>
                    <a:pt x="790" y="217"/>
                    <a:pt x="789" y="218"/>
                  </a:cubicBezTo>
                  <a:close/>
                  <a:moveTo>
                    <a:pt x="791" y="180"/>
                  </a:moveTo>
                  <a:cubicBezTo>
                    <a:pt x="791" y="180"/>
                    <a:pt x="791" y="180"/>
                    <a:pt x="790" y="180"/>
                  </a:cubicBezTo>
                  <a:cubicBezTo>
                    <a:pt x="789" y="178"/>
                    <a:pt x="788" y="176"/>
                    <a:pt x="787" y="174"/>
                  </a:cubicBezTo>
                  <a:cubicBezTo>
                    <a:pt x="789" y="176"/>
                    <a:pt x="790" y="178"/>
                    <a:pt x="791" y="180"/>
                  </a:cubicBezTo>
                  <a:close/>
                  <a:moveTo>
                    <a:pt x="485" y="34"/>
                  </a:moveTo>
                  <a:cubicBezTo>
                    <a:pt x="487" y="33"/>
                    <a:pt x="489" y="31"/>
                    <a:pt x="491" y="30"/>
                  </a:cubicBezTo>
                  <a:cubicBezTo>
                    <a:pt x="494" y="30"/>
                    <a:pt x="498" y="31"/>
                    <a:pt x="500" y="32"/>
                  </a:cubicBezTo>
                  <a:cubicBezTo>
                    <a:pt x="495" y="33"/>
                    <a:pt x="490" y="34"/>
                    <a:pt x="485" y="35"/>
                  </a:cubicBezTo>
                  <a:cubicBezTo>
                    <a:pt x="485" y="35"/>
                    <a:pt x="485" y="34"/>
                    <a:pt x="485" y="34"/>
                  </a:cubicBezTo>
                  <a:close/>
                  <a:moveTo>
                    <a:pt x="485" y="43"/>
                  </a:moveTo>
                  <a:cubicBezTo>
                    <a:pt x="500" y="40"/>
                    <a:pt x="517" y="37"/>
                    <a:pt x="533" y="36"/>
                  </a:cubicBezTo>
                  <a:cubicBezTo>
                    <a:pt x="542" y="36"/>
                    <a:pt x="551" y="36"/>
                    <a:pt x="561" y="36"/>
                  </a:cubicBezTo>
                  <a:cubicBezTo>
                    <a:pt x="548" y="37"/>
                    <a:pt x="535" y="40"/>
                    <a:pt x="522" y="43"/>
                  </a:cubicBezTo>
                  <a:cubicBezTo>
                    <a:pt x="511" y="42"/>
                    <a:pt x="498" y="42"/>
                    <a:pt x="485" y="43"/>
                  </a:cubicBezTo>
                  <a:close/>
                  <a:moveTo>
                    <a:pt x="483" y="69"/>
                  </a:moveTo>
                  <a:cubicBezTo>
                    <a:pt x="486" y="68"/>
                    <a:pt x="489" y="66"/>
                    <a:pt x="492" y="64"/>
                  </a:cubicBezTo>
                  <a:cubicBezTo>
                    <a:pt x="494" y="67"/>
                    <a:pt x="496" y="68"/>
                    <a:pt x="499" y="69"/>
                  </a:cubicBezTo>
                  <a:cubicBezTo>
                    <a:pt x="493" y="69"/>
                    <a:pt x="488" y="69"/>
                    <a:pt x="483" y="69"/>
                  </a:cubicBezTo>
                  <a:close/>
                  <a:moveTo>
                    <a:pt x="523" y="51"/>
                  </a:moveTo>
                  <a:cubicBezTo>
                    <a:pt x="529" y="51"/>
                    <a:pt x="535" y="52"/>
                    <a:pt x="540" y="52"/>
                  </a:cubicBezTo>
                  <a:cubicBezTo>
                    <a:pt x="530" y="53"/>
                    <a:pt x="520" y="55"/>
                    <a:pt x="510" y="56"/>
                  </a:cubicBezTo>
                  <a:cubicBezTo>
                    <a:pt x="514" y="54"/>
                    <a:pt x="519" y="52"/>
                    <a:pt x="523" y="51"/>
                  </a:cubicBezTo>
                  <a:close/>
                  <a:moveTo>
                    <a:pt x="577" y="68"/>
                  </a:moveTo>
                  <a:cubicBezTo>
                    <a:pt x="558" y="66"/>
                    <a:pt x="539" y="65"/>
                    <a:pt x="520" y="63"/>
                  </a:cubicBezTo>
                  <a:cubicBezTo>
                    <a:pt x="538" y="61"/>
                    <a:pt x="557" y="58"/>
                    <a:pt x="575" y="58"/>
                  </a:cubicBezTo>
                  <a:cubicBezTo>
                    <a:pt x="583" y="61"/>
                    <a:pt x="589" y="63"/>
                    <a:pt x="595" y="68"/>
                  </a:cubicBezTo>
                  <a:cubicBezTo>
                    <a:pt x="589" y="68"/>
                    <a:pt x="583" y="68"/>
                    <a:pt x="577" y="68"/>
                  </a:cubicBezTo>
                  <a:close/>
                  <a:moveTo>
                    <a:pt x="609" y="72"/>
                  </a:moveTo>
                  <a:cubicBezTo>
                    <a:pt x="609" y="71"/>
                    <a:pt x="608" y="69"/>
                    <a:pt x="608" y="68"/>
                  </a:cubicBezTo>
                  <a:cubicBezTo>
                    <a:pt x="607" y="67"/>
                    <a:pt x="606" y="67"/>
                    <a:pt x="605" y="66"/>
                  </a:cubicBezTo>
                  <a:cubicBezTo>
                    <a:pt x="619" y="69"/>
                    <a:pt x="632" y="73"/>
                    <a:pt x="645" y="77"/>
                  </a:cubicBezTo>
                  <a:cubicBezTo>
                    <a:pt x="633" y="75"/>
                    <a:pt x="621" y="73"/>
                    <a:pt x="609" y="72"/>
                  </a:cubicBezTo>
                  <a:close/>
                  <a:moveTo>
                    <a:pt x="713" y="111"/>
                  </a:moveTo>
                  <a:cubicBezTo>
                    <a:pt x="708" y="107"/>
                    <a:pt x="704" y="103"/>
                    <a:pt x="699" y="99"/>
                  </a:cubicBezTo>
                  <a:cubicBezTo>
                    <a:pt x="699" y="99"/>
                    <a:pt x="699" y="99"/>
                    <a:pt x="699" y="99"/>
                  </a:cubicBezTo>
                  <a:cubicBezTo>
                    <a:pt x="713" y="104"/>
                    <a:pt x="726" y="110"/>
                    <a:pt x="738" y="117"/>
                  </a:cubicBezTo>
                  <a:cubicBezTo>
                    <a:pt x="741" y="120"/>
                    <a:pt x="744" y="124"/>
                    <a:pt x="747" y="127"/>
                  </a:cubicBezTo>
                  <a:cubicBezTo>
                    <a:pt x="736" y="121"/>
                    <a:pt x="725" y="115"/>
                    <a:pt x="713" y="111"/>
                  </a:cubicBezTo>
                  <a:close/>
                  <a:moveTo>
                    <a:pt x="777" y="172"/>
                  </a:moveTo>
                  <a:cubicBezTo>
                    <a:pt x="780" y="187"/>
                    <a:pt x="780" y="203"/>
                    <a:pt x="781" y="218"/>
                  </a:cubicBezTo>
                  <a:cubicBezTo>
                    <a:pt x="771" y="185"/>
                    <a:pt x="753" y="154"/>
                    <a:pt x="728" y="127"/>
                  </a:cubicBezTo>
                  <a:cubicBezTo>
                    <a:pt x="741" y="133"/>
                    <a:pt x="753" y="141"/>
                    <a:pt x="764" y="150"/>
                  </a:cubicBezTo>
                  <a:cubicBezTo>
                    <a:pt x="769" y="157"/>
                    <a:pt x="773" y="165"/>
                    <a:pt x="777" y="172"/>
                  </a:cubicBezTo>
                  <a:close/>
                  <a:moveTo>
                    <a:pt x="797" y="149"/>
                  </a:moveTo>
                  <a:cubicBezTo>
                    <a:pt x="783" y="136"/>
                    <a:pt x="768" y="125"/>
                    <a:pt x="752" y="115"/>
                  </a:cubicBezTo>
                  <a:cubicBezTo>
                    <a:pt x="732" y="103"/>
                    <a:pt x="718" y="85"/>
                    <a:pt x="699" y="71"/>
                  </a:cubicBezTo>
                  <a:cubicBezTo>
                    <a:pt x="743" y="91"/>
                    <a:pt x="774" y="115"/>
                    <a:pt x="797" y="149"/>
                  </a:cubicBezTo>
                  <a:close/>
                  <a:moveTo>
                    <a:pt x="689" y="74"/>
                  </a:moveTo>
                  <a:cubicBezTo>
                    <a:pt x="699" y="81"/>
                    <a:pt x="709" y="89"/>
                    <a:pt x="717" y="97"/>
                  </a:cubicBezTo>
                  <a:cubicBezTo>
                    <a:pt x="710" y="93"/>
                    <a:pt x="702" y="89"/>
                    <a:pt x="693" y="86"/>
                  </a:cubicBezTo>
                  <a:cubicBezTo>
                    <a:pt x="691" y="82"/>
                    <a:pt x="688" y="78"/>
                    <a:pt x="686" y="75"/>
                  </a:cubicBezTo>
                  <a:cubicBezTo>
                    <a:pt x="687" y="75"/>
                    <a:pt x="688" y="75"/>
                    <a:pt x="689" y="74"/>
                  </a:cubicBezTo>
                  <a:close/>
                  <a:moveTo>
                    <a:pt x="637" y="50"/>
                  </a:moveTo>
                  <a:cubicBezTo>
                    <a:pt x="653" y="57"/>
                    <a:pt x="668" y="67"/>
                    <a:pt x="680" y="81"/>
                  </a:cubicBezTo>
                  <a:cubicBezTo>
                    <a:pt x="636" y="64"/>
                    <a:pt x="597" y="51"/>
                    <a:pt x="550" y="45"/>
                  </a:cubicBezTo>
                  <a:cubicBezTo>
                    <a:pt x="578" y="41"/>
                    <a:pt x="607" y="43"/>
                    <a:pt x="637" y="50"/>
                  </a:cubicBezTo>
                  <a:close/>
                  <a:moveTo>
                    <a:pt x="513" y="30"/>
                  </a:moveTo>
                  <a:cubicBezTo>
                    <a:pt x="511" y="30"/>
                    <a:pt x="509" y="31"/>
                    <a:pt x="507" y="31"/>
                  </a:cubicBezTo>
                  <a:cubicBezTo>
                    <a:pt x="509" y="28"/>
                    <a:pt x="506" y="26"/>
                    <a:pt x="503" y="25"/>
                  </a:cubicBezTo>
                  <a:cubicBezTo>
                    <a:pt x="524" y="18"/>
                    <a:pt x="551" y="20"/>
                    <a:pt x="578" y="26"/>
                  </a:cubicBezTo>
                  <a:cubicBezTo>
                    <a:pt x="569" y="26"/>
                    <a:pt x="517" y="21"/>
                    <a:pt x="513" y="30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6" name="Freeform 24"/>
            <p:cNvSpPr/>
            <p:nvPr/>
          </p:nvSpPr>
          <p:spPr bwMode="auto">
            <a:xfrm>
              <a:off x="2269622" y="4730543"/>
              <a:ext cx="216685" cy="195210"/>
            </a:xfrm>
            <a:custGeom>
              <a:cxnLst>
                <a:cxn ang="0">
                  <a:pos x="73" y="14"/>
                </a:cxn>
                <a:cxn ang="0">
                  <a:pos x="69" y="15"/>
                </a:cxn>
                <a:cxn ang="0">
                  <a:pos x="59" y="12"/>
                </a:cxn>
                <a:cxn ang="0">
                  <a:pos x="21" y="48"/>
                </a:cxn>
                <a:cxn ang="0">
                  <a:pos x="5" y="71"/>
                </a:cxn>
                <a:cxn ang="0">
                  <a:pos x="27" y="57"/>
                </a:cxn>
                <a:cxn ang="0">
                  <a:pos x="32" y="63"/>
                </a:cxn>
                <a:cxn ang="0">
                  <a:pos x="56" y="35"/>
                </a:cxn>
                <a:cxn ang="0">
                  <a:pos x="73" y="14"/>
                </a:cxn>
              </a:cxnLst>
              <a:rect l="0" t="0" r="r" b="b"/>
              <a:pathLst>
                <a:path w="87" h="78">
                  <a:moveTo>
                    <a:pt x="73" y="14"/>
                  </a:moveTo>
                  <a:cubicBezTo>
                    <a:pt x="72" y="14"/>
                    <a:pt x="70" y="14"/>
                    <a:pt x="69" y="15"/>
                  </a:cubicBezTo>
                  <a:cubicBezTo>
                    <a:pt x="75" y="6"/>
                    <a:pt x="61" y="11"/>
                    <a:pt x="59" y="12"/>
                  </a:cubicBezTo>
                  <a:cubicBezTo>
                    <a:pt x="59" y="0"/>
                    <a:pt x="24" y="44"/>
                    <a:pt x="21" y="48"/>
                  </a:cubicBezTo>
                  <a:cubicBezTo>
                    <a:pt x="18" y="51"/>
                    <a:pt x="0" y="66"/>
                    <a:pt x="5" y="71"/>
                  </a:cubicBezTo>
                  <a:cubicBezTo>
                    <a:pt x="11" y="78"/>
                    <a:pt x="24" y="60"/>
                    <a:pt x="27" y="57"/>
                  </a:cubicBezTo>
                  <a:cubicBezTo>
                    <a:pt x="25" y="60"/>
                    <a:pt x="27" y="68"/>
                    <a:pt x="32" y="63"/>
                  </a:cubicBezTo>
                  <a:cubicBezTo>
                    <a:pt x="41" y="54"/>
                    <a:pt x="48" y="44"/>
                    <a:pt x="56" y="35"/>
                  </a:cubicBezTo>
                  <a:cubicBezTo>
                    <a:pt x="57" y="35"/>
                    <a:pt x="87" y="12"/>
                    <a:pt x="73" y="1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7" name="Freeform 25"/>
            <p:cNvSpPr/>
            <p:nvPr/>
          </p:nvSpPr>
          <p:spPr bwMode="auto">
            <a:xfrm>
              <a:off x="2033417" y="5076072"/>
              <a:ext cx="1417233" cy="562207"/>
            </a:xfrm>
            <a:custGeom>
              <a:cxnLst>
                <a:cxn ang="0">
                  <a:pos x="555" y="219"/>
                </a:cxn>
                <a:cxn ang="0">
                  <a:pos x="565" y="182"/>
                </a:cxn>
                <a:cxn ang="0">
                  <a:pos x="536" y="156"/>
                </a:cxn>
                <a:cxn ang="0">
                  <a:pos x="428" y="146"/>
                </a:cxn>
                <a:cxn ang="0">
                  <a:pos x="279" y="149"/>
                </a:cxn>
                <a:cxn ang="0">
                  <a:pos x="148" y="147"/>
                </a:cxn>
                <a:cxn ang="0">
                  <a:pos x="300" y="87"/>
                </a:cxn>
                <a:cxn ang="0">
                  <a:pos x="488" y="41"/>
                </a:cxn>
                <a:cxn ang="0">
                  <a:pos x="539" y="9"/>
                </a:cxn>
                <a:cxn ang="0">
                  <a:pos x="440" y="1"/>
                </a:cxn>
                <a:cxn ang="0">
                  <a:pos x="240" y="33"/>
                </a:cxn>
                <a:cxn ang="0">
                  <a:pos x="46" y="74"/>
                </a:cxn>
                <a:cxn ang="0">
                  <a:pos x="7" y="83"/>
                </a:cxn>
                <a:cxn ang="0">
                  <a:pos x="23" y="87"/>
                </a:cxn>
                <a:cxn ang="0">
                  <a:pos x="132" y="63"/>
                </a:cxn>
                <a:cxn ang="0">
                  <a:pos x="335" y="22"/>
                </a:cxn>
                <a:cxn ang="0">
                  <a:pos x="528" y="15"/>
                </a:cxn>
                <a:cxn ang="0">
                  <a:pos x="411" y="49"/>
                </a:cxn>
                <a:cxn ang="0">
                  <a:pos x="277" y="86"/>
                </a:cxn>
                <a:cxn ang="0">
                  <a:pos x="175" y="120"/>
                </a:cxn>
                <a:cxn ang="0">
                  <a:pos x="137" y="149"/>
                </a:cxn>
                <a:cxn ang="0">
                  <a:pos x="190" y="159"/>
                </a:cxn>
                <a:cxn ang="0">
                  <a:pos x="428" y="154"/>
                </a:cxn>
                <a:cxn ang="0">
                  <a:pos x="522" y="160"/>
                </a:cxn>
                <a:cxn ang="0">
                  <a:pos x="555" y="179"/>
                </a:cxn>
                <a:cxn ang="0">
                  <a:pos x="555" y="219"/>
                </a:cxn>
              </a:cxnLst>
              <a:rect l="0" t="0" r="r" b="b"/>
              <a:pathLst>
                <a:path w="567" h="225">
                  <a:moveTo>
                    <a:pt x="555" y="219"/>
                  </a:moveTo>
                  <a:cubicBezTo>
                    <a:pt x="567" y="225"/>
                    <a:pt x="567" y="187"/>
                    <a:pt x="565" y="182"/>
                  </a:cubicBezTo>
                  <a:cubicBezTo>
                    <a:pt x="561" y="168"/>
                    <a:pt x="548" y="161"/>
                    <a:pt x="536" y="156"/>
                  </a:cubicBezTo>
                  <a:cubicBezTo>
                    <a:pt x="502" y="143"/>
                    <a:pt x="463" y="145"/>
                    <a:pt x="428" y="146"/>
                  </a:cubicBezTo>
                  <a:cubicBezTo>
                    <a:pt x="378" y="148"/>
                    <a:pt x="329" y="148"/>
                    <a:pt x="279" y="149"/>
                  </a:cubicBezTo>
                  <a:cubicBezTo>
                    <a:pt x="239" y="150"/>
                    <a:pt x="188" y="158"/>
                    <a:pt x="148" y="147"/>
                  </a:cubicBezTo>
                  <a:cubicBezTo>
                    <a:pt x="185" y="113"/>
                    <a:pt x="253" y="101"/>
                    <a:pt x="300" y="87"/>
                  </a:cubicBezTo>
                  <a:cubicBezTo>
                    <a:pt x="362" y="68"/>
                    <a:pt x="426" y="59"/>
                    <a:pt x="488" y="41"/>
                  </a:cubicBezTo>
                  <a:cubicBezTo>
                    <a:pt x="494" y="39"/>
                    <a:pt x="552" y="12"/>
                    <a:pt x="539" y="9"/>
                  </a:cubicBezTo>
                  <a:cubicBezTo>
                    <a:pt x="507" y="1"/>
                    <a:pt x="473" y="0"/>
                    <a:pt x="440" y="1"/>
                  </a:cubicBezTo>
                  <a:cubicBezTo>
                    <a:pt x="372" y="4"/>
                    <a:pt x="306" y="20"/>
                    <a:pt x="240" y="33"/>
                  </a:cubicBezTo>
                  <a:cubicBezTo>
                    <a:pt x="175" y="46"/>
                    <a:pt x="111" y="61"/>
                    <a:pt x="46" y="74"/>
                  </a:cubicBezTo>
                  <a:cubicBezTo>
                    <a:pt x="39" y="76"/>
                    <a:pt x="11" y="77"/>
                    <a:pt x="7" y="83"/>
                  </a:cubicBezTo>
                  <a:cubicBezTo>
                    <a:pt x="0" y="93"/>
                    <a:pt x="26" y="86"/>
                    <a:pt x="23" y="87"/>
                  </a:cubicBezTo>
                  <a:cubicBezTo>
                    <a:pt x="60" y="80"/>
                    <a:pt x="96" y="71"/>
                    <a:pt x="132" y="63"/>
                  </a:cubicBezTo>
                  <a:cubicBezTo>
                    <a:pt x="199" y="47"/>
                    <a:pt x="267" y="34"/>
                    <a:pt x="335" y="22"/>
                  </a:cubicBezTo>
                  <a:cubicBezTo>
                    <a:pt x="398" y="11"/>
                    <a:pt x="465" y="2"/>
                    <a:pt x="528" y="15"/>
                  </a:cubicBezTo>
                  <a:cubicBezTo>
                    <a:pt x="494" y="37"/>
                    <a:pt x="450" y="42"/>
                    <a:pt x="411" y="49"/>
                  </a:cubicBezTo>
                  <a:cubicBezTo>
                    <a:pt x="366" y="58"/>
                    <a:pt x="321" y="72"/>
                    <a:pt x="277" y="86"/>
                  </a:cubicBezTo>
                  <a:cubicBezTo>
                    <a:pt x="243" y="96"/>
                    <a:pt x="207" y="106"/>
                    <a:pt x="175" y="120"/>
                  </a:cubicBezTo>
                  <a:cubicBezTo>
                    <a:pt x="168" y="124"/>
                    <a:pt x="135" y="139"/>
                    <a:pt x="137" y="149"/>
                  </a:cubicBezTo>
                  <a:cubicBezTo>
                    <a:pt x="140" y="161"/>
                    <a:pt x="181" y="159"/>
                    <a:pt x="190" y="159"/>
                  </a:cubicBezTo>
                  <a:cubicBezTo>
                    <a:pt x="269" y="158"/>
                    <a:pt x="349" y="157"/>
                    <a:pt x="428" y="154"/>
                  </a:cubicBezTo>
                  <a:cubicBezTo>
                    <a:pt x="459" y="153"/>
                    <a:pt x="491" y="152"/>
                    <a:pt x="522" y="160"/>
                  </a:cubicBezTo>
                  <a:cubicBezTo>
                    <a:pt x="534" y="163"/>
                    <a:pt x="548" y="168"/>
                    <a:pt x="555" y="179"/>
                  </a:cubicBezTo>
                  <a:cubicBezTo>
                    <a:pt x="561" y="188"/>
                    <a:pt x="551" y="217"/>
                    <a:pt x="555" y="21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</p:grpSp>
      <p:sp>
        <p:nvSpPr>
          <p:cNvPr id="10244" name="内容占位符 7"/>
          <p:cNvSpPr txBox="1">
            <a:spLocks noChangeArrowheads="1"/>
          </p:cNvSpPr>
          <p:nvPr/>
        </p:nvSpPr>
        <p:spPr bwMode="auto">
          <a:xfrm>
            <a:off x="1047753" y="1035844"/>
            <a:ext cx="7515225" cy="30543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altLang="zh-CN" sz="2000" b="1">
                <a:solidFill>
                  <a:srgbClr val="0000FF"/>
                </a:solidFill>
                <a:latin typeface="Times New Roman" pitchFamily="18" charset="0"/>
              </a:rPr>
              <a:t>(</a:t>
            </a:r>
            <a:r>
              <a:rPr lang="zh-CN" altLang="en-US" sz="2000" b="1">
                <a:solidFill>
                  <a:srgbClr val="0000FF"/>
                </a:solidFill>
                <a:latin typeface="Times New Roman" pitchFamily="18" charset="0"/>
              </a:rPr>
              <a:t>中考</a:t>
            </a:r>
            <a:r>
              <a:rPr lang="en-US" altLang="zh-CN" sz="2000" b="1">
                <a:solidFill>
                  <a:srgbClr val="0000FF"/>
                </a:solidFill>
                <a:latin typeface="Times New Roman" pitchFamily="18" charset="0"/>
              </a:rPr>
              <a:t>·</a:t>
            </a:r>
            <a:r>
              <a:rPr lang="zh-CN" altLang="en-US" sz="2000" b="1">
                <a:solidFill>
                  <a:srgbClr val="0000FF"/>
                </a:solidFill>
                <a:latin typeface="Times New Roman" pitchFamily="18" charset="0"/>
              </a:rPr>
              <a:t>重庆</a:t>
            </a:r>
            <a:r>
              <a:rPr lang="en-US" altLang="zh-CN" sz="2000" b="1">
                <a:solidFill>
                  <a:srgbClr val="0000FF"/>
                </a:solidFill>
                <a:latin typeface="Times New Roman" pitchFamily="18" charset="0"/>
              </a:rPr>
              <a:t>)</a:t>
            </a:r>
            <a:r>
              <a:rPr lang="zh-CN" altLang="en-US" sz="2000" b="1">
                <a:latin typeface="Times New Roman" pitchFamily="18" charset="0"/>
              </a:rPr>
              <a:t>今年“五一”节，小明外出爬山，他从山脚爬到山顶的过程中，中途休息了一段时间．设他从山脚出发后所用时间为</a:t>
            </a:r>
            <a:endParaRPr lang="en-US" altLang="zh-CN" sz="2000" b="1">
              <a:latin typeface="Times New Roman" pitchFamily="18" charset="0"/>
            </a:endParaRPr>
          </a:p>
          <a:p>
            <a:pPr>
              <a:lnSpc>
                <a:spcPct val="140000"/>
              </a:lnSpc>
            </a:pPr>
            <a:r>
              <a:rPr lang="en-US" altLang="zh-CN" sz="2000" b="1">
                <a:latin typeface="Times New Roman" pitchFamily="18" charset="0"/>
              </a:rPr>
              <a:t>A</a:t>
            </a:r>
            <a:r>
              <a:rPr lang="zh-CN" altLang="en-US" sz="2000" b="1">
                <a:latin typeface="Times New Roman" pitchFamily="18" charset="0"/>
              </a:rPr>
              <a:t>．小明中途休息了</a:t>
            </a:r>
            <a:r>
              <a:rPr lang="en-US" altLang="zh-CN" sz="2000" b="1">
                <a:latin typeface="Times New Roman" pitchFamily="18" charset="0"/>
              </a:rPr>
              <a:t>20 min</a:t>
            </a:r>
          </a:p>
          <a:p>
            <a:pPr>
              <a:lnSpc>
                <a:spcPct val="140000"/>
              </a:lnSpc>
            </a:pPr>
            <a:r>
              <a:rPr lang="en-US" altLang="zh-CN" sz="2000" b="1">
                <a:latin typeface="Times New Roman" pitchFamily="18" charset="0"/>
              </a:rPr>
              <a:t>B</a:t>
            </a:r>
            <a:r>
              <a:rPr lang="zh-CN" altLang="en-US" sz="2000" b="1">
                <a:latin typeface="Times New Roman" pitchFamily="18" charset="0"/>
              </a:rPr>
              <a:t>．小明休息前爬山的平均速度为</a:t>
            </a:r>
            <a:r>
              <a:rPr lang="en-US" altLang="zh-CN" sz="2000" b="1">
                <a:latin typeface="Times New Roman" pitchFamily="18" charset="0"/>
              </a:rPr>
              <a:t>70 m/min</a:t>
            </a:r>
          </a:p>
          <a:p>
            <a:pPr>
              <a:lnSpc>
                <a:spcPct val="140000"/>
              </a:lnSpc>
            </a:pPr>
            <a:r>
              <a:rPr lang="en-US" altLang="zh-CN" sz="2000" b="1">
                <a:latin typeface="Times New Roman" pitchFamily="18" charset="0"/>
              </a:rPr>
              <a:t>C</a:t>
            </a:r>
            <a:r>
              <a:rPr lang="zh-CN" altLang="en-US" sz="2000" b="1">
                <a:latin typeface="Times New Roman" pitchFamily="18" charset="0"/>
              </a:rPr>
              <a:t>．小明在上述过程中所走的路程为</a:t>
            </a:r>
            <a:r>
              <a:rPr lang="en-US" altLang="zh-CN" sz="2000" b="1">
                <a:latin typeface="Times New Roman" pitchFamily="18" charset="0"/>
              </a:rPr>
              <a:t>6 600 m</a:t>
            </a:r>
          </a:p>
          <a:p>
            <a:pPr>
              <a:lnSpc>
                <a:spcPct val="140000"/>
              </a:lnSpc>
            </a:pPr>
            <a:r>
              <a:rPr lang="en-US" altLang="zh-CN" sz="2000" b="1">
                <a:latin typeface="Times New Roman" pitchFamily="18" charset="0"/>
              </a:rPr>
              <a:t>D</a:t>
            </a:r>
            <a:r>
              <a:rPr lang="zh-CN" altLang="en-US" sz="2000" b="1">
                <a:latin typeface="Times New Roman" pitchFamily="18" charset="0"/>
              </a:rPr>
              <a:t>．小明休息前爬山的平均速度大于休息后    </a:t>
            </a:r>
          </a:p>
          <a:p>
            <a:pPr>
              <a:lnSpc>
                <a:spcPct val="140000"/>
              </a:lnSpc>
            </a:pPr>
            <a:r>
              <a:rPr lang="zh-CN" altLang="en-US" sz="2000" b="1">
                <a:latin typeface="Times New Roman" pitchFamily="18" charset="0"/>
              </a:rPr>
              <a:t>       爬山的平均速度</a:t>
            </a:r>
            <a:endParaRPr lang="zh-CN" altLang="zh-CN" sz="2000" b="1">
              <a:latin typeface="Times New Roman" pitchFamily="18" charset="0"/>
            </a:endParaRPr>
          </a:p>
        </p:txBody>
      </p:sp>
      <p:sp>
        <p:nvSpPr>
          <p:cNvPr id="33" name="矩形 32"/>
          <p:cNvSpPr/>
          <p:nvPr/>
        </p:nvSpPr>
        <p:spPr>
          <a:xfrm>
            <a:off x="7546976" y="642938"/>
            <a:ext cx="1116013" cy="26312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 cmpd="sng">
            <a:solidFill>
              <a:schemeClr val="tx2">
                <a:lumMod val="40000"/>
                <a:lumOff val="6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/>
          </a:p>
        </p:txBody>
      </p:sp>
      <p:sp>
        <p:nvSpPr>
          <p:cNvPr id="10246" name="文本框 33"/>
          <p:cNvSpPr txBox="1">
            <a:spLocks noChangeArrowheads="1"/>
          </p:cNvSpPr>
          <p:nvPr/>
        </p:nvSpPr>
        <p:spPr bwMode="auto">
          <a:xfrm>
            <a:off x="7669215" y="642937"/>
            <a:ext cx="909223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知</a:t>
            </a:r>
            <a:r>
              <a:rPr kumimoji="1" lang="en-US" altLang="zh-CN" sz="1600" b="1">
                <a:latin typeface="楷体" pitchFamily="49" charset="-122"/>
                <a:ea typeface="楷体" pitchFamily="49" charset="-122"/>
              </a:rPr>
              <a:t>1</a:t>
            </a:r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－练</a:t>
            </a:r>
          </a:p>
        </p:txBody>
      </p:sp>
      <p:cxnSp>
        <p:nvCxnSpPr>
          <p:cNvPr id="38" name="直接连接符 12"/>
          <p:cNvCxnSpPr/>
          <p:nvPr/>
        </p:nvCxnSpPr>
        <p:spPr>
          <a:xfrm>
            <a:off x="-26988" y="4377930"/>
            <a:ext cx="904876" cy="350044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直接连接符 19"/>
          <p:cNvCxnSpPr/>
          <p:nvPr/>
        </p:nvCxnSpPr>
        <p:spPr>
          <a:xfrm>
            <a:off x="863600" y="4727972"/>
            <a:ext cx="7372350" cy="0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49" name="Picture 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932738" y="4645820"/>
            <a:ext cx="1219200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50" name="图片 42" descr="上条蓝窄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1"/>
            <a:ext cx="9144000" cy="7703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52" name="文本框 26"/>
          <p:cNvSpPr txBox="1">
            <a:spLocks noChangeArrowheads="1"/>
          </p:cNvSpPr>
          <p:nvPr/>
        </p:nvSpPr>
        <p:spPr bwMode="auto">
          <a:xfrm>
            <a:off x="5856291" y="4354117"/>
            <a:ext cx="2276585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（来自</a:t>
            </a:r>
            <a:r>
              <a:rPr kumimoji="1" lang="en-US" altLang="zh-CN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《</a:t>
            </a:r>
            <a:r>
              <a:rPr kumimoji="1" lang="zh-CN" altLang="en-US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典中点</a:t>
            </a:r>
            <a:r>
              <a:rPr kumimoji="1" lang="en-US" altLang="zh-CN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》</a:t>
            </a:r>
            <a:r>
              <a:rPr kumimoji="1" lang="zh-CN" altLang="en-US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）</a:t>
            </a:r>
          </a:p>
        </p:txBody>
      </p:sp>
      <p:pic>
        <p:nvPicPr>
          <p:cNvPr id="10253" name="图片 4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791075" y="4737499"/>
            <a:ext cx="3259138" cy="2452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54" name="Picture 3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126166" y="2315767"/>
            <a:ext cx="2486025" cy="13156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" name="矩形 27"/>
          <p:cNvSpPr>
            <a:spLocks noChangeArrowheads="1"/>
          </p:cNvSpPr>
          <p:nvPr/>
        </p:nvSpPr>
        <p:spPr bwMode="auto">
          <a:xfrm>
            <a:off x="2890839" y="2087166"/>
            <a:ext cx="370614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C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AutoShape 2"/>
          <p:cNvSpPr>
            <a:spLocks noChangeArrowheads="1"/>
          </p:cNvSpPr>
          <p:nvPr/>
        </p:nvSpPr>
        <p:spPr bwMode="gray">
          <a:xfrm flipH="1">
            <a:off x="2376489" y="1019175"/>
            <a:ext cx="5170487" cy="330994"/>
          </a:xfrm>
          <a:prstGeom prst="roundRect">
            <a:avLst>
              <a:gd name="adj" fmla="val 47681"/>
            </a:avLst>
          </a:prstGeom>
          <a:solidFill>
            <a:srgbClr val="008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" name="组合 3"/>
          <p:cNvGrpSpPr/>
          <p:nvPr/>
        </p:nvGrpSpPr>
        <p:grpSpPr>
          <a:xfrm>
            <a:off x="8235754" y="3844390"/>
            <a:ext cx="799329" cy="994571"/>
            <a:chOff x="2000231" y="2114716"/>
            <a:chExt cx="2123898" cy="3523563"/>
          </a:xfrm>
          <a:solidFill>
            <a:srgbClr val="0070C0"/>
          </a:solidFill>
        </p:grpSpPr>
        <p:sp>
          <p:nvSpPr>
            <p:cNvPr id="11" name="Freeform 19"/>
            <p:cNvSpPr>
              <a:spLocks noEditPoints="1"/>
            </p:cNvSpPr>
            <p:nvPr/>
          </p:nvSpPr>
          <p:spPr bwMode="auto">
            <a:xfrm>
              <a:off x="3054372" y="2961932"/>
              <a:ext cx="181546" cy="140551"/>
            </a:xfrm>
            <a:custGeom>
              <a:cxnLst>
                <a:cxn ang="0">
                  <a:pos x="28" y="8"/>
                </a:cxn>
                <a:cxn ang="0">
                  <a:pos x="26" y="8"/>
                </a:cxn>
                <a:cxn ang="0">
                  <a:pos x="13" y="13"/>
                </a:cxn>
                <a:cxn ang="0">
                  <a:pos x="11" y="24"/>
                </a:cxn>
                <a:cxn ang="0">
                  <a:pos x="12" y="24"/>
                </a:cxn>
                <a:cxn ang="0">
                  <a:pos x="28" y="8"/>
                </a:cxn>
                <a:cxn ang="0">
                  <a:pos x="26" y="27"/>
                </a:cxn>
                <a:cxn ang="0">
                  <a:pos x="24" y="26"/>
                </a:cxn>
                <a:cxn ang="0">
                  <a:pos x="27" y="27"/>
                </a:cxn>
                <a:cxn ang="0">
                  <a:pos x="26" y="27"/>
                </a:cxn>
                <a:cxn ang="0">
                  <a:pos x="33" y="24"/>
                </a:cxn>
                <a:cxn ang="0">
                  <a:pos x="21" y="18"/>
                </a:cxn>
                <a:cxn ang="0">
                  <a:pos x="38" y="19"/>
                </a:cxn>
                <a:cxn ang="0">
                  <a:pos x="33" y="24"/>
                </a:cxn>
              </a:cxnLst>
              <a:rect l="0" t="0" r="r" b="b"/>
              <a:pathLst>
                <a:path w="73" h="56">
                  <a:moveTo>
                    <a:pt x="28" y="8"/>
                  </a:moveTo>
                  <a:cubicBezTo>
                    <a:pt x="27" y="8"/>
                    <a:pt x="26" y="8"/>
                    <a:pt x="26" y="8"/>
                  </a:cubicBezTo>
                  <a:cubicBezTo>
                    <a:pt x="33" y="0"/>
                    <a:pt x="18" y="2"/>
                    <a:pt x="13" y="13"/>
                  </a:cubicBezTo>
                  <a:cubicBezTo>
                    <a:pt x="12" y="13"/>
                    <a:pt x="0" y="24"/>
                    <a:pt x="11" y="24"/>
                  </a:cubicBezTo>
                  <a:cubicBezTo>
                    <a:pt x="11" y="24"/>
                    <a:pt x="12" y="24"/>
                    <a:pt x="12" y="24"/>
                  </a:cubicBezTo>
                  <a:cubicBezTo>
                    <a:pt x="20" y="56"/>
                    <a:pt x="73" y="7"/>
                    <a:pt x="28" y="8"/>
                  </a:cubicBezTo>
                  <a:close/>
                  <a:moveTo>
                    <a:pt x="26" y="27"/>
                  </a:moveTo>
                  <a:cubicBezTo>
                    <a:pt x="25" y="27"/>
                    <a:pt x="24" y="27"/>
                    <a:pt x="24" y="26"/>
                  </a:cubicBezTo>
                  <a:cubicBezTo>
                    <a:pt x="25" y="27"/>
                    <a:pt x="26" y="27"/>
                    <a:pt x="27" y="27"/>
                  </a:cubicBezTo>
                  <a:cubicBezTo>
                    <a:pt x="26" y="27"/>
                    <a:pt x="26" y="27"/>
                    <a:pt x="26" y="27"/>
                  </a:cubicBezTo>
                  <a:close/>
                  <a:moveTo>
                    <a:pt x="33" y="24"/>
                  </a:moveTo>
                  <a:cubicBezTo>
                    <a:pt x="35" y="18"/>
                    <a:pt x="24" y="18"/>
                    <a:pt x="21" y="18"/>
                  </a:cubicBezTo>
                  <a:cubicBezTo>
                    <a:pt x="27" y="15"/>
                    <a:pt x="32" y="16"/>
                    <a:pt x="38" y="19"/>
                  </a:cubicBezTo>
                  <a:cubicBezTo>
                    <a:pt x="36" y="21"/>
                    <a:pt x="35" y="23"/>
                    <a:pt x="33" y="2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2" name="Freeform 20"/>
            <p:cNvSpPr>
              <a:spLocks noEditPoints="1"/>
            </p:cNvSpPr>
            <p:nvPr/>
          </p:nvSpPr>
          <p:spPr bwMode="auto">
            <a:xfrm>
              <a:off x="2843543" y="2290406"/>
              <a:ext cx="370901" cy="579776"/>
            </a:xfrm>
            <a:custGeom>
              <a:cxnLst>
                <a:cxn ang="0">
                  <a:pos x="76" y="1"/>
                </a:cxn>
                <a:cxn ang="0">
                  <a:pos x="31" y="121"/>
                </a:cxn>
                <a:cxn ang="0">
                  <a:pos x="6" y="190"/>
                </a:cxn>
                <a:cxn ang="0">
                  <a:pos x="8" y="215"/>
                </a:cxn>
                <a:cxn ang="0">
                  <a:pos x="27" y="200"/>
                </a:cxn>
                <a:cxn ang="0">
                  <a:pos x="142" y="232"/>
                </a:cxn>
                <a:cxn ang="0">
                  <a:pos x="143" y="224"/>
                </a:cxn>
                <a:cxn ang="0">
                  <a:pos x="110" y="217"/>
                </a:cxn>
                <a:cxn ang="0">
                  <a:pos x="42" y="199"/>
                </a:cxn>
                <a:cxn ang="0">
                  <a:pos x="38" y="195"/>
                </a:cxn>
                <a:cxn ang="0">
                  <a:pos x="31" y="195"/>
                </a:cxn>
                <a:cxn ang="0">
                  <a:pos x="57" y="151"/>
                </a:cxn>
                <a:cxn ang="0">
                  <a:pos x="60" y="181"/>
                </a:cxn>
                <a:cxn ang="0">
                  <a:pos x="73" y="117"/>
                </a:cxn>
                <a:cxn ang="0">
                  <a:pos x="97" y="47"/>
                </a:cxn>
                <a:cxn ang="0">
                  <a:pos x="66" y="114"/>
                </a:cxn>
                <a:cxn ang="0">
                  <a:pos x="29" y="182"/>
                </a:cxn>
                <a:cxn ang="0">
                  <a:pos x="76" y="1"/>
                </a:cxn>
                <a:cxn ang="0">
                  <a:pos x="26" y="156"/>
                </a:cxn>
                <a:cxn ang="0">
                  <a:pos x="25" y="159"/>
                </a:cxn>
                <a:cxn ang="0">
                  <a:pos x="26" y="156"/>
                </a:cxn>
                <a:cxn ang="0">
                  <a:pos x="46" y="118"/>
                </a:cxn>
                <a:cxn ang="0">
                  <a:pos x="38" y="127"/>
                </a:cxn>
                <a:cxn ang="0">
                  <a:pos x="59" y="75"/>
                </a:cxn>
                <a:cxn ang="0">
                  <a:pos x="46" y="118"/>
                </a:cxn>
              </a:cxnLst>
              <a:rect l="0" t="0" r="r" b="b"/>
              <a:pathLst>
                <a:path w="148" h="231">
                  <a:moveTo>
                    <a:pt x="76" y="1"/>
                  </a:moveTo>
                  <a:cubicBezTo>
                    <a:pt x="74" y="0"/>
                    <a:pt x="36" y="109"/>
                    <a:pt x="31" y="121"/>
                  </a:cubicBezTo>
                  <a:cubicBezTo>
                    <a:pt x="22" y="143"/>
                    <a:pt x="13" y="166"/>
                    <a:pt x="6" y="190"/>
                  </a:cubicBezTo>
                  <a:cubicBezTo>
                    <a:pt x="5" y="192"/>
                    <a:pt x="0" y="230"/>
                    <a:pt x="8" y="215"/>
                  </a:cubicBezTo>
                  <a:cubicBezTo>
                    <a:pt x="12" y="225"/>
                    <a:pt x="26" y="202"/>
                    <a:pt x="27" y="200"/>
                  </a:cubicBezTo>
                  <a:cubicBezTo>
                    <a:pt x="32" y="217"/>
                    <a:pt x="126" y="232"/>
                    <a:pt x="142" y="232"/>
                  </a:cubicBezTo>
                  <a:cubicBezTo>
                    <a:pt x="148" y="232"/>
                    <a:pt x="147" y="225"/>
                    <a:pt x="143" y="224"/>
                  </a:cubicBezTo>
                  <a:cubicBezTo>
                    <a:pt x="132" y="222"/>
                    <a:pt x="121" y="219"/>
                    <a:pt x="110" y="217"/>
                  </a:cubicBezTo>
                  <a:cubicBezTo>
                    <a:pt x="87" y="213"/>
                    <a:pt x="64" y="208"/>
                    <a:pt x="42" y="199"/>
                  </a:cubicBezTo>
                  <a:cubicBezTo>
                    <a:pt x="43" y="197"/>
                    <a:pt x="41" y="195"/>
                    <a:pt x="38" y="195"/>
                  </a:cubicBezTo>
                  <a:cubicBezTo>
                    <a:pt x="36" y="195"/>
                    <a:pt x="33" y="195"/>
                    <a:pt x="31" y="195"/>
                  </a:cubicBezTo>
                  <a:cubicBezTo>
                    <a:pt x="40" y="180"/>
                    <a:pt x="49" y="166"/>
                    <a:pt x="57" y="151"/>
                  </a:cubicBezTo>
                  <a:cubicBezTo>
                    <a:pt x="57" y="152"/>
                    <a:pt x="49" y="190"/>
                    <a:pt x="60" y="181"/>
                  </a:cubicBezTo>
                  <a:cubicBezTo>
                    <a:pt x="68" y="174"/>
                    <a:pt x="70" y="129"/>
                    <a:pt x="73" y="117"/>
                  </a:cubicBezTo>
                  <a:cubicBezTo>
                    <a:pt x="78" y="105"/>
                    <a:pt x="103" y="59"/>
                    <a:pt x="97" y="47"/>
                  </a:cubicBezTo>
                  <a:cubicBezTo>
                    <a:pt x="93" y="40"/>
                    <a:pt x="68" y="106"/>
                    <a:pt x="66" y="114"/>
                  </a:cubicBezTo>
                  <a:cubicBezTo>
                    <a:pt x="56" y="136"/>
                    <a:pt x="44" y="159"/>
                    <a:pt x="29" y="182"/>
                  </a:cubicBezTo>
                  <a:cubicBezTo>
                    <a:pt x="36" y="166"/>
                    <a:pt x="96" y="3"/>
                    <a:pt x="76" y="1"/>
                  </a:cubicBezTo>
                  <a:close/>
                  <a:moveTo>
                    <a:pt x="26" y="156"/>
                  </a:moveTo>
                  <a:cubicBezTo>
                    <a:pt x="25" y="157"/>
                    <a:pt x="25" y="158"/>
                    <a:pt x="25" y="159"/>
                  </a:cubicBezTo>
                  <a:cubicBezTo>
                    <a:pt x="25" y="158"/>
                    <a:pt x="26" y="157"/>
                    <a:pt x="26" y="156"/>
                  </a:cubicBezTo>
                  <a:close/>
                  <a:moveTo>
                    <a:pt x="46" y="118"/>
                  </a:moveTo>
                  <a:cubicBezTo>
                    <a:pt x="43" y="118"/>
                    <a:pt x="40" y="122"/>
                    <a:pt x="38" y="127"/>
                  </a:cubicBezTo>
                  <a:cubicBezTo>
                    <a:pt x="45" y="110"/>
                    <a:pt x="52" y="92"/>
                    <a:pt x="59" y="75"/>
                  </a:cubicBezTo>
                  <a:cubicBezTo>
                    <a:pt x="55" y="89"/>
                    <a:pt x="51" y="103"/>
                    <a:pt x="46" y="118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3" name="Freeform 21"/>
            <p:cNvSpPr>
              <a:spLocks noEditPoints="1"/>
            </p:cNvSpPr>
            <p:nvPr/>
          </p:nvSpPr>
          <p:spPr bwMode="auto">
            <a:xfrm>
              <a:off x="3444794" y="2427054"/>
              <a:ext cx="374805" cy="542687"/>
            </a:xfrm>
            <a:custGeom>
              <a:cxnLst>
                <a:cxn ang="0">
                  <a:pos x="94" y="46"/>
                </a:cxn>
                <a:cxn ang="0">
                  <a:pos x="55" y="95"/>
                </a:cxn>
                <a:cxn ang="0">
                  <a:pos x="8" y="158"/>
                </a:cxn>
                <a:cxn ang="0">
                  <a:pos x="11" y="170"/>
                </a:cxn>
                <a:cxn ang="0">
                  <a:pos x="35" y="158"/>
                </a:cxn>
                <a:cxn ang="0">
                  <a:pos x="7" y="210"/>
                </a:cxn>
                <a:cxn ang="0">
                  <a:pos x="10" y="217"/>
                </a:cxn>
                <a:cxn ang="0">
                  <a:pos x="25" y="204"/>
                </a:cxn>
                <a:cxn ang="0">
                  <a:pos x="70" y="152"/>
                </a:cxn>
                <a:cxn ang="0">
                  <a:pos x="146" y="50"/>
                </a:cxn>
                <a:cxn ang="0">
                  <a:pos x="148" y="42"/>
                </a:cxn>
                <a:cxn ang="0">
                  <a:pos x="130" y="56"/>
                </a:cxn>
                <a:cxn ang="0">
                  <a:pos x="119" y="58"/>
                </a:cxn>
                <a:cxn ang="0">
                  <a:pos x="113" y="48"/>
                </a:cxn>
                <a:cxn ang="0">
                  <a:pos x="122" y="39"/>
                </a:cxn>
                <a:cxn ang="0">
                  <a:pos x="88" y="16"/>
                </a:cxn>
                <a:cxn ang="0">
                  <a:pos x="60" y="5"/>
                </a:cxn>
                <a:cxn ang="0">
                  <a:pos x="80" y="32"/>
                </a:cxn>
                <a:cxn ang="0">
                  <a:pos x="98" y="46"/>
                </a:cxn>
                <a:cxn ang="0">
                  <a:pos x="99" y="57"/>
                </a:cxn>
                <a:cxn ang="0">
                  <a:pos x="88" y="64"/>
                </a:cxn>
                <a:cxn ang="0">
                  <a:pos x="94" y="46"/>
                </a:cxn>
                <a:cxn ang="0">
                  <a:pos x="76" y="20"/>
                </a:cxn>
                <a:cxn ang="0">
                  <a:pos x="71" y="15"/>
                </a:cxn>
                <a:cxn ang="0">
                  <a:pos x="78" y="19"/>
                </a:cxn>
                <a:cxn ang="0">
                  <a:pos x="76" y="20"/>
                </a:cxn>
                <a:cxn ang="0">
                  <a:pos x="85" y="26"/>
                </a:cxn>
                <a:cxn ang="0">
                  <a:pos x="84" y="25"/>
                </a:cxn>
                <a:cxn ang="0">
                  <a:pos x="86" y="24"/>
                </a:cxn>
                <a:cxn ang="0">
                  <a:pos x="90" y="28"/>
                </a:cxn>
                <a:cxn ang="0">
                  <a:pos x="85" y="26"/>
                </a:cxn>
                <a:cxn ang="0">
                  <a:pos x="42" y="170"/>
                </a:cxn>
                <a:cxn ang="0">
                  <a:pos x="20" y="196"/>
                </a:cxn>
                <a:cxn ang="0">
                  <a:pos x="49" y="160"/>
                </a:cxn>
                <a:cxn ang="0">
                  <a:pos x="42" y="170"/>
                </a:cxn>
                <a:cxn ang="0">
                  <a:pos x="116" y="62"/>
                </a:cxn>
                <a:cxn ang="0">
                  <a:pos x="116" y="62"/>
                </a:cxn>
                <a:cxn ang="0">
                  <a:pos x="102" y="77"/>
                </a:cxn>
                <a:cxn ang="0">
                  <a:pos x="106" y="63"/>
                </a:cxn>
                <a:cxn ang="0">
                  <a:pos x="116" y="62"/>
                </a:cxn>
                <a:cxn ang="0">
                  <a:pos x="107" y="55"/>
                </a:cxn>
                <a:cxn ang="0">
                  <a:pos x="107" y="53"/>
                </a:cxn>
                <a:cxn ang="0">
                  <a:pos x="108" y="55"/>
                </a:cxn>
                <a:cxn ang="0">
                  <a:pos x="107" y="55"/>
                </a:cxn>
                <a:cxn ang="0">
                  <a:pos x="112" y="39"/>
                </a:cxn>
                <a:cxn ang="0">
                  <a:pos x="103" y="34"/>
                </a:cxn>
                <a:cxn ang="0">
                  <a:pos x="99" y="27"/>
                </a:cxn>
                <a:cxn ang="0">
                  <a:pos x="112" y="39"/>
                </a:cxn>
                <a:cxn ang="0">
                  <a:pos x="104" y="87"/>
                </a:cxn>
                <a:cxn ang="0">
                  <a:pos x="95" y="101"/>
                </a:cxn>
                <a:cxn ang="0">
                  <a:pos x="72" y="123"/>
                </a:cxn>
                <a:cxn ang="0">
                  <a:pos x="104" y="87"/>
                </a:cxn>
                <a:cxn ang="0">
                  <a:pos x="97" y="67"/>
                </a:cxn>
                <a:cxn ang="0">
                  <a:pos x="72" y="111"/>
                </a:cxn>
                <a:cxn ang="0">
                  <a:pos x="22" y="157"/>
                </a:cxn>
                <a:cxn ang="0">
                  <a:pos x="85" y="69"/>
                </a:cxn>
                <a:cxn ang="0">
                  <a:pos x="87" y="73"/>
                </a:cxn>
                <a:cxn ang="0">
                  <a:pos x="97" y="67"/>
                </a:cxn>
              </a:cxnLst>
              <a:rect l="0" t="0" r="r" b="b"/>
              <a:pathLst>
                <a:path w="150" h="216">
                  <a:moveTo>
                    <a:pt x="94" y="46"/>
                  </a:moveTo>
                  <a:cubicBezTo>
                    <a:pt x="84" y="38"/>
                    <a:pt x="59" y="88"/>
                    <a:pt x="55" y="95"/>
                  </a:cubicBezTo>
                  <a:cubicBezTo>
                    <a:pt x="39" y="115"/>
                    <a:pt x="20" y="134"/>
                    <a:pt x="8" y="158"/>
                  </a:cubicBezTo>
                  <a:cubicBezTo>
                    <a:pt x="0" y="172"/>
                    <a:pt x="0" y="196"/>
                    <a:pt x="11" y="170"/>
                  </a:cubicBezTo>
                  <a:cubicBezTo>
                    <a:pt x="14" y="174"/>
                    <a:pt x="24" y="168"/>
                    <a:pt x="35" y="158"/>
                  </a:cubicBezTo>
                  <a:cubicBezTo>
                    <a:pt x="19" y="175"/>
                    <a:pt x="7" y="194"/>
                    <a:pt x="7" y="210"/>
                  </a:cubicBezTo>
                  <a:cubicBezTo>
                    <a:pt x="5" y="212"/>
                    <a:pt x="6" y="217"/>
                    <a:pt x="10" y="217"/>
                  </a:cubicBezTo>
                  <a:cubicBezTo>
                    <a:pt x="15" y="217"/>
                    <a:pt x="22" y="207"/>
                    <a:pt x="25" y="204"/>
                  </a:cubicBezTo>
                  <a:cubicBezTo>
                    <a:pt x="42" y="189"/>
                    <a:pt x="57" y="171"/>
                    <a:pt x="70" y="152"/>
                  </a:cubicBezTo>
                  <a:cubicBezTo>
                    <a:pt x="79" y="141"/>
                    <a:pt x="150" y="51"/>
                    <a:pt x="146" y="50"/>
                  </a:cubicBezTo>
                  <a:cubicBezTo>
                    <a:pt x="149" y="48"/>
                    <a:pt x="149" y="46"/>
                    <a:pt x="148" y="42"/>
                  </a:cubicBezTo>
                  <a:cubicBezTo>
                    <a:pt x="143" y="37"/>
                    <a:pt x="133" y="53"/>
                    <a:pt x="130" y="56"/>
                  </a:cubicBezTo>
                  <a:cubicBezTo>
                    <a:pt x="129" y="48"/>
                    <a:pt x="121" y="56"/>
                    <a:pt x="119" y="58"/>
                  </a:cubicBezTo>
                  <a:cubicBezTo>
                    <a:pt x="119" y="54"/>
                    <a:pt x="116" y="50"/>
                    <a:pt x="113" y="48"/>
                  </a:cubicBezTo>
                  <a:cubicBezTo>
                    <a:pt x="122" y="52"/>
                    <a:pt x="128" y="52"/>
                    <a:pt x="122" y="39"/>
                  </a:cubicBezTo>
                  <a:cubicBezTo>
                    <a:pt x="116" y="27"/>
                    <a:pt x="102" y="16"/>
                    <a:pt x="88" y="16"/>
                  </a:cubicBezTo>
                  <a:cubicBezTo>
                    <a:pt x="84" y="12"/>
                    <a:pt x="65" y="0"/>
                    <a:pt x="60" y="5"/>
                  </a:cubicBezTo>
                  <a:cubicBezTo>
                    <a:pt x="52" y="14"/>
                    <a:pt x="76" y="29"/>
                    <a:pt x="80" y="32"/>
                  </a:cubicBezTo>
                  <a:cubicBezTo>
                    <a:pt x="86" y="37"/>
                    <a:pt x="92" y="41"/>
                    <a:pt x="98" y="46"/>
                  </a:cubicBezTo>
                  <a:cubicBezTo>
                    <a:pt x="99" y="49"/>
                    <a:pt x="99" y="53"/>
                    <a:pt x="99" y="57"/>
                  </a:cubicBezTo>
                  <a:cubicBezTo>
                    <a:pt x="94" y="59"/>
                    <a:pt x="91" y="61"/>
                    <a:pt x="88" y="64"/>
                  </a:cubicBezTo>
                  <a:cubicBezTo>
                    <a:pt x="90" y="61"/>
                    <a:pt x="99" y="50"/>
                    <a:pt x="94" y="46"/>
                  </a:cubicBezTo>
                  <a:close/>
                  <a:moveTo>
                    <a:pt x="76" y="20"/>
                  </a:moveTo>
                  <a:cubicBezTo>
                    <a:pt x="75" y="18"/>
                    <a:pt x="73" y="17"/>
                    <a:pt x="71" y="15"/>
                  </a:cubicBezTo>
                  <a:cubicBezTo>
                    <a:pt x="74" y="16"/>
                    <a:pt x="76" y="17"/>
                    <a:pt x="78" y="19"/>
                  </a:cubicBezTo>
                  <a:cubicBezTo>
                    <a:pt x="78" y="19"/>
                    <a:pt x="77" y="19"/>
                    <a:pt x="76" y="20"/>
                  </a:cubicBezTo>
                  <a:close/>
                  <a:moveTo>
                    <a:pt x="85" y="26"/>
                  </a:moveTo>
                  <a:cubicBezTo>
                    <a:pt x="85" y="25"/>
                    <a:pt x="84" y="25"/>
                    <a:pt x="84" y="25"/>
                  </a:cubicBezTo>
                  <a:cubicBezTo>
                    <a:pt x="85" y="24"/>
                    <a:pt x="85" y="24"/>
                    <a:pt x="86" y="24"/>
                  </a:cubicBezTo>
                  <a:cubicBezTo>
                    <a:pt x="87" y="25"/>
                    <a:pt x="89" y="27"/>
                    <a:pt x="90" y="28"/>
                  </a:cubicBezTo>
                  <a:cubicBezTo>
                    <a:pt x="88" y="27"/>
                    <a:pt x="87" y="26"/>
                    <a:pt x="85" y="26"/>
                  </a:cubicBezTo>
                  <a:close/>
                  <a:moveTo>
                    <a:pt x="42" y="170"/>
                  </a:moveTo>
                  <a:cubicBezTo>
                    <a:pt x="35" y="179"/>
                    <a:pt x="28" y="188"/>
                    <a:pt x="20" y="196"/>
                  </a:cubicBezTo>
                  <a:cubicBezTo>
                    <a:pt x="27" y="184"/>
                    <a:pt x="38" y="171"/>
                    <a:pt x="49" y="160"/>
                  </a:cubicBezTo>
                  <a:cubicBezTo>
                    <a:pt x="47" y="163"/>
                    <a:pt x="44" y="167"/>
                    <a:pt x="42" y="170"/>
                  </a:cubicBezTo>
                  <a:close/>
                  <a:moveTo>
                    <a:pt x="116" y="62"/>
                  </a:moveTo>
                  <a:cubicBezTo>
                    <a:pt x="116" y="62"/>
                    <a:pt x="116" y="62"/>
                    <a:pt x="116" y="62"/>
                  </a:cubicBezTo>
                  <a:cubicBezTo>
                    <a:pt x="111" y="67"/>
                    <a:pt x="107" y="72"/>
                    <a:pt x="102" y="77"/>
                  </a:cubicBezTo>
                  <a:cubicBezTo>
                    <a:pt x="104" y="73"/>
                    <a:pt x="105" y="68"/>
                    <a:pt x="106" y="63"/>
                  </a:cubicBezTo>
                  <a:cubicBezTo>
                    <a:pt x="109" y="62"/>
                    <a:pt x="113" y="62"/>
                    <a:pt x="116" y="62"/>
                  </a:cubicBezTo>
                  <a:close/>
                  <a:moveTo>
                    <a:pt x="107" y="55"/>
                  </a:moveTo>
                  <a:cubicBezTo>
                    <a:pt x="107" y="54"/>
                    <a:pt x="107" y="54"/>
                    <a:pt x="107" y="53"/>
                  </a:cubicBezTo>
                  <a:cubicBezTo>
                    <a:pt x="107" y="54"/>
                    <a:pt x="108" y="54"/>
                    <a:pt x="108" y="55"/>
                  </a:cubicBezTo>
                  <a:cubicBezTo>
                    <a:pt x="108" y="55"/>
                    <a:pt x="107" y="55"/>
                    <a:pt x="107" y="55"/>
                  </a:cubicBezTo>
                  <a:close/>
                  <a:moveTo>
                    <a:pt x="112" y="39"/>
                  </a:moveTo>
                  <a:cubicBezTo>
                    <a:pt x="109" y="37"/>
                    <a:pt x="106" y="36"/>
                    <a:pt x="103" y="34"/>
                  </a:cubicBezTo>
                  <a:cubicBezTo>
                    <a:pt x="102" y="32"/>
                    <a:pt x="101" y="29"/>
                    <a:pt x="99" y="27"/>
                  </a:cubicBezTo>
                  <a:cubicBezTo>
                    <a:pt x="104" y="30"/>
                    <a:pt x="109" y="34"/>
                    <a:pt x="112" y="39"/>
                  </a:cubicBezTo>
                  <a:close/>
                  <a:moveTo>
                    <a:pt x="104" y="87"/>
                  </a:moveTo>
                  <a:cubicBezTo>
                    <a:pt x="101" y="92"/>
                    <a:pt x="98" y="96"/>
                    <a:pt x="95" y="101"/>
                  </a:cubicBezTo>
                  <a:cubicBezTo>
                    <a:pt x="89" y="107"/>
                    <a:pt x="81" y="114"/>
                    <a:pt x="72" y="123"/>
                  </a:cubicBezTo>
                  <a:cubicBezTo>
                    <a:pt x="87" y="106"/>
                    <a:pt x="101" y="91"/>
                    <a:pt x="104" y="87"/>
                  </a:cubicBezTo>
                  <a:close/>
                  <a:moveTo>
                    <a:pt x="97" y="67"/>
                  </a:moveTo>
                  <a:cubicBezTo>
                    <a:pt x="95" y="75"/>
                    <a:pt x="70" y="107"/>
                    <a:pt x="72" y="111"/>
                  </a:cubicBezTo>
                  <a:cubicBezTo>
                    <a:pt x="57" y="128"/>
                    <a:pt x="40" y="144"/>
                    <a:pt x="22" y="157"/>
                  </a:cubicBezTo>
                  <a:cubicBezTo>
                    <a:pt x="37" y="125"/>
                    <a:pt x="66" y="98"/>
                    <a:pt x="85" y="69"/>
                  </a:cubicBezTo>
                  <a:cubicBezTo>
                    <a:pt x="85" y="70"/>
                    <a:pt x="86" y="72"/>
                    <a:pt x="87" y="73"/>
                  </a:cubicBezTo>
                  <a:cubicBezTo>
                    <a:pt x="91" y="73"/>
                    <a:pt x="95" y="71"/>
                    <a:pt x="97" y="67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4" name="Freeform 22"/>
            <p:cNvSpPr>
              <a:spLocks noEditPoints="1"/>
            </p:cNvSpPr>
            <p:nvPr/>
          </p:nvSpPr>
          <p:spPr bwMode="auto">
            <a:xfrm>
              <a:off x="2417983" y="3512428"/>
              <a:ext cx="443129" cy="694951"/>
            </a:xfrm>
            <a:custGeom>
              <a:cxnLst>
                <a:cxn ang="0">
                  <a:pos x="108" y="80"/>
                </a:cxn>
                <a:cxn ang="0">
                  <a:pos x="85" y="118"/>
                </a:cxn>
                <a:cxn ang="0">
                  <a:pos x="54" y="175"/>
                </a:cxn>
                <a:cxn ang="0">
                  <a:pos x="15" y="248"/>
                </a:cxn>
                <a:cxn ang="0">
                  <a:pos x="24" y="251"/>
                </a:cxn>
                <a:cxn ang="0">
                  <a:pos x="70" y="189"/>
                </a:cxn>
                <a:cxn ang="0">
                  <a:pos x="110" y="97"/>
                </a:cxn>
                <a:cxn ang="0">
                  <a:pos x="132" y="63"/>
                </a:cxn>
                <a:cxn ang="0">
                  <a:pos x="160" y="97"/>
                </a:cxn>
                <a:cxn ang="0">
                  <a:pos x="132" y="52"/>
                </a:cxn>
                <a:cxn ang="0">
                  <a:pos x="175" y="41"/>
                </a:cxn>
                <a:cxn ang="0">
                  <a:pos x="119" y="18"/>
                </a:cxn>
                <a:cxn ang="0">
                  <a:pos x="88" y="5"/>
                </a:cxn>
                <a:cxn ang="0">
                  <a:pos x="91" y="16"/>
                </a:cxn>
                <a:cxn ang="0">
                  <a:pos x="159" y="38"/>
                </a:cxn>
                <a:cxn ang="0">
                  <a:pos x="123" y="44"/>
                </a:cxn>
                <a:cxn ang="0">
                  <a:pos x="121" y="53"/>
                </a:cxn>
                <a:cxn ang="0">
                  <a:pos x="126" y="56"/>
                </a:cxn>
                <a:cxn ang="0">
                  <a:pos x="114" y="72"/>
                </a:cxn>
                <a:cxn ang="0">
                  <a:pos x="108" y="80"/>
                </a:cxn>
                <a:cxn ang="0">
                  <a:pos x="34" y="233"/>
                </a:cxn>
                <a:cxn ang="0">
                  <a:pos x="91" y="126"/>
                </a:cxn>
                <a:cxn ang="0">
                  <a:pos x="34" y="233"/>
                </a:cxn>
              </a:cxnLst>
              <a:rect l="0" t="0" r="r" b="b"/>
              <a:pathLst>
                <a:path w="177" h="278">
                  <a:moveTo>
                    <a:pt x="108" y="80"/>
                  </a:moveTo>
                  <a:cubicBezTo>
                    <a:pt x="99" y="92"/>
                    <a:pt x="92" y="105"/>
                    <a:pt x="85" y="118"/>
                  </a:cubicBezTo>
                  <a:cubicBezTo>
                    <a:pt x="81" y="126"/>
                    <a:pt x="48" y="171"/>
                    <a:pt x="54" y="175"/>
                  </a:cubicBezTo>
                  <a:cubicBezTo>
                    <a:pt x="41" y="199"/>
                    <a:pt x="28" y="224"/>
                    <a:pt x="15" y="248"/>
                  </a:cubicBezTo>
                  <a:cubicBezTo>
                    <a:pt x="0" y="277"/>
                    <a:pt x="8" y="278"/>
                    <a:pt x="24" y="251"/>
                  </a:cubicBezTo>
                  <a:cubicBezTo>
                    <a:pt x="31" y="260"/>
                    <a:pt x="67" y="196"/>
                    <a:pt x="70" y="189"/>
                  </a:cubicBezTo>
                  <a:cubicBezTo>
                    <a:pt x="76" y="177"/>
                    <a:pt x="118" y="107"/>
                    <a:pt x="110" y="97"/>
                  </a:cubicBezTo>
                  <a:cubicBezTo>
                    <a:pt x="118" y="86"/>
                    <a:pt x="125" y="74"/>
                    <a:pt x="132" y="63"/>
                  </a:cubicBezTo>
                  <a:cubicBezTo>
                    <a:pt x="135" y="67"/>
                    <a:pt x="154" y="102"/>
                    <a:pt x="160" y="97"/>
                  </a:cubicBezTo>
                  <a:cubicBezTo>
                    <a:pt x="167" y="92"/>
                    <a:pt x="136" y="56"/>
                    <a:pt x="132" y="52"/>
                  </a:cubicBezTo>
                  <a:cubicBezTo>
                    <a:pt x="138" y="51"/>
                    <a:pt x="174" y="48"/>
                    <a:pt x="175" y="41"/>
                  </a:cubicBezTo>
                  <a:cubicBezTo>
                    <a:pt x="177" y="30"/>
                    <a:pt x="126" y="20"/>
                    <a:pt x="119" y="18"/>
                  </a:cubicBezTo>
                  <a:cubicBezTo>
                    <a:pt x="108" y="15"/>
                    <a:pt x="97" y="11"/>
                    <a:pt x="88" y="5"/>
                  </a:cubicBezTo>
                  <a:cubicBezTo>
                    <a:pt x="80" y="0"/>
                    <a:pt x="85" y="13"/>
                    <a:pt x="91" y="16"/>
                  </a:cubicBezTo>
                  <a:cubicBezTo>
                    <a:pt x="113" y="27"/>
                    <a:pt x="137" y="29"/>
                    <a:pt x="159" y="38"/>
                  </a:cubicBezTo>
                  <a:cubicBezTo>
                    <a:pt x="147" y="41"/>
                    <a:pt x="135" y="44"/>
                    <a:pt x="123" y="44"/>
                  </a:cubicBezTo>
                  <a:cubicBezTo>
                    <a:pt x="97" y="29"/>
                    <a:pt x="86" y="53"/>
                    <a:pt x="121" y="53"/>
                  </a:cubicBezTo>
                  <a:cubicBezTo>
                    <a:pt x="123" y="54"/>
                    <a:pt x="124" y="55"/>
                    <a:pt x="126" y="56"/>
                  </a:cubicBezTo>
                  <a:cubicBezTo>
                    <a:pt x="122" y="62"/>
                    <a:pt x="118" y="67"/>
                    <a:pt x="114" y="72"/>
                  </a:cubicBezTo>
                  <a:cubicBezTo>
                    <a:pt x="109" y="73"/>
                    <a:pt x="107" y="75"/>
                    <a:pt x="108" y="80"/>
                  </a:cubicBezTo>
                  <a:close/>
                  <a:moveTo>
                    <a:pt x="34" y="233"/>
                  </a:moveTo>
                  <a:cubicBezTo>
                    <a:pt x="53" y="198"/>
                    <a:pt x="69" y="159"/>
                    <a:pt x="91" y="126"/>
                  </a:cubicBezTo>
                  <a:cubicBezTo>
                    <a:pt x="75" y="163"/>
                    <a:pt x="57" y="202"/>
                    <a:pt x="34" y="233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5" name="Freeform 23"/>
            <p:cNvSpPr>
              <a:spLocks noEditPoints="1"/>
            </p:cNvSpPr>
            <p:nvPr/>
          </p:nvSpPr>
          <p:spPr bwMode="auto">
            <a:xfrm>
              <a:off x="2000231" y="2114716"/>
              <a:ext cx="2123898" cy="3170227"/>
            </a:xfrm>
            <a:custGeom>
              <a:cxnLst>
                <a:cxn ang="0">
                  <a:pos x="467" y="52"/>
                </a:cxn>
                <a:cxn ang="0">
                  <a:pos x="692" y="104"/>
                </a:cxn>
                <a:cxn ang="0">
                  <a:pos x="777" y="241"/>
                </a:cxn>
                <a:cxn ang="0">
                  <a:pos x="605" y="411"/>
                </a:cxn>
                <a:cxn ang="0">
                  <a:pos x="269" y="446"/>
                </a:cxn>
                <a:cxn ang="0">
                  <a:pos x="456" y="626"/>
                </a:cxn>
                <a:cxn ang="0">
                  <a:pos x="427" y="694"/>
                </a:cxn>
                <a:cxn ang="0">
                  <a:pos x="219" y="1035"/>
                </a:cxn>
                <a:cxn ang="0">
                  <a:pos x="133" y="740"/>
                </a:cxn>
                <a:cxn ang="0">
                  <a:pos x="30" y="996"/>
                </a:cxn>
                <a:cxn ang="0">
                  <a:pos x="230" y="1073"/>
                </a:cxn>
                <a:cxn ang="0">
                  <a:pos x="474" y="651"/>
                </a:cxn>
                <a:cxn ang="0">
                  <a:pos x="812" y="175"/>
                </a:cxn>
                <a:cxn ang="0">
                  <a:pos x="233" y="557"/>
                </a:cxn>
                <a:cxn ang="0">
                  <a:pos x="84" y="960"/>
                </a:cxn>
                <a:cxn ang="0">
                  <a:pos x="125" y="777"/>
                </a:cxn>
                <a:cxn ang="0">
                  <a:pos x="80" y="960"/>
                </a:cxn>
                <a:cxn ang="0">
                  <a:pos x="44" y="972"/>
                </a:cxn>
                <a:cxn ang="0">
                  <a:pos x="25" y="1224"/>
                </a:cxn>
                <a:cxn ang="0">
                  <a:pos x="43" y="1158"/>
                </a:cxn>
                <a:cxn ang="0">
                  <a:pos x="41" y="1230"/>
                </a:cxn>
                <a:cxn ang="0">
                  <a:pos x="56" y="1194"/>
                </a:cxn>
                <a:cxn ang="0">
                  <a:pos x="70" y="1184"/>
                </a:cxn>
                <a:cxn ang="0">
                  <a:pos x="26" y="1151"/>
                </a:cxn>
                <a:cxn ang="0">
                  <a:pos x="130" y="993"/>
                </a:cxn>
                <a:cxn ang="0">
                  <a:pos x="176" y="1009"/>
                </a:cxn>
                <a:cxn ang="0">
                  <a:pos x="264" y="992"/>
                </a:cxn>
                <a:cxn ang="0">
                  <a:pos x="604" y="448"/>
                </a:cxn>
                <a:cxn ang="0">
                  <a:pos x="575" y="403"/>
                </a:cxn>
                <a:cxn ang="0">
                  <a:pos x="534" y="355"/>
                </a:cxn>
                <a:cxn ang="0">
                  <a:pos x="404" y="324"/>
                </a:cxn>
                <a:cxn ang="0">
                  <a:pos x="316" y="367"/>
                </a:cxn>
                <a:cxn ang="0">
                  <a:pos x="302" y="401"/>
                </a:cxn>
                <a:cxn ang="0">
                  <a:pos x="289" y="429"/>
                </a:cxn>
                <a:cxn ang="0">
                  <a:pos x="289" y="460"/>
                </a:cxn>
                <a:cxn ang="0">
                  <a:pos x="294" y="525"/>
                </a:cxn>
                <a:cxn ang="0">
                  <a:pos x="445" y="653"/>
                </a:cxn>
                <a:cxn ang="0">
                  <a:pos x="462" y="648"/>
                </a:cxn>
                <a:cxn ang="0">
                  <a:pos x="262" y="503"/>
                </a:cxn>
                <a:cxn ang="0">
                  <a:pos x="310" y="457"/>
                </a:cxn>
                <a:cxn ang="0">
                  <a:pos x="469" y="528"/>
                </a:cxn>
                <a:cxn ang="0">
                  <a:pos x="450" y="448"/>
                </a:cxn>
                <a:cxn ang="0">
                  <a:pos x="542" y="458"/>
                </a:cxn>
                <a:cxn ang="0">
                  <a:pos x="380" y="320"/>
                </a:cxn>
                <a:cxn ang="0">
                  <a:pos x="543" y="419"/>
                </a:cxn>
                <a:cxn ang="0">
                  <a:pos x="524" y="546"/>
                </a:cxn>
                <a:cxn ang="0">
                  <a:pos x="317" y="488"/>
                </a:cxn>
                <a:cxn ang="0">
                  <a:pos x="468" y="539"/>
                </a:cxn>
                <a:cxn ang="0">
                  <a:pos x="560" y="423"/>
                </a:cxn>
                <a:cxn ang="0">
                  <a:pos x="524" y="572"/>
                </a:cxn>
                <a:cxn ang="0">
                  <a:pos x="605" y="421"/>
                </a:cxn>
                <a:cxn ang="0">
                  <a:pos x="751" y="313"/>
                </a:cxn>
                <a:cxn ang="0">
                  <a:pos x="790" y="245"/>
                </a:cxn>
                <a:cxn ang="0">
                  <a:pos x="789" y="218"/>
                </a:cxn>
                <a:cxn ang="0">
                  <a:pos x="485" y="43"/>
                </a:cxn>
                <a:cxn ang="0">
                  <a:pos x="540" y="52"/>
                </a:cxn>
                <a:cxn ang="0">
                  <a:pos x="605" y="66"/>
                </a:cxn>
                <a:cxn ang="0">
                  <a:pos x="781" y="218"/>
                </a:cxn>
                <a:cxn ang="0">
                  <a:pos x="693" y="86"/>
                </a:cxn>
                <a:cxn ang="0">
                  <a:pos x="578" y="26"/>
                </a:cxn>
              </a:cxnLst>
              <a:rect l="0" t="0" r="r" b="b"/>
              <a:pathLst>
                <a:path w="849" h="1268">
                  <a:moveTo>
                    <a:pt x="488" y="22"/>
                  </a:moveTo>
                  <a:cubicBezTo>
                    <a:pt x="485" y="22"/>
                    <a:pt x="458" y="23"/>
                    <a:pt x="460" y="31"/>
                  </a:cubicBezTo>
                  <a:cubicBezTo>
                    <a:pt x="443" y="32"/>
                    <a:pt x="427" y="39"/>
                    <a:pt x="413" y="48"/>
                  </a:cubicBezTo>
                  <a:cubicBezTo>
                    <a:pt x="412" y="49"/>
                    <a:pt x="400" y="60"/>
                    <a:pt x="410" y="60"/>
                  </a:cubicBezTo>
                  <a:cubicBezTo>
                    <a:pt x="415" y="60"/>
                    <a:pt x="426" y="50"/>
                    <a:pt x="430" y="48"/>
                  </a:cubicBezTo>
                  <a:cubicBezTo>
                    <a:pt x="428" y="50"/>
                    <a:pt x="428" y="52"/>
                    <a:pt x="429" y="54"/>
                  </a:cubicBezTo>
                  <a:cubicBezTo>
                    <a:pt x="424" y="56"/>
                    <a:pt x="419" y="59"/>
                    <a:pt x="415" y="63"/>
                  </a:cubicBezTo>
                  <a:cubicBezTo>
                    <a:pt x="413" y="69"/>
                    <a:pt x="415" y="71"/>
                    <a:pt x="421" y="69"/>
                  </a:cubicBezTo>
                  <a:cubicBezTo>
                    <a:pt x="430" y="60"/>
                    <a:pt x="443" y="56"/>
                    <a:pt x="455" y="54"/>
                  </a:cubicBezTo>
                  <a:cubicBezTo>
                    <a:pt x="438" y="75"/>
                    <a:pt x="460" y="60"/>
                    <a:pt x="467" y="52"/>
                  </a:cubicBezTo>
                  <a:cubicBezTo>
                    <a:pt x="467" y="52"/>
                    <a:pt x="468" y="52"/>
                    <a:pt x="468" y="52"/>
                  </a:cubicBezTo>
                  <a:cubicBezTo>
                    <a:pt x="471" y="54"/>
                    <a:pt x="482" y="57"/>
                    <a:pt x="483" y="51"/>
                  </a:cubicBezTo>
                  <a:cubicBezTo>
                    <a:pt x="489" y="51"/>
                    <a:pt x="495" y="50"/>
                    <a:pt x="501" y="50"/>
                  </a:cubicBezTo>
                  <a:cubicBezTo>
                    <a:pt x="484" y="58"/>
                    <a:pt x="468" y="69"/>
                    <a:pt x="451" y="78"/>
                  </a:cubicBezTo>
                  <a:cubicBezTo>
                    <a:pt x="428" y="90"/>
                    <a:pt x="452" y="88"/>
                    <a:pt x="464" y="81"/>
                  </a:cubicBezTo>
                  <a:cubicBezTo>
                    <a:pt x="505" y="68"/>
                    <a:pt x="555" y="86"/>
                    <a:pt x="593" y="101"/>
                  </a:cubicBezTo>
                  <a:cubicBezTo>
                    <a:pt x="608" y="108"/>
                    <a:pt x="609" y="99"/>
                    <a:pt x="596" y="94"/>
                  </a:cubicBezTo>
                  <a:cubicBezTo>
                    <a:pt x="576" y="85"/>
                    <a:pt x="554" y="78"/>
                    <a:pt x="532" y="74"/>
                  </a:cubicBezTo>
                  <a:cubicBezTo>
                    <a:pt x="580" y="79"/>
                    <a:pt x="628" y="79"/>
                    <a:pt x="676" y="92"/>
                  </a:cubicBezTo>
                  <a:cubicBezTo>
                    <a:pt x="681" y="96"/>
                    <a:pt x="687" y="100"/>
                    <a:pt x="692" y="104"/>
                  </a:cubicBezTo>
                  <a:cubicBezTo>
                    <a:pt x="692" y="104"/>
                    <a:pt x="692" y="104"/>
                    <a:pt x="692" y="104"/>
                  </a:cubicBezTo>
                  <a:cubicBezTo>
                    <a:pt x="680" y="101"/>
                    <a:pt x="628" y="85"/>
                    <a:pt x="618" y="95"/>
                  </a:cubicBezTo>
                  <a:cubicBezTo>
                    <a:pt x="610" y="104"/>
                    <a:pt x="634" y="103"/>
                    <a:pt x="632" y="103"/>
                  </a:cubicBezTo>
                  <a:cubicBezTo>
                    <a:pt x="651" y="103"/>
                    <a:pt x="670" y="107"/>
                    <a:pt x="689" y="112"/>
                  </a:cubicBezTo>
                  <a:cubicBezTo>
                    <a:pt x="678" y="119"/>
                    <a:pt x="690" y="124"/>
                    <a:pt x="697" y="114"/>
                  </a:cubicBezTo>
                  <a:cubicBezTo>
                    <a:pt x="701" y="116"/>
                    <a:pt x="705" y="117"/>
                    <a:pt x="709" y="119"/>
                  </a:cubicBezTo>
                  <a:cubicBezTo>
                    <a:pt x="728" y="137"/>
                    <a:pt x="745" y="158"/>
                    <a:pt x="757" y="181"/>
                  </a:cubicBezTo>
                  <a:cubicBezTo>
                    <a:pt x="760" y="186"/>
                    <a:pt x="779" y="233"/>
                    <a:pt x="782" y="222"/>
                  </a:cubicBezTo>
                  <a:cubicBezTo>
                    <a:pt x="782" y="223"/>
                    <a:pt x="782" y="224"/>
                    <a:pt x="782" y="225"/>
                  </a:cubicBezTo>
                  <a:cubicBezTo>
                    <a:pt x="780" y="227"/>
                    <a:pt x="769" y="238"/>
                    <a:pt x="777" y="241"/>
                  </a:cubicBezTo>
                  <a:cubicBezTo>
                    <a:pt x="748" y="283"/>
                    <a:pt x="712" y="324"/>
                    <a:pt x="675" y="359"/>
                  </a:cubicBezTo>
                  <a:cubicBezTo>
                    <a:pt x="678" y="354"/>
                    <a:pt x="702" y="326"/>
                    <a:pt x="698" y="322"/>
                  </a:cubicBezTo>
                  <a:cubicBezTo>
                    <a:pt x="691" y="314"/>
                    <a:pt x="672" y="349"/>
                    <a:pt x="669" y="353"/>
                  </a:cubicBezTo>
                  <a:cubicBezTo>
                    <a:pt x="659" y="371"/>
                    <a:pt x="630" y="418"/>
                    <a:pt x="664" y="382"/>
                  </a:cubicBezTo>
                  <a:cubicBezTo>
                    <a:pt x="670" y="386"/>
                    <a:pt x="687" y="360"/>
                    <a:pt x="690" y="356"/>
                  </a:cubicBezTo>
                  <a:cubicBezTo>
                    <a:pt x="694" y="353"/>
                    <a:pt x="698" y="349"/>
                    <a:pt x="702" y="346"/>
                  </a:cubicBezTo>
                  <a:cubicBezTo>
                    <a:pt x="689" y="361"/>
                    <a:pt x="677" y="377"/>
                    <a:pt x="666" y="392"/>
                  </a:cubicBezTo>
                  <a:cubicBezTo>
                    <a:pt x="664" y="395"/>
                    <a:pt x="637" y="433"/>
                    <a:pt x="650" y="427"/>
                  </a:cubicBezTo>
                  <a:cubicBezTo>
                    <a:pt x="645" y="433"/>
                    <a:pt x="641" y="439"/>
                    <a:pt x="637" y="444"/>
                  </a:cubicBezTo>
                  <a:cubicBezTo>
                    <a:pt x="632" y="430"/>
                    <a:pt x="618" y="419"/>
                    <a:pt x="605" y="411"/>
                  </a:cubicBezTo>
                  <a:cubicBezTo>
                    <a:pt x="588" y="400"/>
                    <a:pt x="574" y="381"/>
                    <a:pt x="559" y="366"/>
                  </a:cubicBezTo>
                  <a:cubicBezTo>
                    <a:pt x="531" y="337"/>
                    <a:pt x="490" y="322"/>
                    <a:pt x="451" y="317"/>
                  </a:cubicBezTo>
                  <a:cubicBezTo>
                    <a:pt x="442" y="315"/>
                    <a:pt x="433" y="314"/>
                    <a:pt x="424" y="314"/>
                  </a:cubicBezTo>
                  <a:cubicBezTo>
                    <a:pt x="397" y="302"/>
                    <a:pt x="355" y="307"/>
                    <a:pt x="328" y="318"/>
                  </a:cubicBezTo>
                  <a:cubicBezTo>
                    <a:pt x="325" y="314"/>
                    <a:pt x="321" y="318"/>
                    <a:pt x="320" y="321"/>
                  </a:cubicBezTo>
                  <a:cubicBezTo>
                    <a:pt x="313" y="325"/>
                    <a:pt x="291" y="349"/>
                    <a:pt x="312" y="342"/>
                  </a:cubicBezTo>
                  <a:cubicBezTo>
                    <a:pt x="307" y="356"/>
                    <a:pt x="302" y="370"/>
                    <a:pt x="297" y="384"/>
                  </a:cubicBezTo>
                  <a:cubicBezTo>
                    <a:pt x="294" y="386"/>
                    <a:pt x="288" y="390"/>
                    <a:pt x="287" y="394"/>
                  </a:cubicBezTo>
                  <a:cubicBezTo>
                    <a:pt x="280" y="395"/>
                    <a:pt x="278" y="424"/>
                    <a:pt x="277" y="430"/>
                  </a:cubicBezTo>
                  <a:cubicBezTo>
                    <a:pt x="274" y="435"/>
                    <a:pt x="271" y="440"/>
                    <a:pt x="269" y="446"/>
                  </a:cubicBezTo>
                  <a:cubicBezTo>
                    <a:pt x="267" y="446"/>
                    <a:pt x="251" y="456"/>
                    <a:pt x="264" y="456"/>
                  </a:cubicBezTo>
                  <a:cubicBezTo>
                    <a:pt x="261" y="464"/>
                    <a:pt x="258" y="471"/>
                    <a:pt x="255" y="478"/>
                  </a:cubicBezTo>
                  <a:cubicBezTo>
                    <a:pt x="248" y="484"/>
                    <a:pt x="245" y="491"/>
                    <a:pt x="249" y="500"/>
                  </a:cubicBezTo>
                  <a:cubicBezTo>
                    <a:pt x="248" y="503"/>
                    <a:pt x="245" y="512"/>
                    <a:pt x="247" y="516"/>
                  </a:cubicBezTo>
                  <a:cubicBezTo>
                    <a:pt x="209" y="543"/>
                    <a:pt x="280" y="536"/>
                    <a:pt x="294" y="533"/>
                  </a:cubicBezTo>
                  <a:cubicBezTo>
                    <a:pt x="323" y="543"/>
                    <a:pt x="354" y="545"/>
                    <a:pt x="384" y="555"/>
                  </a:cubicBezTo>
                  <a:cubicBezTo>
                    <a:pt x="400" y="565"/>
                    <a:pt x="415" y="578"/>
                    <a:pt x="425" y="594"/>
                  </a:cubicBezTo>
                  <a:cubicBezTo>
                    <a:pt x="431" y="597"/>
                    <a:pt x="433" y="595"/>
                    <a:pt x="432" y="589"/>
                  </a:cubicBezTo>
                  <a:cubicBezTo>
                    <a:pt x="428" y="582"/>
                    <a:pt x="422" y="576"/>
                    <a:pt x="416" y="570"/>
                  </a:cubicBezTo>
                  <a:cubicBezTo>
                    <a:pt x="437" y="584"/>
                    <a:pt x="448" y="603"/>
                    <a:pt x="456" y="626"/>
                  </a:cubicBezTo>
                  <a:cubicBezTo>
                    <a:pt x="456" y="627"/>
                    <a:pt x="456" y="628"/>
                    <a:pt x="455" y="628"/>
                  </a:cubicBezTo>
                  <a:cubicBezTo>
                    <a:pt x="452" y="632"/>
                    <a:pt x="448" y="636"/>
                    <a:pt x="445" y="640"/>
                  </a:cubicBezTo>
                  <a:cubicBezTo>
                    <a:pt x="444" y="637"/>
                    <a:pt x="433" y="592"/>
                    <a:pt x="428" y="606"/>
                  </a:cubicBezTo>
                  <a:cubicBezTo>
                    <a:pt x="426" y="611"/>
                    <a:pt x="435" y="627"/>
                    <a:pt x="436" y="633"/>
                  </a:cubicBezTo>
                  <a:cubicBezTo>
                    <a:pt x="438" y="644"/>
                    <a:pt x="437" y="656"/>
                    <a:pt x="435" y="668"/>
                  </a:cubicBezTo>
                  <a:cubicBezTo>
                    <a:pt x="416" y="692"/>
                    <a:pt x="392" y="712"/>
                    <a:pt x="372" y="736"/>
                  </a:cubicBezTo>
                  <a:cubicBezTo>
                    <a:pt x="371" y="740"/>
                    <a:pt x="372" y="742"/>
                    <a:pt x="375" y="742"/>
                  </a:cubicBezTo>
                  <a:cubicBezTo>
                    <a:pt x="380" y="742"/>
                    <a:pt x="388" y="730"/>
                    <a:pt x="391" y="727"/>
                  </a:cubicBezTo>
                  <a:cubicBezTo>
                    <a:pt x="404" y="714"/>
                    <a:pt x="417" y="701"/>
                    <a:pt x="430" y="686"/>
                  </a:cubicBezTo>
                  <a:cubicBezTo>
                    <a:pt x="429" y="689"/>
                    <a:pt x="428" y="691"/>
                    <a:pt x="427" y="694"/>
                  </a:cubicBezTo>
                  <a:cubicBezTo>
                    <a:pt x="423" y="700"/>
                    <a:pt x="400" y="721"/>
                    <a:pt x="401" y="728"/>
                  </a:cubicBezTo>
                  <a:cubicBezTo>
                    <a:pt x="400" y="729"/>
                    <a:pt x="399" y="731"/>
                    <a:pt x="398" y="732"/>
                  </a:cubicBezTo>
                  <a:cubicBezTo>
                    <a:pt x="396" y="733"/>
                    <a:pt x="396" y="734"/>
                    <a:pt x="395" y="735"/>
                  </a:cubicBezTo>
                  <a:cubicBezTo>
                    <a:pt x="354" y="789"/>
                    <a:pt x="315" y="845"/>
                    <a:pt x="277" y="900"/>
                  </a:cubicBezTo>
                  <a:cubicBezTo>
                    <a:pt x="267" y="915"/>
                    <a:pt x="274" y="919"/>
                    <a:pt x="284" y="905"/>
                  </a:cubicBezTo>
                  <a:cubicBezTo>
                    <a:pt x="292" y="892"/>
                    <a:pt x="301" y="879"/>
                    <a:pt x="310" y="866"/>
                  </a:cubicBezTo>
                  <a:cubicBezTo>
                    <a:pt x="331" y="836"/>
                    <a:pt x="353" y="805"/>
                    <a:pt x="375" y="775"/>
                  </a:cubicBezTo>
                  <a:cubicBezTo>
                    <a:pt x="363" y="798"/>
                    <a:pt x="220" y="1010"/>
                    <a:pt x="236" y="1019"/>
                  </a:cubicBezTo>
                  <a:cubicBezTo>
                    <a:pt x="231" y="1027"/>
                    <a:pt x="227" y="1035"/>
                    <a:pt x="224" y="1043"/>
                  </a:cubicBezTo>
                  <a:cubicBezTo>
                    <a:pt x="223" y="1040"/>
                    <a:pt x="221" y="1038"/>
                    <a:pt x="219" y="1035"/>
                  </a:cubicBezTo>
                  <a:cubicBezTo>
                    <a:pt x="214" y="1003"/>
                    <a:pt x="176" y="983"/>
                    <a:pt x="138" y="972"/>
                  </a:cubicBezTo>
                  <a:cubicBezTo>
                    <a:pt x="125" y="967"/>
                    <a:pt x="113" y="966"/>
                    <a:pt x="100" y="963"/>
                  </a:cubicBezTo>
                  <a:cubicBezTo>
                    <a:pt x="109" y="959"/>
                    <a:pt x="91" y="950"/>
                    <a:pt x="89" y="949"/>
                  </a:cubicBezTo>
                  <a:cubicBezTo>
                    <a:pt x="103" y="903"/>
                    <a:pt x="120" y="858"/>
                    <a:pt x="137" y="813"/>
                  </a:cubicBezTo>
                  <a:cubicBezTo>
                    <a:pt x="147" y="789"/>
                    <a:pt x="156" y="765"/>
                    <a:pt x="165" y="741"/>
                  </a:cubicBezTo>
                  <a:cubicBezTo>
                    <a:pt x="167" y="737"/>
                    <a:pt x="186" y="696"/>
                    <a:pt x="174" y="700"/>
                  </a:cubicBezTo>
                  <a:cubicBezTo>
                    <a:pt x="191" y="666"/>
                    <a:pt x="207" y="631"/>
                    <a:pt x="225" y="598"/>
                  </a:cubicBezTo>
                  <a:cubicBezTo>
                    <a:pt x="235" y="580"/>
                    <a:pt x="251" y="519"/>
                    <a:pt x="218" y="561"/>
                  </a:cubicBezTo>
                  <a:cubicBezTo>
                    <a:pt x="201" y="583"/>
                    <a:pt x="191" y="612"/>
                    <a:pt x="182" y="638"/>
                  </a:cubicBezTo>
                  <a:cubicBezTo>
                    <a:pt x="169" y="673"/>
                    <a:pt x="148" y="706"/>
                    <a:pt x="133" y="740"/>
                  </a:cubicBezTo>
                  <a:cubicBezTo>
                    <a:pt x="124" y="740"/>
                    <a:pt x="110" y="776"/>
                    <a:pt x="107" y="784"/>
                  </a:cubicBezTo>
                  <a:cubicBezTo>
                    <a:pt x="95" y="806"/>
                    <a:pt x="86" y="829"/>
                    <a:pt x="75" y="852"/>
                  </a:cubicBezTo>
                  <a:cubicBezTo>
                    <a:pt x="65" y="874"/>
                    <a:pt x="55" y="897"/>
                    <a:pt x="47" y="920"/>
                  </a:cubicBezTo>
                  <a:cubicBezTo>
                    <a:pt x="47" y="922"/>
                    <a:pt x="35" y="952"/>
                    <a:pt x="46" y="947"/>
                  </a:cubicBezTo>
                  <a:cubicBezTo>
                    <a:pt x="50" y="948"/>
                    <a:pt x="53" y="949"/>
                    <a:pt x="57" y="948"/>
                  </a:cubicBezTo>
                  <a:cubicBezTo>
                    <a:pt x="56" y="949"/>
                    <a:pt x="55" y="950"/>
                    <a:pt x="53" y="951"/>
                  </a:cubicBezTo>
                  <a:cubicBezTo>
                    <a:pt x="49" y="939"/>
                    <a:pt x="35" y="974"/>
                    <a:pt x="35" y="977"/>
                  </a:cubicBezTo>
                  <a:cubicBezTo>
                    <a:pt x="30" y="978"/>
                    <a:pt x="29" y="981"/>
                    <a:pt x="30" y="986"/>
                  </a:cubicBezTo>
                  <a:cubicBezTo>
                    <a:pt x="28" y="988"/>
                    <a:pt x="28" y="991"/>
                    <a:pt x="31" y="992"/>
                  </a:cubicBezTo>
                  <a:cubicBezTo>
                    <a:pt x="31" y="993"/>
                    <a:pt x="31" y="995"/>
                    <a:pt x="30" y="996"/>
                  </a:cubicBezTo>
                  <a:cubicBezTo>
                    <a:pt x="20" y="992"/>
                    <a:pt x="17" y="1046"/>
                    <a:pt x="17" y="1052"/>
                  </a:cubicBezTo>
                  <a:cubicBezTo>
                    <a:pt x="11" y="1076"/>
                    <a:pt x="12" y="1103"/>
                    <a:pt x="13" y="1127"/>
                  </a:cubicBezTo>
                  <a:cubicBezTo>
                    <a:pt x="14" y="1139"/>
                    <a:pt x="12" y="1228"/>
                    <a:pt x="20" y="1230"/>
                  </a:cubicBezTo>
                  <a:cubicBezTo>
                    <a:pt x="11" y="1241"/>
                    <a:pt x="0" y="1268"/>
                    <a:pt x="23" y="1253"/>
                  </a:cubicBezTo>
                  <a:cubicBezTo>
                    <a:pt x="49" y="1236"/>
                    <a:pt x="72" y="1216"/>
                    <a:pt x="94" y="1195"/>
                  </a:cubicBezTo>
                  <a:cubicBezTo>
                    <a:pt x="111" y="1178"/>
                    <a:pt x="128" y="1160"/>
                    <a:pt x="146" y="1145"/>
                  </a:cubicBezTo>
                  <a:cubicBezTo>
                    <a:pt x="161" y="1135"/>
                    <a:pt x="201" y="1111"/>
                    <a:pt x="206" y="1094"/>
                  </a:cubicBezTo>
                  <a:cubicBezTo>
                    <a:pt x="209" y="1093"/>
                    <a:pt x="216" y="1091"/>
                    <a:pt x="214" y="1086"/>
                  </a:cubicBezTo>
                  <a:cubicBezTo>
                    <a:pt x="217" y="1088"/>
                    <a:pt x="219" y="1084"/>
                    <a:pt x="220" y="1081"/>
                  </a:cubicBezTo>
                  <a:cubicBezTo>
                    <a:pt x="224" y="1079"/>
                    <a:pt x="228" y="1076"/>
                    <a:pt x="230" y="1073"/>
                  </a:cubicBezTo>
                  <a:cubicBezTo>
                    <a:pt x="236" y="1071"/>
                    <a:pt x="235" y="1054"/>
                    <a:pt x="234" y="1049"/>
                  </a:cubicBezTo>
                  <a:cubicBezTo>
                    <a:pt x="242" y="1036"/>
                    <a:pt x="322" y="930"/>
                    <a:pt x="316" y="927"/>
                  </a:cubicBezTo>
                  <a:cubicBezTo>
                    <a:pt x="311" y="923"/>
                    <a:pt x="290" y="958"/>
                    <a:pt x="286" y="963"/>
                  </a:cubicBezTo>
                  <a:cubicBezTo>
                    <a:pt x="288" y="959"/>
                    <a:pt x="289" y="955"/>
                    <a:pt x="291" y="951"/>
                  </a:cubicBezTo>
                  <a:cubicBezTo>
                    <a:pt x="314" y="917"/>
                    <a:pt x="335" y="880"/>
                    <a:pt x="357" y="845"/>
                  </a:cubicBezTo>
                  <a:cubicBezTo>
                    <a:pt x="370" y="826"/>
                    <a:pt x="382" y="807"/>
                    <a:pt x="394" y="788"/>
                  </a:cubicBezTo>
                  <a:cubicBezTo>
                    <a:pt x="401" y="778"/>
                    <a:pt x="408" y="767"/>
                    <a:pt x="415" y="757"/>
                  </a:cubicBezTo>
                  <a:cubicBezTo>
                    <a:pt x="415" y="756"/>
                    <a:pt x="437" y="722"/>
                    <a:pt x="424" y="729"/>
                  </a:cubicBezTo>
                  <a:cubicBezTo>
                    <a:pt x="426" y="725"/>
                    <a:pt x="428" y="721"/>
                    <a:pt x="430" y="717"/>
                  </a:cubicBezTo>
                  <a:cubicBezTo>
                    <a:pt x="444" y="697"/>
                    <a:pt x="470" y="676"/>
                    <a:pt x="474" y="651"/>
                  </a:cubicBezTo>
                  <a:cubicBezTo>
                    <a:pt x="477" y="646"/>
                    <a:pt x="481" y="641"/>
                    <a:pt x="484" y="636"/>
                  </a:cubicBezTo>
                  <a:cubicBezTo>
                    <a:pt x="489" y="645"/>
                    <a:pt x="511" y="615"/>
                    <a:pt x="514" y="611"/>
                  </a:cubicBezTo>
                  <a:cubicBezTo>
                    <a:pt x="530" y="594"/>
                    <a:pt x="547" y="578"/>
                    <a:pt x="565" y="561"/>
                  </a:cubicBezTo>
                  <a:cubicBezTo>
                    <a:pt x="580" y="546"/>
                    <a:pt x="594" y="529"/>
                    <a:pt x="603" y="510"/>
                  </a:cubicBezTo>
                  <a:cubicBezTo>
                    <a:pt x="611" y="499"/>
                    <a:pt x="646" y="463"/>
                    <a:pt x="643" y="449"/>
                  </a:cubicBezTo>
                  <a:cubicBezTo>
                    <a:pt x="675" y="406"/>
                    <a:pt x="711" y="367"/>
                    <a:pt x="748" y="328"/>
                  </a:cubicBezTo>
                  <a:cubicBezTo>
                    <a:pt x="766" y="309"/>
                    <a:pt x="778" y="285"/>
                    <a:pt x="796" y="267"/>
                  </a:cubicBezTo>
                  <a:cubicBezTo>
                    <a:pt x="802" y="261"/>
                    <a:pt x="842" y="204"/>
                    <a:pt x="815" y="221"/>
                  </a:cubicBezTo>
                  <a:cubicBezTo>
                    <a:pt x="828" y="208"/>
                    <a:pt x="781" y="151"/>
                    <a:pt x="774" y="140"/>
                  </a:cubicBezTo>
                  <a:cubicBezTo>
                    <a:pt x="788" y="150"/>
                    <a:pt x="801" y="162"/>
                    <a:pt x="812" y="175"/>
                  </a:cubicBezTo>
                  <a:cubicBezTo>
                    <a:pt x="817" y="180"/>
                    <a:pt x="832" y="209"/>
                    <a:pt x="838" y="209"/>
                  </a:cubicBezTo>
                  <a:cubicBezTo>
                    <a:pt x="849" y="209"/>
                    <a:pt x="803" y="142"/>
                    <a:pt x="797" y="134"/>
                  </a:cubicBezTo>
                  <a:cubicBezTo>
                    <a:pt x="777" y="110"/>
                    <a:pt x="752" y="90"/>
                    <a:pt x="725" y="75"/>
                  </a:cubicBezTo>
                  <a:cubicBezTo>
                    <a:pt x="694" y="59"/>
                    <a:pt x="659" y="39"/>
                    <a:pt x="626" y="31"/>
                  </a:cubicBezTo>
                  <a:cubicBezTo>
                    <a:pt x="586" y="17"/>
                    <a:pt x="529" y="0"/>
                    <a:pt x="488" y="22"/>
                  </a:cubicBezTo>
                  <a:close/>
                  <a:moveTo>
                    <a:pt x="233" y="557"/>
                  </a:moveTo>
                  <a:cubicBezTo>
                    <a:pt x="231" y="575"/>
                    <a:pt x="220" y="591"/>
                    <a:pt x="212" y="607"/>
                  </a:cubicBezTo>
                  <a:cubicBezTo>
                    <a:pt x="210" y="607"/>
                    <a:pt x="208" y="607"/>
                    <a:pt x="207" y="608"/>
                  </a:cubicBezTo>
                  <a:cubicBezTo>
                    <a:pt x="209" y="604"/>
                    <a:pt x="210" y="600"/>
                    <a:pt x="206" y="598"/>
                  </a:cubicBezTo>
                  <a:cubicBezTo>
                    <a:pt x="214" y="581"/>
                    <a:pt x="223" y="565"/>
                    <a:pt x="233" y="557"/>
                  </a:cubicBezTo>
                  <a:close/>
                  <a:moveTo>
                    <a:pt x="206" y="1022"/>
                  </a:moveTo>
                  <a:cubicBezTo>
                    <a:pt x="205" y="1022"/>
                    <a:pt x="205" y="1022"/>
                    <a:pt x="204" y="1022"/>
                  </a:cubicBezTo>
                  <a:cubicBezTo>
                    <a:pt x="201" y="1019"/>
                    <a:pt x="197" y="1015"/>
                    <a:pt x="192" y="1015"/>
                  </a:cubicBezTo>
                  <a:cubicBezTo>
                    <a:pt x="189" y="1010"/>
                    <a:pt x="186" y="1006"/>
                    <a:pt x="182" y="1003"/>
                  </a:cubicBezTo>
                  <a:cubicBezTo>
                    <a:pt x="182" y="1001"/>
                    <a:pt x="181" y="1000"/>
                    <a:pt x="180" y="999"/>
                  </a:cubicBezTo>
                  <a:cubicBezTo>
                    <a:pt x="176" y="997"/>
                    <a:pt x="176" y="997"/>
                    <a:pt x="176" y="997"/>
                  </a:cubicBezTo>
                  <a:cubicBezTo>
                    <a:pt x="176" y="996"/>
                    <a:pt x="175" y="995"/>
                    <a:pt x="174" y="995"/>
                  </a:cubicBezTo>
                  <a:cubicBezTo>
                    <a:pt x="188" y="1002"/>
                    <a:pt x="199" y="1011"/>
                    <a:pt x="206" y="1022"/>
                  </a:cubicBezTo>
                  <a:close/>
                  <a:moveTo>
                    <a:pt x="95" y="962"/>
                  </a:moveTo>
                  <a:cubicBezTo>
                    <a:pt x="91" y="961"/>
                    <a:pt x="87" y="961"/>
                    <a:pt x="84" y="960"/>
                  </a:cubicBezTo>
                  <a:cubicBezTo>
                    <a:pt x="85" y="959"/>
                    <a:pt x="86" y="958"/>
                    <a:pt x="86" y="957"/>
                  </a:cubicBezTo>
                  <a:cubicBezTo>
                    <a:pt x="89" y="958"/>
                    <a:pt x="92" y="960"/>
                    <a:pt x="95" y="962"/>
                  </a:cubicBezTo>
                  <a:close/>
                  <a:moveTo>
                    <a:pt x="167" y="715"/>
                  </a:moveTo>
                  <a:cubicBezTo>
                    <a:pt x="159" y="735"/>
                    <a:pt x="152" y="755"/>
                    <a:pt x="144" y="774"/>
                  </a:cubicBezTo>
                  <a:cubicBezTo>
                    <a:pt x="137" y="791"/>
                    <a:pt x="130" y="809"/>
                    <a:pt x="124" y="827"/>
                  </a:cubicBezTo>
                  <a:cubicBezTo>
                    <a:pt x="136" y="789"/>
                    <a:pt x="149" y="751"/>
                    <a:pt x="167" y="715"/>
                  </a:cubicBezTo>
                  <a:close/>
                  <a:moveTo>
                    <a:pt x="125" y="777"/>
                  </a:moveTo>
                  <a:cubicBezTo>
                    <a:pt x="120" y="790"/>
                    <a:pt x="115" y="803"/>
                    <a:pt x="110" y="815"/>
                  </a:cubicBezTo>
                  <a:cubicBezTo>
                    <a:pt x="110" y="814"/>
                    <a:pt x="109" y="813"/>
                    <a:pt x="109" y="812"/>
                  </a:cubicBezTo>
                  <a:cubicBezTo>
                    <a:pt x="114" y="800"/>
                    <a:pt x="119" y="788"/>
                    <a:pt x="125" y="777"/>
                  </a:cubicBezTo>
                  <a:close/>
                  <a:moveTo>
                    <a:pt x="112" y="837"/>
                  </a:moveTo>
                  <a:cubicBezTo>
                    <a:pt x="101" y="873"/>
                    <a:pt x="90" y="909"/>
                    <a:pt x="74" y="944"/>
                  </a:cubicBezTo>
                  <a:cubicBezTo>
                    <a:pt x="74" y="943"/>
                    <a:pt x="74" y="943"/>
                    <a:pt x="73" y="943"/>
                  </a:cubicBezTo>
                  <a:cubicBezTo>
                    <a:pt x="76" y="934"/>
                    <a:pt x="79" y="925"/>
                    <a:pt x="83" y="915"/>
                  </a:cubicBezTo>
                  <a:cubicBezTo>
                    <a:pt x="89" y="915"/>
                    <a:pt x="108" y="846"/>
                    <a:pt x="112" y="837"/>
                  </a:cubicBezTo>
                  <a:close/>
                  <a:moveTo>
                    <a:pt x="80" y="960"/>
                  </a:moveTo>
                  <a:cubicBezTo>
                    <a:pt x="78" y="960"/>
                    <a:pt x="77" y="960"/>
                    <a:pt x="75" y="960"/>
                  </a:cubicBezTo>
                  <a:cubicBezTo>
                    <a:pt x="76" y="958"/>
                    <a:pt x="78" y="956"/>
                    <a:pt x="79" y="953"/>
                  </a:cubicBezTo>
                  <a:cubicBezTo>
                    <a:pt x="79" y="953"/>
                    <a:pt x="79" y="953"/>
                    <a:pt x="79" y="953"/>
                  </a:cubicBezTo>
                  <a:cubicBezTo>
                    <a:pt x="78" y="956"/>
                    <a:pt x="78" y="958"/>
                    <a:pt x="80" y="960"/>
                  </a:cubicBezTo>
                  <a:close/>
                  <a:moveTo>
                    <a:pt x="95" y="845"/>
                  </a:moveTo>
                  <a:cubicBezTo>
                    <a:pt x="92" y="856"/>
                    <a:pt x="75" y="895"/>
                    <a:pt x="79" y="903"/>
                  </a:cubicBezTo>
                  <a:cubicBezTo>
                    <a:pt x="74" y="916"/>
                    <a:pt x="69" y="929"/>
                    <a:pt x="65" y="941"/>
                  </a:cubicBezTo>
                  <a:cubicBezTo>
                    <a:pt x="63" y="941"/>
                    <a:pt x="60" y="941"/>
                    <a:pt x="57" y="940"/>
                  </a:cubicBezTo>
                  <a:cubicBezTo>
                    <a:pt x="69" y="909"/>
                    <a:pt x="81" y="878"/>
                    <a:pt x="95" y="845"/>
                  </a:cubicBezTo>
                  <a:close/>
                  <a:moveTo>
                    <a:pt x="54" y="927"/>
                  </a:moveTo>
                  <a:cubicBezTo>
                    <a:pt x="57" y="917"/>
                    <a:pt x="60" y="907"/>
                    <a:pt x="64" y="896"/>
                  </a:cubicBezTo>
                  <a:cubicBezTo>
                    <a:pt x="65" y="897"/>
                    <a:pt x="65" y="897"/>
                    <a:pt x="65" y="897"/>
                  </a:cubicBezTo>
                  <a:cubicBezTo>
                    <a:pt x="61" y="907"/>
                    <a:pt x="57" y="917"/>
                    <a:pt x="54" y="927"/>
                  </a:cubicBezTo>
                  <a:close/>
                  <a:moveTo>
                    <a:pt x="44" y="972"/>
                  </a:moveTo>
                  <a:cubicBezTo>
                    <a:pt x="45" y="972"/>
                    <a:pt x="45" y="972"/>
                    <a:pt x="45" y="972"/>
                  </a:cubicBezTo>
                  <a:cubicBezTo>
                    <a:pt x="48" y="966"/>
                    <a:pt x="54" y="960"/>
                    <a:pt x="61" y="956"/>
                  </a:cubicBezTo>
                  <a:cubicBezTo>
                    <a:pt x="60" y="957"/>
                    <a:pt x="58" y="965"/>
                    <a:pt x="58" y="966"/>
                  </a:cubicBezTo>
                  <a:cubicBezTo>
                    <a:pt x="57" y="967"/>
                    <a:pt x="57" y="968"/>
                    <a:pt x="56" y="969"/>
                  </a:cubicBezTo>
                  <a:cubicBezTo>
                    <a:pt x="53" y="973"/>
                    <a:pt x="46" y="977"/>
                    <a:pt x="52" y="983"/>
                  </a:cubicBezTo>
                  <a:cubicBezTo>
                    <a:pt x="52" y="983"/>
                    <a:pt x="52" y="983"/>
                    <a:pt x="52" y="983"/>
                  </a:cubicBezTo>
                  <a:cubicBezTo>
                    <a:pt x="52" y="983"/>
                    <a:pt x="52" y="983"/>
                    <a:pt x="51" y="983"/>
                  </a:cubicBezTo>
                  <a:cubicBezTo>
                    <a:pt x="51" y="978"/>
                    <a:pt x="45" y="980"/>
                    <a:pt x="42" y="981"/>
                  </a:cubicBezTo>
                  <a:cubicBezTo>
                    <a:pt x="43" y="978"/>
                    <a:pt x="43" y="975"/>
                    <a:pt x="44" y="972"/>
                  </a:cubicBezTo>
                  <a:close/>
                  <a:moveTo>
                    <a:pt x="25" y="1224"/>
                  </a:moveTo>
                  <a:cubicBezTo>
                    <a:pt x="24" y="1216"/>
                    <a:pt x="24" y="1209"/>
                    <a:pt x="24" y="1201"/>
                  </a:cubicBezTo>
                  <a:cubicBezTo>
                    <a:pt x="27" y="1195"/>
                    <a:pt x="25" y="1181"/>
                    <a:pt x="25" y="1174"/>
                  </a:cubicBezTo>
                  <a:cubicBezTo>
                    <a:pt x="32" y="1176"/>
                    <a:pt x="32" y="1161"/>
                    <a:pt x="33" y="1158"/>
                  </a:cubicBezTo>
                  <a:cubicBezTo>
                    <a:pt x="35" y="1161"/>
                    <a:pt x="38" y="1164"/>
                    <a:pt x="41" y="1167"/>
                  </a:cubicBezTo>
                  <a:cubicBezTo>
                    <a:pt x="34" y="1174"/>
                    <a:pt x="34" y="1183"/>
                    <a:pt x="45" y="1182"/>
                  </a:cubicBezTo>
                  <a:cubicBezTo>
                    <a:pt x="45" y="1184"/>
                    <a:pt x="46" y="1186"/>
                    <a:pt x="46" y="1188"/>
                  </a:cubicBezTo>
                  <a:cubicBezTo>
                    <a:pt x="43" y="1192"/>
                    <a:pt x="27" y="1211"/>
                    <a:pt x="32" y="1215"/>
                  </a:cubicBezTo>
                  <a:cubicBezTo>
                    <a:pt x="30" y="1218"/>
                    <a:pt x="27" y="1221"/>
                    <a:pt x="25" y="1224"/>
                  </a:cubicBezTo>
                  <a:close/>
                  <a:moveTo>
                    <a:pt x="48" y="1162"/>
                  </a:moveTo>
                  <a:cubicBezTo>
                    <a:pt x="47" y="1161"/>
                    <a:pt x="45" y="1159"/>
                    <a:pt x="43" y="1158"/>
                  </a:cubicBezTo>
                  <a:cubicBezTo>
                    <a:pt x="47" y="1159"/>
                    <a:pt x="51" y="1160"/>
                    <a:pt x="55" y="1161"/>
                  </a:cubicBezTo>
                  <a:cubicBezTo>
                    <a:pt x="54" y="1161"/>
                    <a:pt x="53" y="1161"/>
                    <a:pt x="53" y="1162"/>
                  </a:cubicBezTo>
                  <a:cubicBezTo>
                    <a:pt x="52" y="1161"/>
                    <a:pt x="51" y="1161"/>
                    <a:pt x="51" y="1161"/>
                  </a:cubicBezTo>
                  <a:cubicBezTo>
                    <a:pt x="50" y="1161"/>
                    <a:pt x="49" y="1162"/>
                    <a:pt x="48" y="1162"/>
                  </a:cubicBezTo>
                  <a:close/>
                  <a:moveTo>
                    <a:pt x="49" y="1200"/>
                  </a:moveTo>
                  <a:cubicBezTo>
                    <a:pt x="48" y="1201"/>
                    <a:pt x="48" y="1201"/>
                    <a:pt x="47" y="1202"/>
                  </a:cubicBezTo>
                  <a:cubicBezTo>
                    <a:pt x="47" y="1202"/>
                    <a:pt x="47" y="1201"/>
                    <a:pt x="47" y="1201"/>
                  </a:cubicBezTo>
                  <a:cubicBezTo>
                    <a:pt x="47" y="1201"/>
                    <a:pt x="48" y="1200"/>
                    <a:pt x="48" y="1199"/>
                  </a:cubicBezTo>
                  <a:cubicBezTo>
                    <a:pt x="48" y="1200"/>
                    <a:pt x="49" y="1200"/>
                    <a:pt x="49" y="1200"/>
                  </a:cubicBezTo>
                  <a:close/>
                  <a:moveTo>
                    <a:pt x="41" y="1230"/>
                  </a:moveTo>
                  <a:cubicBezTo>
                    <a:pt x="41" y="1230"/>
                    <a:pt x="41" y="1230"/>
                    <a:pt x="41" y="1230"/>
                  </a:cubicBezTo>
                  <a:cubicBezTo>
                    <a:pt x="45" y="1225"/>
                    <a:pt x="50" y="1221"/>
                    <a:pt x="54" y="1216"/>
                  </a:cubicBezTo>
                  <a:cubicBezTo>
                    <a:pt x="54" y="1215"/>
                    <a:pt x="55" y="1215"/>
                    <a:pt x="55" y="1214"/>
                  </a:cubicBezTo>
                  <a:cubicBezTo>
                    <a:pt x="58" y="1214"/>
                    <a:pt x="59" y="1212"/>
                    <a:pt x="60" y="1210"/>
                  </a:cubicBezTo>
                  <a:cubicBezTo>
                    <a:pt x="62" y="1209"/>
                    <a:pt x="63" y="1207"/>
                    <a:pt x="65" y="1206"/>
                  </a:cubicBezTo>
                  <a:cubicBezTo>
                    <a:pt x="65" y="1207"/>
                    <a:pt x="66" y="1208"/>
                    <a:pt x="67" y="1208"/>
                  </a:cubicBezTo>
                  <a:cubicBezTo>
                    <a:pt x="58" y="1216"/>
                    <a:pt x="49" y="1223"/>
                    <a:pt x="41" y="1230"/>
                  </a:cubicBezTo>
                  <a:close/>
                  <a:moveTo>
                    <a:pt x="59" y="1187"/>
                  </a:moveTo>
                  <a:cubicBezTo>
                    <a:pt x="59" y="1189"/>
                    <a:pt x="59" y="1190"/>
                    <a:pt x="59" y="1192"/>
                  </a:cubicBezTo>
                  <a:cubicBezTo>
                    <a:pt x="58" y="1192"/>
                    <a:pt x="57" y="1193"/>
                    <a:pt x="56" y="1194"/>
                  </a:cubicBezTo>
                  <a:cubicBezTo>
                    <a:pt x="57" y="1192"/>
                    <a:pt x="58" y="1189"/>
                    <a:pt x="59" y="1187"/>
                  </a:cubicBezTo>
                  <a:close/>
                  <a:moveTo>
                    <a:pt x="58" y="1162"/>
                  </a:moveTo>
                  <a:cubicBezTo>
                    <a:pt x="58" y="1163"/>
                    <a:pt x="59" y="1163"/>
                    <a:pt x="60" y="1163"/>
                  </a:cubicBezTo>
                  <a:cubicBezTo>
                    <a:pt x="60" y="1164"/>
                    <a:pt x="60" y="1164"/>
                    <a:pt x="59" y="1165"/>
                  </a:cubicBezTo>
                  <a:cubicBezTo>
                    <a:pt x="59" y="1164"/>
                    <a:pt x="58" y="1163"/>
                    <a:pt x="58" y="1162"/>
                  </a:cubicBezTo>
                  <a:close/>
                  <a:moveTo>
                    <a:pt x="70" y="1184"/>
                  </a:moveTo>
                  <a:cubicBezTo>
                    <a:pt x="69" y="1181"/>
                    <a:pt x="68" y="1179"/>
                    <a:pt x="65" y="1177"/>
                  </a:cubicBezTo>
                  <a:cubicBezTo>
                    <a:pt x="67" y="1176"/>
                    <a:pt x="69" y="1175"/>
                    <a:pt x="71" y="1173"/>
                  </a:cubicBezTo>
                  <a:cubicBezTo>
                    <a:pt x="73" y="1175"/>
                    <a:pt x="75" y="1177"/>
                    <a:pt x="77" y="1179"/>
                  </a:cubicBezTo>
                  <a:cubicBezTo>
                    <a:pt x="75" y="1180"/>
                    <a:pt x="72" y="1182"/>
                    <a:pt x="70" y="1184"/>
                  </a:cubicBezTo>
                  <a:close/>
                  <a:moveTo>
                    <a:pt x="212" y="1077"/>
                  </a:moveTo>
                  <a:cubicBezTo>
                    <a:pt x="207" y="1080"/>
                    <a:pt x="202" y="1084"/>
                    <a:pt x="198" y="1089"/>
                  </a:cubicBezTo>
                  <a:cubicBezTo>
                    <a:pt x="156" y="1111"/>
                    <a:pt x="124" y="1147"/>
                    <a:pt x="86" y="1173"/>
                  </a:cubicBezTo>
                  <a:cubicBezTo>
                    <a:pt x="83" y="1169"/>
                    <a:pt x="81" y="1167"/>
                    <a:pt x="78" y="1164"/>
                  </a:cubicBezTo>
                  <a:cubicBezTo>
                    <a:pt x="77" y="1162"/>
                    <a:pt x="71" y="1160"/>
                    <a:pt x="69" y="1159"/>
                  </a:cubicBezTo>
                  <a:cubicBezTo>
                    <a:pt x="60" y="1148"/>
                    <a:pt x="46" y="1143"/>
                    <a:pt x="34" y="1146"/>
                  </a:cubicBezTo>
                  <a:cubicBezTo>
                    <a:pt x="35" y="1142"/>
                    <a:pt x="35" y="1138"/>
                    <a:pt x="35" y="1134"/>
                  </a:cubicBezTo>
                  <a:cubicBezTo>
                    <a:pt x="37" y="1134"/>
                    <a:pt x="38" y="1132"/>
                    <a:pt x="38" y="1130"/>
                  </a:cubicBezTo>
                  <a:cubicBezTo>
                    <a:pt x="38" y="1120"/>
                    <a:pt x="42" y="1074"/>
                    <a:pt x="35" y="1073"/>
                  </a:cubicBezTo>
                  <a:cubicBezTo>
                    <a:pt x="25" y="1073"/>
                    <a:pt x="27" y="1142"/>
                    <a:pt x="26" y="1151"/>
                  </a:cubicBezTo>
                  <a:cubicBezTo>
                    <a:pt x="26" y="1124"/>
                    <a:pt x="21" y="1096"/>
                    <a:pt x="23" y="1070"/>
                  </a:cubicBezTo>
                  <a:cubicBezTo>
                    <a:pt x="27" y="1067"/>
                    <a:pt x="25" y="1055"/>
                    <a:pt x="25" y="1051"/>
                  </a:cubicBezTo>
                  <a:cubicBezTo>
                    <a:pt x="29" y="1049"/>
                    <a:pt x="35" y="1009"/>
                    <a:pt x="31" y="1007"/>
                  </a:cubicBezTo>
                  <a:cubicBezTo>
                    <a:pt x="32" y="1005"/>
                    <a:pt x="32" y="1003"/>
                    <a:pt x="33" y="1001"/>
                  </a:cubicBezTo>
                  <a:cubicBezTo>
                    <a:pt x="34" y="1001"/>
                    <a:pt x="35" y="1001"/>
                    <a:pt x="37" y="1000"/>
                  </a:cubicBezTo>
                  <a:cubicBezTo>
                    <a:pt x="40" y="1002"/>
                    <a:pt x="46" y="998"/>
                    <a:pt x="42" y="994"/>
                  </a:cubicBezTo>
                  <a:cubicBezTo>
                    <a:pt x="43" y="994"/>
                    <a:pt x="43" y="993"/>
                    <a:pt x="43" y="992"/>
                  </a:cubicBezTo>
                  <a:cubicBezTo>
                    <a:pt x="63" y="991"/>
                    <a:pt x="84" y="991"/>
                    <a:pt x="103" y="994"/>
                  </a:cubicBezTo>
                  <a:cubicBezTo>
                    <a:pt x="121" y="997"/>
                    <a:pt x="144" y="1014"/>
                    <a:pt x="159" y="1014"/>
                  </a:cubicBezTo>
                  <a:cubicBezTo>
                    <a:pt x="175" y="1014"/>
                    <a:pt x="133" y="994"/>
                    <a:pt x="130" y="993"/>
                  </a:cubicBezTo>
                  <a:cubicBezTo>
                    <a:pt x="108" y="985"/>
                    <a:pt x="85" y="983"/>
                    <a:pt x="61" y="983"/>
                  </a:cubicBezTo>
                  <a:cubicBezTo>
                    <a:pt x="64" y="980"/>
                    <a:pt x="66" y="977"/>
                    <a:pt x="68" y="973"/>
                  </a:cubicBezTo>
                  <a:cubicBezTo>
                    <a:pt x="74" y="971"/>
                    <a:pt x="82" y="970"/>
                    <a:pt x="91" y="971"/>
                  </a:cubicBezTo>
                  <a:cubicBezTo>
                    <a:pt x="94" y="971"/>
                    <a:pt x="98" y="972"/>
                    <a:pt x="102" y="972"/>
                  </a:cubicBezTo>
                  <a:cubicBezTo>
                    <a:pt x="101" y="980"/>
                    <a:pt x="139" y="987"/>
                    <a:pt x="143" y="988"/>
                  </a:cubicBezTo>
                  <a:cubicBezTo>
                    <a:pt x="144" y="989"/>
                    <a:pt x="145" y="989"/>
                    <a:pt x="146" y="989"/>
                  </a:cubicBezTo>
                  <a:cubicBezTo>
                    <a:pt x="146" y="992"/>
                    <a:pt x="160" y="1007"/>
                    <a:pt x="161" y="997"/>
                  </a:cubicBezTo>
                  <a:cubicBezTo>
                    <a:pt x="163" y="999"/>
                    <a:pt x="166" y="1000"/>
                    <a:pt x="168" y="1001"/>
                  </a:cubicBezTo>
                  <a:cubicBezTo>
                    <a:pt x="168" y="1002"/>
                    <a:pt x="169" y="1002"/>
                    <a:pt x="169" y="1002"/>
                  </a:cubicBezTo>
                  <a:cubicBezTo>
                    <a:pt x="170" y="1004"/>
                    <a:pt x="172" y="1010"/>
                    <a:pt x="176" y="1009"/>
                  </a:cubicBezTo>
                  <a:cubicBezTo>
                    <a:pt x="186" y="1019"/>
                    <a:pt x="192" y="1050"/>
                    <a:pt x="206" y="1054"/>
                  </a:cubicBezTo>
                  <a:cubicBezTo>
                    <a:pt x="210" y="1066"/>
                    <a:pt x="212" y="1042"/>
                    <a:pt x="210" y="1037"/>
                  </a:cubicBezTo>
                  <a:cubicBezTo>
                    <a:pt x="211" y="1038"/>
                    <a:pt x="211" y="1038"/>
                    <a:pt x="211" y="1038"/>
                  </a:cubicBezTo>
                  <a:cubicBezTo>
                    <a:pt x="211" y="1041"/>
                    <a:pt x="212" y="1042"/>
                    <a:pt x="215" y="1043"/>
                  </a:cubicBezTo>
                  <a:cubicBezTo>
                    <a:pt x="217" y="1046"/>
                    <a:pt x="218" y="1049"/>
                    <a:pt x="219" y="1051"/>
                  </a:cubicBezTo>
                  <a:cubicBezTo>
                    <a:pt x="215" y="1059"/>
                    <a:pt x="213" y="1067"/>
                    <a:pt x="212" y="1077"/>
                  </a:cubicBezTo>
                  <a:close/>
                  <a:moveTo>
                    <a:pt x="264" y="992"/>
                  </a:moveTo>
                  <a:cubicBezTo>
                    <a:pt x="267" y="987"/>
                    <a:pt x="270" y="982"/>
                    <a:pt x="273" y="977"/>
                  </a:cubicBezTo>
                  <a:cubicBezTo>
                    <a:pt x="273" y="978"/>
                    <a:pt x="273" y="979"/>
                    <a:pt x="273" y="980"/>
                  </a:cubicBezTo>
                  <a:cubicBezTo>
                    <a:pt x="270" y="984"/>
                    <a:pt x="267" y="988"/>
                    <a:pt x="264" y="992"/>
                  </a:cubicBezTo>
                  <a:close/>
                  <a:moveTo>
                    <a:pt x="257" y="979"/>
                  </a:moveTo>
                  <a:cubicBezTo>
                    <a:pt x="255" y="983"/>
                    <a:pt x="253" y="987"/>
                    <a:pt x="251" y="991"/>
                  </a:cubicBezTo>
                  <a:cubicBezTo>
                    <a:pt x="257" y="976"/>
                    <a:pt x="265" y="962"/>
                    <a:pt x="274" y="948"/>
                  </a:cubicBezTo>
                  <a:cubicBezTo>
                    <a:pt x="268" y="958"/>
                    <a:pt x="263" y="969"/>
                    <a:pt x="257" y="979"/>
                  </a:cubicBezTo>
                  <a:close/>
                  <a:moveTo>
                    <a:pt x="601" y="431"/>
                  </a:moveTo>
                  <a:cubicBezTo>
                    <a:pt x="600" y="430"/>
                    <a:pt x="600" y="430"/>
                    <a:pt x="599" y="430"/>
                  </a:cubicBezTo>
                  <a:cubicBezTo>
                    <a:pt x="597" y="428"/>
                    <a:pt x="595" y="425"/>
                    <a:pt x="593" y="423"/>
                  </a:cubicBezTo>
                  <a:cubicBezTo>
                    <a:pt x="593" y="419"/>
                    <a:pt x="592" y="416"/>
                    <a:pt x="591" y="412"/>
                  </a:cubicBezTo>
                  <a:cubicBezTo>
                    <a:pt x="595" y="418"/>
                    <a:pt x="598" y="424"/>
                    <a:pt x="601" y="431"/>
                  </a:cubicBezTo>
                  <a:close/>
                  <a:moveTo>
                    <a:pt x="604" y="448"/>
                  </a:moveTo>
                  <a:cubicBezTo>
                    <a:pt x="598" y="456"/>
                    <a:pt x="591" y="463"/>
                    <a:pt x="584" y="470"/>
                  </a:cubicBezTo>
                  <a:cubicBezTo>
                    <a:pt x="589" y="461"/>
                    <a:pt x="594" y="452"/>
                    <a:pt x="599" y="443"/>
                  </a:cubicBezTo>
                  <a:cubicBezTo>
                    <a:pt x="601" y="444"/>
                    <a:pt x="602" y="446"/>
                    <a:pt x="604" y="448"/>
                  </a:cubicBezTo>
                  <a:close/>
                  <a:moveTo>
                    <a:pt x="585" y="426"/>
                  </a:moveTo>
                  <a:cubicBezTo>
                    <a:pt x="585" y="426"/>
                    <a:pt x="584" y="427"/>
                    <a:pt x="584" y="428"/>
                  </a:cubicBezTo>
                  <a:cubicBezTo>
                    <a:pt x="584" y="426"/>
                    <a:pt x="583" y="425"/>
                    <a:pt x="583" y="423"/>
                  </a:cubicBezTo>
                  <a:cubicBezTo>
                    <a:pt x="583" y="424"/>
                    <a:pt x="584" y="425"/>
                    <a:pt x="585" y="426"/>
                  </a:cubicBezTo>
                  <a:close/>
                  <a:moveTo>
                    <a:pt x="579" y="405"/>
                  </a:moveTo>
                  <a:cubicBezTo>
                    <a:pt x="580" y="407"/>
                    <a:pt x="580" y="408"/>
                    <a:pt x="581" y="410"/>
                  </a:cubicBezTo>
                  <a:cubicBezTo>
                    <a:pt x="579" y="407"/>
                    <a:pt x="577" y="405"/>
                    <a:pt x="575" y="403"/>
                  </a:cubicBezTo>
                  <a:cubicBezTo>
                    <a:pt x="577" y="404"/>
                    <a:pt x="578" y="404"/>
                    <a:pt x="579" y="405"/>
                  </a:cubicBezTo>
                  <a:close/>
                  <a:moveTo>
                    <a:pt x="567" y="387"/>
                  </a:moveTo>
                  <a:cubicBezTo>
                    <a:pt x="568" y="388"/>
                    <a:pt x="569" y="390"/>
                    <a:pt x="571" y="392"/>
                  </a:cubicBezTo>
                  <a:cubicBezTo>
                    <a:pt x="567" y="390"/>
                    <a:pt x="564" y="388"/>
                    <a:pt x="560" y="387"/>
                  </a:cubicBezTo>
                  <a:cubicBezTo>
                    <a:pt x="555" y="381"/>
                    <a:pt x="549" y="376"/>
                    <a:pt x="544" y="370"/>
                  </a:cubicBezTo>
                  <a:cubicBezTo>
                    <a:pt x="552" y="375"/>
                    <a:pt x="560" y="381"/>
                    <a:pt x="567" y="387"/>
                  </a:cubicBezTo>
                  <a:close/>
                  <a:moveTo>
                    <a:pt x="534" y="355"/>
                  </a:moveTo>
                  <a:cubicBezTo>
                    <a:pt x="528" y="352"/>
                    <a:pt x="522" y="349"/>
                    <a:pt x="516" y="347"/>
                  </a:cubicBezTo>
                  <a:cubicBezTo>
                    <a:pt x="513" y="345"/>
                    <a:pt x="510" y="342"/>
                    <a:pt x="507" y="340"/>
                  </a:cubicBezTo>
                  <a:cubicBezTo>
                    <a:pt x="516" y="345"/>
                    <a:pt x="526" y="350"/>
                    <a:pt x="534" y="355"/>
                  </a:cubicBezTo>
                  <a:close/>
                  <a:moveTo>
                    <a:pt x="531" y="374"/>
                  </a:moveTo>
                  <a:cubicBezTo>
                    <a:pt x="518" y="368"/>
                    <a:pt x="506" y="361"/>
                    <a:pt x="495" y="353"/>
                  </a:cubicBezTo>
                  <a:cubicBezTo>
                    <a:pt x="508" y="359"/>
                    <a:pt x="520" y="366"/>
                    <a:pt x="531" y="374"/>
                  </a:cubicBezTo>
                  <a:close/>
                  <a:moveTo>
                    <a:pt x="475" y="332"/>
                  </a:moveTo>
                  <a:cubicBezTo>
                    <a:pt x="467" y="330"/>
                    <a:pt x="460" y="328"/>
                    <a:pt x="452" y="326"/>
                  </a:cubicBezTo>
                  <a:cubicBezTo>
                    <a:pt x="451" y="326"/>
                    <a:pt x="451" y="325"/>
                    <a:pt x="450" y="325"/>
                  </a:cubicBezTo>
                  <a:cubicBezTo>
                    <a:pt x="459" y="327"/>
                    <a:pt x="467" y="329"/>
                    <a:pt x="475" y="332"/>
                  </a:cubicBezTo>
                  <a:close/>
                  <a:moveTo>
                    <a:pt x="408" y="324"/>
                  </a:moveTo>
                  <a:cubicBezTo>
                    <a:pt x="410" y="324"/>
                    <a:pt x="412" y="325"/>
                    <a:pt x="414" y="325"/>
                  </a:cubicBezTo>
                  <a:cubicBezTo>
                    <a:pt x="411" y="325"/>
                    <a:pt x="407" y="325"/>
                    <a:pt x="404" y="324"/>
                  </a:cubicBezTo>
                  <a:cubicBezTo>
                    <a:pt x="405" y="324"/>
                    <a:pt x="406" y="324"/>
                    <a:pt x="408" y="324"/>
                  </a:cubicBezTo>
                  <a:close/>
                  <a:moveTo>
                    <a:pt x="328" y="327"/>
                  </a:moveTo>
                  <a:cubicBezTo>
                    <a:pt x="331" y="325"/>
                    <a:pt x="335" y="324"/>
                    <a:pt x="338" y="323"/>
                  </a:cubicBezTo>
                  <a:cubicBezTo>
                    <a:pt x="335" y="324"/>
                    <a:pt x="331" y="326"/>
                    <a:pt x="328" y="327"/>
                  </a:cubicBezTo>
                  <a:cubicBezTo>
                    <a:pt x="328" y="327"/>
                    <a:pt x="328" y="327"/>
                    <a:pt x="328" y="327"/>
                  </a:cubicBezTo>
                  <a:close/>
                  <a:moveTo>
                    <a:pt x="316" y="367"/>
                  </a:moveTo>
                  <a:cubicBezTo>
                    <a:pt x="318" y="367"/>
                    <a:pt x="320" y="366"/>
                    <a:pt x="321" y="365"/>
                  </a:cubicBezTo>
                  <a:cubicBezTo>
                    <a:pt x="318" y="370"/>
                    <a:pt x="316" y="375"/>
                    <a:pt x="313" y="380"/>
                  </a:cubicBezTo>
                  <a:cubicBezTo>
                    <a:pt x="312" y="380"/>
                    <a:pt x="311" y="379"/>
                    <a:pt x="311" y="380"/>
                  </a:cubicBezTo>
                  <a:cubicBezTo>
                    <a:pt x="312" y="376"/>
                    <a:pt x="314" y="371"/>
                    <a:pt x="316" y="367"/>
                  </a:cubicBezTo>
                  <a:close/>
                  <a:moveTo>
                    <a:pt x="309" y="409"/>
                  </a:moveTo>
                  <a:cubicBezTo>
                    <a:pt x="308" y="408"/>
                    <a:pt x="308" y="408"/>
                    <a:pt x="308" y="408"/>
                  </a:cubicBezTo>
                  <a:cubicBezTo>
                    <a:pt x="315" y="392"/>
                    <a:pt x="322" y="377"/>
                    <a:pt x="332" y="364"/>
                  </a:cubicBezTo>
                  <a:cubicBezTo>
                    <a:pt x="333" y="364"/>
                    <a:pt x="333" y="364"/>
                    <a:pt x="334" y="365"/>
                  </a:cubicBezTo>
                  <a:cubicBezTo>
                    <a:pt x="331" y="383"/>
                    <a:pt x="322" y="401"/>
                    <a:pt x="313" y="418"/>
                  </a:cubicBezTo>
                  <a:cubicBezTo>
                    <a:pt x="313" y="417"/>
                    <a:pt x="313" y="416"/>
                    <a:pt x="312" y="415"/>
                  </a:cubicBezTo>
                  <a:cubicBezTo>
                    <a:pt x="312" y="413"/>
                    <a:pt x="312" y="409"/>
                    <a:pt x="309" y="409"/>
                  </a:cubicBezTo>
                  <a:close/>
                  <a:moveTo>
                    <a:pt x="306" y="389"/>
                  </a:moveTo>
                  <a:cubicBezTo>
                    <a:pt x="307" y="388"/>
                    <a:pt x="308" y="388"/>
                    <a:pt x="308" y="388"/>
                  </a:cubicBezTo>
                  <a:cubicBezTo>
                    <a:pt x="306" y="392"/>
                    <a:pt x="304" y="396"/>
                    <a:pt x="302" y="401"/>
                  </a:cubicBezTo>
                  <a:cubicBezTo>
                    <a:pt x="302" y="400"/>
                    <a:pt x="302" y="400"/>
                    <a:pt x="301" y="399"/>
                  </a:cubicBezTo>
                  <a:cubicBezTo>
                    <a:pt x="303" y="396"/>
                    <a:pt x="305" y="392"/>
                    <a:pt x="306" y="389"/>
                  </a:cubicBezTo>
                  <a:close/>
                  <a:moveTo>
                    <a:pt x="308" y="433"/>
                  </a:moveTo>
                  <a:cubicBezTo>
                    <a:pt x="308" y="433"/>
                    <a:pt x="308" y="433"/>
                    <a:pt x="307" y="433"/>
                  </a:cubicBezTo>
                  <a:cubicBezTo>
                    <a:pt x="307" y="433"/>
                    <a:pt x="308" y="433"/>
                    <a:pt x="308" y="433"/>
                  </a:cubicBezTo>
                  <a:cubicBezTo>
                    <a:pt x="308" y="433"/>
                    <a:pt x="308" y="433"/>
                    <a:pt x="308" y="433"/>
                  </a:cubicBezTo>
                  <a:close/>
                  <a:moveTo>
                    <a:pt x="289" y="428"/>
                  </a:moveTo>
                  <a:cubicBezTo>
                    <a:pt x="291" y="421"/>
                    <a:pt x="294" y="414"/>
                    <a:pt x="297" y="407"/>
                  </a:cubicBezTo>
                  <a:cubicBezTo>
                    <a:pt x="298" y="408"/>
                    <a:pt x="298" y="408"/>
                    <a:pt x="299" y="409"/>
                  </a:cubicBezTo>
                  <a:cubicBezTo>
                    <a:pt x="296" y="415"/>
                    <a:pt x="293" y="422"/>
                    <a:pt x="289" y="429"/>
                  </a:cubicBezTo>
                  <a:cubicBezTo>
                    <a:pt x="289" y="429"/>
                    <a:pt x="289" y="429"/>
                    <a:pt x="289" y="429"/>
                  </a:cubicBezTo>
                  <a:cubicBezTo>
                    <a:pt x="289" y="429"/>
                    <a:pt x="289" y="429"/>
                    <a:pt x="289" y="428"/>
                  </a:cubicBezTo>
                  <a:close/>
                  <a:moveTo>
                    <a:pt x="298" y="461"/>
                  </a:move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8" y="461"/>
                  </a:cubicBezTo>
                  <a:close/>
                  <a:moveTo>
                    <a:pt x="289" y="460"/>
                  </a:moveTo>
                  <a:cubicBezTo>
                    <a:pt x="289" y="462"/>
                    <a:pt x="289" y="463"/>
                    <a:pt x="290" y="463"/>
                  </a:cubicBezTo>
                  <a:cubicBezTo>
                    <a:pt x="288" y="464"/>
                    <a:pt x="286" y="465"/>
                    <a:pt x="284" y="465"/>
                  </a:cubicBezTo>
                  <a:cubicBezTo>
                    <a:pt x="286" y="464"/>
                    <a:pt x="287" y="462"/>
                    <a:pt x="289" y="460"/>
                  </a:cubicBezTo>
                  <a:close/>
                  <a:moveTo>
                    <a:pt x="246" y="528"/>
                  </a:moveTo>
                  <a:cubicBezTo>
                    <a:pt x="250" y="523"/>
                    <a:pt x="255" y="520"/>
                    <a:pt x="261" y="518"/>
                  </a:cubicBezTo>
                  <a:cubicBezTo>
                    <a:pt x="266" y="522"/>
                    <a:pt x="272" y="525"/>
                    <a:pt x="279" y="528"/>
                  </a:cubicBezTo>
                  <a:cubicBezTo>
                    <a:pt x="267" y="529"/>
                    <a:pt x="257" y="530"/>
                    <a:pt x="246" y="528"/>
                  </a:cubicBezTo>
                  <a:close/>
                  <a:moveTo>
                    <a:pt x="342" y="537"/>
                  </a:moveTo>
                  <a:cubicBezTo>
                    <a:pt x="333" y="535"/>
                    <a:pt x="324" y="533"/>
                    <a:pt x="315" y="531"/>
                  </a:cubicBezTo>
                  <a:cubicBezTo>
                    <a:pt x="329" y="531"/>
                    <a:pt x="342" y="534"/>
                    <a:pt x="355" y="539"/>
                  </a:cubicBezTo>
                  <a:cubicBezTo>
                    <a:pt x="351" y="538"/>
                    <a:pt x="346" y="538"/>
                    <a:pt x="342" y="537"/>
                  </a:cubicBezTo>
                  <a:close/>
                  <a:moveTo>
                    <a:pt x="388" y="548"/>
                  </a:moveTo>
                  <a:cubicBezTo>
                    <a:pt x="358" y="529"/>
                    <a:pt x="329" y="520"/>
                    <a:pt x="294" y="525"/>
                  </a:cubicBezTo>
                  <a:cubicBezTo>
                    <a:pt x="286" y="522"/>
                    <a:pt x="278" y="519"/>
                    <a:pt x="271" y="515"/>
                  </a:cubicBezTo>
                  <a:cubicBezTo>
                    <a:pt x="311" y="507"/>
                    <a:pt x="356" y="528"/>
                    <a:pt x="390" y="548"/>
                  </a:cubicBezTo>
                  <a:cubicBezTo>
                    <a:pt x="389" y="548"/>
                    <a:pt x="388" y="548"/>
                    <a:pt x="388" y="548"/>
                  </a:cubicBezTo>
                  <a:close/>
                  <a:moveTo>
                    <a:pt x="365" y="526"/>
                  </a:moveTo>
                  <a:cubicBezTo>
                    <a:pt x="346" y="517"/>
                    <a:pt x="324" y="509"/>
                    <a:pt x="303" y="507"/>
                  </a:cubicBezTo>
                  <a:cubicBezTo>
                    <a:pt x="356" y="509"/>
                    <a:pt x="428" y="535"/>
                    <a:pt x="450" y="588"/>
                  </a:cubicBezTo>
                  <a:cubicBezTo>
                    <a:pt x="429" y="564"/>
                    <a:pt x="398" y="541"/>
                    <a:pt x="365" y="526"/>
                  </a:cubicBezTo>
                  <a:close/>
                  <a:moveTo>
                    <a:pt x="445" y="649"/>
                  </a:moveTo>
                  <a:cubicBezTo>
                    <a:pt x="446" y="650"/>
                    <a:pt x="446" y="649"/>
                    <a:pt x="447" y="649"/>
                  </a:cubicBezTo>
                  <a:cubicBezTo>
                    <a:pt x="446" y="651"/>
                    <a:pt x="446" y="652"/>
                    <a:pt x="445" y="653"/>
                  </a:cubicBezTo>
                  <a:cubicBezTo>
                    <a:pt x="445" y="652"/>
                    <a:pt x="445" y="651"/>
                    <a:pt x="445" y="649"/>
                  </a:cubicBezTo>
                  <a:close/>
                  <a:moveTo>
                    <a:pt x="441" y="688"/>
                  </a:moveTo>
                  <a:cubicBezTo>
                    <a:pt x="442" y="688"/>
                    <a:pt x="442" y="688"/>
                    <a:pt x="442" y="687"/>
                  </a:cubicBezTo>
                  <a:cubicBezTo>
                    <a:pt x="442" y="688"/>
                    <a:pt x="442" y="688"/>
                    <a:pt x="442" y="688"/>
                  </a:cubicBezTo>
                  <a:cubicBezTo>
                    <a:pt x="442" y="688"/>
                    <a:pt x="442" y="688"/>
                    <a:pt x="441" y="688"/>
                  </a:cubicBezTo>
                  <a:close/>
                  <a:moveTo>
                    <a:pt x="460" y="653"/>
                  </a:moveTo>
                  <a:cubicBezTo>
                    <a:pt x="453" y="659"/>
                    <a:pt x="447" y="666"/>
                    <a:pt x="442" y="674"/>
                  </a:cubicBezTo>
                  <a:cubicBezTo>
                    <a:pt x="442" y="673"/>
                    <a:pt x="442" y="672"/>
                    <a:pt x="442" y="671"/>
                  </a:cubicBezTo>
                  <a:cubicBezTo>
                    <a:pt x="450" y="661"/>
                    <a:pt x="456" y="651"/>
                    <a:pt x="460" y="640"/>
                  </a:cubicBezTo>
                  <a:cubicBezTo>
                    <a:pt x="461" y="643"/>
                    <a:pt x="461" y="645"/>
                    <a:pt x="462" y="648"/>
                  </a:cubicBezTo>
                  <a:cubicBezTo>
                    <a:pt x="461" y="649"/>
                    <a:pt x="460" y="651"/>
                    <a:pt x="460" y="653"/>
                  </a:cubicBezTo>
                  <a:close/>
                  <a:moveTo>
                    <a:pt x="485" y="620"/>
                  </a:moveTo>
                  <a:cubicBezTo>
                    <a:pt x="481" y="624"/>
                    <a:pt x="477" y="628"/>
                    <a:pt x="473" y="633"/>
                  </a:cubicBezTo>
                  <a:cubicBezTo>
                    <a:pt x="473" y="631"/>
                    <a:pt x="473" y="629"/>
                    <a:pt x="472" y="627"/>
                  </a:cubicBezTo>
                  <a:cubicBezTo>
                    <a:pt x="480" y="619"/>
                    <a:pt x="488" y="611"/>
                    <a:pt x="496" y="603"/>
                  </a:cubicBezTo>
                  <a:cubicBezTo>
                    <a:pt x="493" y="608"/>
                    <a:pt x="489" y="614"/>
                    <a:pt x="485" y="620"/>
                  </a:cubicBezTo>
                  <a:close/>
                  <a:moveTo>
                    <a:pt x="468" y="616"/>
                  </a:moveTo>
                  <a:cubicBezTo>
                    <a:pt x="465" y="609"/>
                    <a:pt x="461" y="602"/>
                    <a:pt x="456" y="596"/>
                  </a:cubicBezTo>
                  <a:cubicBezTo>
                    <a:pt x="458" y="595"/>
                    <a:pt x="460" y="593"/>
                    <a:pt x="459" y="590"/>
                  </a:cubicBezTo>
                  <a:cubicBezTo>
                    <a:pt x="437" y="521"/>
                    <a:pt x="328" y="485"/>
                    <a:pt x="262" y="503"/>
                  </a:cubicBezTo>
                  <a:cubicBezTo>
                    <a:pt x="266" y="496"/>
                    <a:pt x="269" y="490"/>
                    <a:pt x="271" y="482"/>
                  </a:cubicBezTo>
                  <a:cubicBezTo>
                    <a:pt x="276" y="487"/>
                    <a:pt x="279" y="478"/>
                    <a:pt x="279" y="476"/>
                  </a:cubicBezTo>
                  <a:cubicBezTo>
                    <a:pt x="286" y="473"/>
                    <a:pt x="293" y="471"/>
                    <a:pt x="300" y="468"/>
                  </a:cubicBezTo>
                  <a:cubicBezTo>
                    <a:pt x="296" y="476"/>
                    <a:pt x="296" y="480"/>
                    <a:pt x="305" y="484"/>
                  </a:cubicBezTo>
                  <a:cubicBezTo>
                    <a:pt x="305" y="485"/>
                    <a:pt x="305" y="486"/>
                    <a:pt x="305" y="487"/>
                  </a:cubicBezTo>
                  <a:cubicBezTo>
                    <a:pt x="306" y="488"/>
                    <a:pt x="307" y="489"/>
                    <a:pt x="308" y="490"/>
                  </a:cubicBezTo>
                  <a:cubicBezTo>
                    <a:pt x="307" y="494"/>
                    <a:pt x="310" y="499"/>
                    <a:pt x="314" y="496"/>
                  </a:cubicBezTo>
                  <a:cubicBezTo>
                    <a:pt x="325" y="501"/>
                    <a:pt x="326" y="486"/>
                    <a:pt x="326" y="480"/>
                  </a:cubicBezTo>
                  <a:cubicBezTo>
                    <a:pt x="332" y="473"/>
                    <a:pt x="333" y="463"/>
                    <a:pt x="322" y="466"/>
                  </a:cubicBezTo>
                  <a:cubicBezTo>
                    <a:pt x="320" y="461"/>
                    <a:pt x="316" y="455"/>
                    <a:pt x="310" y="457"/>
                  </a:cubicBezTo>
                  <a:cubicBezTo>
                    <a:pt x="307" y="455"/>
                    <a:pt x="304" y="454"/>
                    <a:pt x="301" y="453"/>
                  </a:cubicBezTo>
                  <a:cubicBezTo>
                    <a:pt x="301" y="453"/>
                    <a:pt x="302" y="452"/>
                    <a:pt x="302" y="452"/>
                  </a:cubicBezTo>
                  <a:cubicBezTo>
                    <a:pt x="305" y="452"/>
                    <a:pt x="307" y="452"/>
                    <a:pt x="310" y="452"/>
                  </a:cubicBezTo>
                  <a:cubicBezTo>
                    <a:pt x="310" y="459"/>
                    <a:pt x="317" y="454"/>
                    <a:pt x="319" y="452"/>
                  </a:cubicBezTo>
                  <a:cubicBezTo>
                    <a:pt x="334" y="451"/>
                    <a:pt x="349" y="452"/>
                    <a:pt x="364" y="454"/>
                  </a:cubicBezTo>
                  <a:cubicBezTo>
                    <a:pt x="360" y="464"/>
                    <a:pt x="377" y="456"/>
                    <a:pt x="377" y="456"/>
                  </a:cubicBezTo>
                  <a:cubicBezTo>
                    <a:pt x="386" y="458"/>
                    <a:pt x="395" y="460"/>
                    <a:pt x="404" y="464"/>
                  </a:cubicBezTo>
                  <a:cubicBezTo>
                    <a:pt x="426" y="481"/>
                    <a:pt x="436" y="519"/>
                    <a:pt x="464" y="528"/>
                  </a:cubicBezTo>
                  <a:cubicBezTo>
                    <a:pt x="459" y="529"/>
                    <a:pt x="441" y="542"/>
                    <a:pt x="451" y="547"/>
                  </a:cubicBezTo>
                  <a:cubicBezTo>
                    <a:pt x="463" y="583"/>
                    <a:pt x="513" y="532"/>
                    <a:pt x="469" y="528"/>
                  </a:cubicBezTo>
                  <a:cubicBezTo>
                    <a:pt x="474" y="524"/>
                    <a:pt x="470" y="507"/>
                    <a:pt x="470" y="501"/>
                  </a:cubicBezTo>
                  <a:cubicBezTo>
                    <a:pt x="476" y="512"/>
                    <a:pt x="485" y="522"/>
                    <a:pt x="493" y="532"/>
                  </a:cubicBezTo>
                  <a:cubicBezTo>
                    <a:pt x="502" y="543"/>
                    <a:pt x="508" y="538"/>
                    <a:pt x="499" y="527"/>
                  </a:cubicBezTo>
                  <a:cubicBezTo>
                    <a:pt x="489" y="513"/>
                    <a:pt x="476" y="500"/>
                    <a:pt x="470" y="484"/>
                  </a:cubicBezTo>
                  <a:cubicBezTo>
                    <a:pt x="462" y="463"/>
                    <a:pt x="459" y="475"/>
                    <a:pt x="460" y="490"/>
                  </a:cubicBezTo>
                  <a:cubicBezTo>
                    <a:pt x="445" y="474"/>
                    <a:pt x="427" y="463"/>
                    <a:pt x="408" y="456"/>
                  </a:cubicBezTo>
                  <a:cubicBezTo>
                    <a:pt x="395" y="447"/>
                    <a:pt x="383" y="450"/>
                    <a:pt x="369" y="445"/>
                  </a:cubicBezTo>
                  <a:cubicBezTo>
                    <a:pt x="367" y="441"/>
                    <a:pt x="364" y="438"/>
                    <a:pt x="359" y="438"/>
                  </a:cubicBezTo>
                  <a:cubicBezTo>
                    <a:pt x="361" y="438"/>
                    <a:pt x="363" y="438"/>
                    <a:pt x="366" y="438"/>
                  </a:cubicBezTo>
                  <a:cubicBezTo>
                    <a:pt x="393" y="438"/>
                    <a:pt x="423" y="441"/>
                    <a:pt x="450" y="448"/>
                  </a:cubicBezTo>
                  <a:cubicBezTo>
                    <a:pt x="458" y="451"/>
                    <a:pt x="514" y="489"/>
                    <a:pt x="516" y="487"/>
                  </a:cubicBezTo>
                  <a:cubicBezTo>
                    <a:pt x="530" y="474"/>
                    <a:pt x="495" y="456"/>
                    <a:pt x="485" y="451"/>
                  </a:cubicBezTo>
                  <a:cubicBezTo>
                    <a:pt x="435" y="429"/>
                    <a:pt x="377" y="425"/>
                    <a:pt x="323" y="432"/>
                  </a:cubicBezTo>
                  <a:cubicBezTo>
                    <a:pt x="323" y="429"/>
                    <a:pt x="320" y="428"/>
                    <a:pt x="317" y="428"/>
                  </a:cubicBezTo>
                  <a:cubicBezTo>
                    <a:pt x="326" y="408"/>
                    <a:pt x="338" y="389"/>
                    <a:pt x="342" y="367"/>
                  </a:cubicBezTo>
                  <a:cubicBezTo>
                    <a:pt x="356" y="372"/>
                    <a:pt x="371" y="376"/>
                    <a:pt x="385" y="381"/>
                  </a:cubicBezTo>
                  <a:cubicBezTo>
                    <a:pt x="405" y="393"/>
                    <a:pt x="422" y="408"/>
                    <a:pt x="441" y="420"/>
                  </a:cubicBezTo>
                  <a:cubicBezTo>
                    <a:pt x="470" y="439"/>
                    <a:pt x="463" y="417"/>
                    <a:pt x="445" y="402"/>
                  </a:cubicBezTo>
                  <a:cubicBezTo>
                    <a:pt x="451" y="404"/>
                    <a:pt x="483" y="425"/>
                    <a:pt x="488" y="421"/>
                  </a:cubicBezTo>
                  <a:cubicBezTo>
                    <a:pt x="503" y="436"/>
                    <a:pt x="520" y="452"/>
                    <a:pt x="542" y="458"/>
                  </a:cubicBezTo>
                  <a:cubicBezTo>
                    <a:pt x="545" y="459"/>
                    <a:pt x="549" y="453"/>
                    <a:pt x="545" y="451"/>
                  </a:cubicBezTo>
                  <a:cubicBezTo>
                    <a:pt x="533" y="442"/>
                    <a:pt x="521" y="433"/>
                    <a:pt x="509" y="424"/>
                  </a:cubicBezTo>
                  <a:cubicBezTo>
                    <a:pt x="469" y="392"/>
                    <a:pt x="428" y="365"/>
                    <a:pt x="376" y="358"/>
                  </a:cubicBezTo>
                  <a:cubicBezTo>
                    <a:pt x="365" y="356"/>
                    <a:pt x="353" y="354"/>
                    <a:pt x="343" y="354"/>
                  </a:cubicBezTo>
                  <a:cubicBezTo>
                    <a:pt x="342" y="340"/>
                    <a:pt x="334" y="348"/>
                    <a:pt x="329" y="355"/>
                  </a:cubicBezTo>
                  <a:cubicBezTo>
                    <a:pt x="328" y="355"/>
                    <a:pt x="328" y="355"/>
                    <a:pt x="327" y="356"/>
                  </a:cubicBezTo>
                  <a:cubicBezTo>
                    <a:pt x="325" y="356"/>
                    <a:pt x="323" y="356"/>
                    <a:pt x="320" y="355"/>
                  </a:cubicBezTo>
                  <a:cubicBezTo>
                    <a:pt x="322" y="349"/>
                    <a:pt x="324" y="343"/>
                    <a:pt x="326" y="337"/>
                  </a:cubicBezTo>
                  <a:cubicBezTo>
                    <a:pt x="340" y="331"/>
                    <a:pt x="353" y="324"/>
                    <a:pt x="367" y="320"/>
                  </a:cubicBezTo>
                  <a:cubicBezTo>
                    <a:pt x="372" y="320"/>
                    <a:pt x="376" y="320"/>
                    <a:pt x="380" y="320"/>
                  </a:cubicBezTo>
                  <a:cubicBezTo>
                    <a:pt x="377" y="321"/>
                    <a:pt x="367" y="322"/>
                    <a:pt x="365" y="325"/>
                  </a:cubicBezTo>
                  <a:cubicBezTo>
                    <a:pt x="361" y="327"/>
                    <a:pt x="344" y="331"/>
                    <a:pt x="348" y="337"/>
                  </a:cubicBezTo>
                  <a:cubicBezTo>
                    <a:pt x="351" y="344"/>
                    <a:pt x="367" y="333"/>
                    <a:pt x="371" y="332"/>
                  </a:cubicBezTo>
                  <a:cubicBezTo>
                    <a:pt x="398" y="331"/>
                    <a:pt x="426" y="334"/>
                    <a:pt x="452" y="340"/>
                  </a:cubicBezTo>
                  <a:cubicBezTo>
                    <a:pt x="478" y="359"/>
                    <a:pt x="503" y="384"/>
                    <a:pt x="519" y="412"/>
                  </a:cubicBezTo>
                  <a:cubicBezTo>
                    <a:pt x="523" y="420"/>
                    <a:pt x="526" y="408"/>
                    <a:pt x="521" y="401"/>
                  </a:cubicBezTo>
                  <a:cubicBezTo>
                    <a:pt x="510" y="383"/>
                    <a:pt x="496" y="367"/>
                    <a:pt x="480" y="353"/>
                  </a:cubicBezTo>
                  <a:cubicBezTo>
                    <a:pt x="503" y="369"/>
                    <a:pt x="527" y="380"/>
                    <a:pt x="552" y="392"/>
                  </a:cubicBezTo>
                  <a:cubicBezTo>
                    <a:pt x="556" y="396"/>
                    <a:pt x="563" y="411"/>
                    <a:pt x="571" y="423"/>
                  </a:cubicBezTo>
                  <a:cubicBezTo>
                    <a:pt x="563" y="414"/>
                    <a:pt x="551" y="402"/>
                    <a:pt x="543" y="419"/>
                  </a:cubicBezTo>
                  <a:cubicBezTo>
                    <a:pt x="538" y="430"/>
                    <a:pt x="546" y="437"/>
                    <a:pt x="547" y="430"/>
                  </a:cubicBezTo>
                  <a:cubicBezTo>
                    <a:pt x="547" y="430"/>
                    <a:pt x="550" y="417"/>
                    <a:pt x="554" y="418"/>
                  </a:cubicBezTo>
                  <a:cubicBezTo>
                    <a:pt x="537" y="432"/>
                    <a:pt x="579" y="440"/>
                    <a:pt x="573" y="426"/>
                  </a:cubicBezTo>
                  <a:cubicBezTo>
                    <a:pt x="580" y="437"/>
                    <a:pt x="587" y="443"/>
                    <a:pt x="591" y="433"/>
                  </a:cubicBezTo>
                  <a:cubicBezTo>
                    <a:pt x="592" y="434"/>
                    <a:pt x="593" y="435"/>
                    <a:pt x="594" y="436"/>
                  </a:cubicBezTo>
                  <a:cubicBezTo>
                    <a:pt x="588" y="446"/>
                    <a:pt x="582" y="455"/>
                    <a:pt x="577" y="465"/>
                  </a:cubicBezTo>
                  <a:cubicBezTo>
                    <a:pt x="569" y="467"/>
                    <a:pt x="557" y="493"/>
                    <a:pt x="553" y="500"/>
                  </a:cubicBezTo>
                  <a:cubicBezTo>
                    <a:pt x="541" y="513"/>
                    <a:pt x="530" y="527"/>
                    <a:pt x="518" y="541"/>
                  </a:cubicBezTo>
                  <a:cubicBezTo>
                    <a:pt x="515" y="545"/>
                    <a:pt x="486" y="570"/>
                    <a:pt x="493" y="575"/>
                  </a:cubicBezTo>
                  <a:cubicBezTo>
                    <a:pt x="500" y="581"/>
                    <a:pt x="520" y="550"/>
                    <a:pt x="524" y="546"/>
                  </a:cubicBezTo>
                  <a:cubicBezTo>
                    <a:pt x="508" y="572"/>
                    <a:pt x="490" y="595"/>
                    <a:pt x="468" y="616"/>
                  </a:cubicBezTo>
                  <a:close/>
                  <a:moveTo>
                    <a:pt x="306" y="476"/>
                  </a:moveTo>
                  <a:cubicBezTo>
                    <a:pt x="309" y="466"/>
                    <a:pt x="312" y="465"/>
                    <a:pt x="312" y="465"/>
                  </a:cubicBezTo>
                  <a:cubicBezTo>
                    <a:pt x="312" y="465"/>
                    <a:pt x="314" y="466"/>
                    <a:pt x="315" y="470"/>
                  </a:cubicBezTo>
                  <a:cubicBezTo>
                    <a:pt x="313" y="472"/>
                    <a:pt x="311" y="474"/>
                    <a:pt x="309" y="477"/>
                  </a:cubicBezTo>
                  <a:cubicBezTo>
                    <a:pt x="308" y="477"/>
                    <a:pt x="307" y="476"/>
                    <a:pt x="306" y="476"/>
                  </a:cubicBezTo>
                  <a:close/>
                  <a:moveTo>
                    <a:pt x="317" y="488"/>
                  </a:moveTo>
                  <a:cubicBezTo>
                    <a:pt x="317" y="487"/>
                    <a:pt x="318" y="486"/>
                    <a:pt x="318" y="484"/>
                  </a:cubicBezTo>
                  <a:cubicBezTo>
                    <a:pt x="318" y="484"/>
                    <a:pt x="318" y="484"/>
                    <a:pt x="318" y="484"/>
                  </a:cubicBezTo>
                  <a:cubicBezTo>
                    <a:pt x="318" y="486"/>
                    <a:pt x="318" y="488"/>
                    <a:pt x="317" y="488"/>
                  </a:cubicBezTo>
                  <a:cubicBezTo>
                    <a:pt x="317" y="488"/>
                    <a:pt x="317" y="488"/>
                    <a:pt x="317" y="488"/>
                  </a:cubicBezTo>
                  <a:close/>
                  <a:moveTo>
                    <a:pt x="423" y="472"/>
                  </a:moveTo>
                  <a:cubicBezTo>
                    <a:pt x="438" y="480"/>
                    <a:pt x="451" y="490"/>
                    <a:pt x="462" y="505"/>
                  </a:cubicBezTo>
                  <a:cubicBezTo>
                    <a:pt x="462" y="510"/>
                    <a:pt x="463" y="515"/>
                    <a:pt x="463" y="519"/>
                  </a:cubicBezTo>
                  <a:cubicBezTo>
                    <a:pt x="445" y="509"/>
                    <a:pt x="435" y="487"/>
                    <a:pt x="423" y="472"/>
                  </a:cubicBezTo>
                  <a:close/>
                  <a:moveTo>
                    <a:pt x="468" y="539"/>
                  </a:moveTo>
                  <a:cubicBezTo>
                    <a:pt x="470" y="540"/>
                    <a:pt x="472" y="539"/>
                    <a:pt x="472" y="537"/>
                  </a:cubicBezTo>
                  <a:cubicBezTo>
                    <a:pt x="484" y="544"/>
                    <a:pt x="474" y="553"/>
                    <a:pt x="465" y="550"/>
                  </a:cubicBezTo>
                  <a:cubicBezTo>
                    <a:pt x="466" y="550"/>
                    <a:pt x="467" y="550"/>
                    <a:pt x="469" y="550"/>
                  </a:cubicBezTo>
                  <a:cubicBezTo>
                    <a:pt x="477" y="549"/>
                    <a:pt x="469" y="541"/>
                    <a:pt x="468" y="539"/>
                  </a:cubicBezTo>
                  <a:close/>
                  <a:moveTo>
                    <a:pt x="379" y="367"/>
                  </a:moveTo>
                  <a:cubicBezTo>
                    <a:pt x="409" y="374"/>
                    <a:pt x="440" y="385"/>
                    <a:pt x="466" y="403"/>
                  </a:cubicBezTo>
                  <a:cubicBezTo>
                    <a:pt x="439" y="389"/>
                    <a:pt x="408" y="377"/>
                    <a:pt x="379" y="367"/>
                  </a:cubicBezTo>
                  <a:close/>
                  <a:moveTo>
                    <a:pt x="414" y="391"/>
                  </a:moveTo>
                  <a:cubicBezTo>
                    <a:pt x="427" y="398"/>
                    <a:pt x="438" y="405"/>
                    <a:pt x="446" y="414"/>
                  </a:cubicBezTo>
                  <a:cubicBezTo>
                    <a:pt x="435" y="407"/>
                    <a:pt x="425" y="399"/>
                    <a:pt x="414" y="391"/>
                  </a:cubicBezTo>
                  <a:close/>
                  <a:moveTo>
                    <a:pt x="562" y="425"/>
                  </a:moveTo>
                  <a:cubicBezTo>
                    <a:pt x="561" y="425"/>
                    <a:pt x="560" y="424"/>
                    <a:pt x="559" y="424"/>
                  </a:cubicBezTo>
                  <a:cubicBezTo>
                    <a:pt x="559" y="424"/>
                    <a:pt x="559" y="424"/>
                    <a:pt x="559" y="424"/>
                  </a:cubicBezTo>
                  <a:cubicBezTo>
                    <a:pt x="560" y="424"/>
                    <a:pt x="560" y="423"/>
                    <a:pt x="560" y="423"/>
                  </a:cubicBezTo>
                  <a:cubicBezTo>
                    <a:pt x="561" y="423"/>
                    <a:pt x="561" y="424"/>
                    <a:pt x="562" y="425"/>
                  </a:cubicBezTo>
                  <a:close/>
                  <a:moveTo>
                    <a:pt x="574" y="502"/>
                  </a:moveTo>
                  <a:cubicBezTo>
                    <a:pt x="564" y="513"/>
                    <a:pt x="554" y="526"/>
                    <a:pt x="545" y="538"/>
                  </a:cubicBezTo>
                  <a:cubicBezTo>
                    <a:pt x="548" y="533"/>
                    <a:pt x="551" y="527"/>
                    <a:pt x="554" y="522"/>
                  </a:cubicBezTo>
                  <a:cubicBezTo>
                    <a:pt x="557" y="519"/>
                    <a:pt x="559" y="516"/>
                    <a:pt x="561" y="513"/>
                  </a:cubicBezTo>
                  <a:cubicBezTo>
                    <a:pt x="566" y="509"/>
                    <a:pt x="570" y="506"/>
                    <a:pt x="574" y="502"/>
                  </a:cubicBezTo>
                  <a:close/>
                  <a:moveTo>
                    <a:pt x="596" y="505"/>
                  </a:moveTo>
                  <a:cubicBezTo>
                    <a:pt x="577" y="530"/>
                    <a:pt x="555" y="554"/>
                    <a:pt x="534" y="578"/>
                  </a:cubicBezTo>
                  <a:cubicBezTo>
                    <a:pt x="525" y="585"/>
                    <a:pt x="516" y="592"/>
                    <a:pt x="508" y="600"/>
                  </a:cubicBezTo>
                  <a:cubicBezTo>
                    <a:pt x="513" y="590"/>
                    <a:pt x="519" y="581"/>
                    <a:pt x="524" y="572"/>
                  </a:cubicBezTo>
                  <a:cubicBezTo>
                    <a:pt x="549" y="545"/>
                    <a:pt x="571" y="507"/>
                    <a:pt x="602" y="487"/>
                  </a:cubicBezTo>
                  <a:cubicBezTo>
                    <a:pt x="601" y="493"/>
                    <a:pt x="599" y="500"/>
                    <a:pt x="596" y="505"/>
                  </a:cubicBezTo>
                  <a:close/>
                  <a:moveTo>
                    <a:pt x="625" y="465"/>
                  </a:moveTo>
                  <a:cubicBezTo>
                    <a:pt x="620" y="473"/>
                    <a:pt x="615" y="480"/>
                    <a:pt x="610" y="487"/>
                  </a:cubicBezTo>
                  <a:cubicBezTo>
                    <a:pt x="612" y="483"/>
                    <a:pt x="612" y="480"/>
                    <a:pt x="610" y="476"/>
                  </a:cubicBezTo>
                  <a:cubicBezTo>
                    <a:pt x="605" y="473"/>
                    <a:pt x="597" y="480"/>
                    <a:pt x="595" y="482"/>
                  </a:cubicBezTo>
                  <a:cubicBezTo>
                    <a:pt x="597" y="480"/>
                    <a:pt x="618" y="450"/>
                    <a:pt x="604" y="461"/>
                  </a:cubicBezTo>
                  <a:cubicBezTo>
                    <a:pt x="606" y="458"/>
                    <a:pt x="608" y="456"/>
                    <a:pt x="610" y="453"/>
                  </a:cubicBezTo>
                  <a:cubicBezTo>
                    <a:pt x="615" y="454"/>
                    <a:pt x="616" y="445"/>
                    <a:pt x="613" y="442"/>
                  </a:cubicBezTo>
                  <a:cubicBezTo>
                    <a:pt x="611" y="435"/>
                    <a:pt x="609" y="428"/>
                    <a:pt x="605" y="421"/>
                  </a:cubicBezTo>
                  <a:cubicBezTo>
                    <a:pt x="620" y="431"/>
                    <a:pt x="631" y="443"/>
                    <a:pt x="631" y="453"/>
                  </a:cubicBezTo>
                  <a:cubicBezTo>
                    <a:pt x="627" y="457"/>
                    <a:pt x="625" y="461"/>
                    <a:pt x="625" y="465"/>
                  </a:cubicBezTo>
                  <a:close/>
                  <a:moveTo>
                    <a:pt x="709" y="356"/>
                  </a:moveTo>
                  <a:cubicBezTo>
                    <a:pt x="703" y="361"/>
                    <a:pt x="697" y="367"/>
                    <a:pt x="691" y="373"/>
                  </a:cubicBezTo>
                  <a:cubicBezTo>
                    <a:pt x="706" y="353"/>
                    <a:pt x="721" y="335"/>
                    <a:pt x="738" y="318"/>
                  </a:cubicBezTo>
                  <a:cubicBezTo>
                    <a:pt x="729" y="331"/>
                    <a:pt x="719" y="343"/>
                    <a:pt x="709" y="356"/>
                  </a:cubicBezTo>
                  <a:close/>
                  <a:moveTo>
                    <a:pt x="751" y="313"/>
                  </a:moveTo>
                  <a:cubicBezTo>
                    <a:pt x="754" y="308"/>
                    <a:pt x="757" y="303"/>
                    <a:pt x="760" y="299"/>
                  </a:cubicBezTo>
                  <a:cubicBezTo>
                    <a:pt x="762" y="297"/>
                    <a:pt x="765" y="295"/>
                    <a:pt x="767" y="293"/>
                  </a:cubicBezTo>
                  <a:cubicBezTo>
                    <a:pt x="762" y="299"/>
                    <a:pt x="757" y="306"/>
                    <a:pt x="751" y="313"/>
                  </a:cubicBezTo>
                  <a:close/>
                  <a:moveTo>
                    <a:pt x="810" y="221"/>
                  </a:moveTo>
                  <a:cubicBezTo>
                    <a:pt x="811" y="222"/>
                    <a:pt x="812" y="222"/>
                    <a:pt x="814" y="222"/>
                  </a:cubicBezTo>
                  <a:cubicBezTo>
                    <a:pt x="809" y="225"/>
                    <a:pt x="804" y="229"/>
                    <a:pt x="801" y="233"/>
                  </a:cubicBezTo>
                  <a:cubicBezTo>
                    <a:pt x="801" y="226"/>
                    <a:pt x="801" y="219"/>
                    <a:pt x="800" y="211"/>
                  </a:cubicBezTo>
                  <a:cubicBezTo>
                    <a:pt x="803" y="215"/>
                    <a:pt x="806" y="218"/>
                    <a:pt x="810" y="221"/>
                  </a:cubicBezTo>
                  <a:close/>
                  <a:moveTo>
                    <a:pt x="798" y="248"/>
                  </a:moveTo>
                  <a:cubicBezTo>
                    <a:pt x="804" y="241"/>
                    <a:pt x="809" y="235"/>
                    <a:pt x="816" y="230"/>
                  </a:cubicBezTo>
                  <a:cubicBezTo>
                    <a:pt x="811" y="239"/>
                    <a:pt x="804" y="248"/>
                    <a:pt x="795" y="257"/>
                  </a:cubicBezTo>
                  <a:cubicBezTo>
                    <a:pt x="796" y="254"/>
                    <a:pt x="797" y="251"/>
                    <a:pt x="798" y="248"/>
                  </a:cubicBezTo>
                  <a:close/>
                  <a:moveTo>
                    <a:pt x="790" y="245"/>
                  </a:moveTo>
                  <a:cubicBezTo>
                    <a:pt x="789" y="246"/>
                    <a:pt x="781" y="253"/>
                    <a:pt x="787" y="256"/>
                  </a:cubicBezTo>
                  <a:cubicBezTo>
                    <a:pt x="785" y="261"/>
                    <a:pt x="783" y="266"/>
                    <a:pt x="781" y="271"/>
                  </a:cubicBezTo>
                  <a:cubicBezTo>
                    <a:pt x="773" y="277"/>
                    <a:pt x="766" y="283"/>
                    <a:pt x="759" y="289"/>
                  </a:cubicBezTo>
                  <a:cubicBezTo>
                    <a:pt x="751" y="288"/>
                    <a:pt x="733" y="311"/>
                    <a:pt x="726" y="316"/>
                  </a:cubicBezTo>
                  <a:cubicBezTo>
                    <a:pt x="750" y="289"/>
                    <a:pt x="774" y="261"/>
                    <a:pt x="792" y="231"/>
                  </a:cubicBezTo>
                  <a:cubicBezTo>
                    <a:pt x="792" y="236"/>
                    <a:pt x="791" y="240"/>
                    <a:pt x="790" y="245"/>
                  </a:cubicBezTo>
                  <a:close/>
                  <a:moveTo>
                    <a:pt x="789" y="218"/>
                  </a:moveTo>
                  <a:cubicBezTo>
                    <a:pt x="788" y="210"/>
                    <a:pt x="788" y="202"/>
                    <a:pt x="787" y="194"/>
                  </a:cubicBezTo>
                  <a:cubicBezTo>
                    <a:pt x="790" y="201"/>
                    <a:pt x="792" y="208"/>
                    <a:pt x="792" y="215"/>
                  </a:cubicBezTo>
                  <a:cubicBezTo>
                    <a:pt x="791" y="216"/>
                    <a:pt x="790" y="217"/>
                    <a:pt x="789" y="218"/>
                  </a:cubicBezTo>
                  <a:close/>
                  <a:moveTo>
                    <a:pt x="791" y="180"/>
                  </a:moveTo>
                  <a:cubicBezTo>
                    <a:pt x="791" y="180"/>
                    <a:pt x="791" y="180"/>
                    <a:pt x="790" y="180"/>
                  </a:cubicBezTo>
                  <a:cubicBezTo>
                    <a:pt x="789" y="178"/>
                    <a:pt x="788" y="176"/>
                    <a:pt x="787" y="174"/>
                  </a:cubicBezTo>
                  <a:cubicBezTo>
                    <a:pt x="789" y="176"/>
                    <a:pt x="790" y="178"/>
                    <a:pt x="791" y="180"/>
                  </a:cubicBezTo>
                  <a:close/>
                  <a:moveTo>
                    <a:pt x="485" y="34"/>
                  </a:moveTo>
                  <a:cubicBezTo>
                    <a:pt x="487" y="33"/>
                    <a:pt x="489" y="31"/>
                    <a:pt x="491" y="30"/>
                  </a:cubicBezTo>
                  <a:cubicBezTo>
                    <a:pt x="494" y="30"/>
                    <a:pt x="498" y="31"/>
                    <a:pt x="500" y="32"/>
                  </a:cubicBezTo>
                  <a:cubicBezTo>
                    <a:pt x="495" y="33"/>
                    <a:pt x="490" y="34"/>
                    <a:pt x="485" y="35"/>
                  </a:cubicBezTo>
                  <a:cubicBezTo>
                    <a:pt x="485" y="35"/>
                    <a:pt x="485" y="34"/>
                    <a:pt x="485" y="34"/>
                  </a:cubicBezTo>
                  <a:close/>
                  <a:moveTo>
                    <a:pt x="485" y="43"/>
                  </a:moveTo>
                  <a:cubicBezTo>
                    <a:pt x="500" y="40"/>
                    <a:pt x="517" y="37"/>
                    <a:pt x="533" y="36"/>
                  </a:cubicBezTo>
                  <a:cubicBezTo>
                    <a:pt x="542" y="36"/>
                    <a:pt x="551" y="36"/>
                    <a:pt x="561" y="36"/>
                  </a:cubicBezTo>
                  <a:cubicBezTo>
                    <a:pt x="548" y="37"/>
                    <a:pt x="535" y="40"/>
                    <a:pt x="522" y="43"/>
                  </a:cubicBezTo>
                  <a:cubicBezTo>
                    <a:pt x="511" y="42"/>
                    <a:pt x="498" y="42"/>
                    <a:pt x="485" y="43"/>
                  </a:cubicBezTo>
                  <a:close/>
                  <a:moveTo>
                    <a:pt x="483" y="69"/>
                  </a:moveTo>
                  <a:cubicBezTo>
                    <a:pt x="486" y="68"/>
                    <a:pt x="489" y="66"/>
                    <a:pt x="492" y="64"/>
                  </a:cubicBezTo>
                  <a:cubicBezTo>
                    <a:pt x="494" y="67"/>
                    <a:pt x="496" y="68"/>
                    <a:pt x="499" y="69"/>
                  </a:cubicBezTo>
                  <a:cubicBezTo>
                    <a:pt x="493" y="69"/>
                    <a:pt x="488" y="69"/>
                    <a:pt x="483" y="69"/>
                  </a:cubicBezTo>
                  <a:close/>
                  <a:moveTo>
                    <a:pt x="523" y="51"/>
                  </a:moveTo>
                  <a:cubicBezTo>
                    <a:pt x="529" y="51"/>
                    <a:pt x="535" y="52"/>
                    <a:pt x="540" y="52"/>
                  </a:cubicBezTo>
                  <a:cubicBezTo>
                    <a:pt x="530" y="53"/>
                    <a:pt x="520" y="55"/>
                    <a:pt x="510" y="56"/>
                  </a:cubicBezTo>
                  <a:cubicBezTo>
                    <a:pt x="514" y="54"/>
                    <a:pt x="519" y="52"/>
                    <a:pt x="523" y="51"/>
                  </a:cubicBezTo>
                  <a:close/>
                  <a:moveTo>
                    <a:pt x="577" y="68"/>
                  </a:moveTo>
                  <a:cubicBezTo>
                    <a:pt x="558" y="66"/>
                    <a:pt x="539" y="65"/>
                    <a:pt x="520" y="63"/>
                  </a:cubicBezTo>
                  <a:cubicBezTo>
                    <a:pt x="538" y="61"/>
                    <a:pt x="557" y="58"/>
                    <a:pt x="575" y="58"/>
                  </a:cubicBezTo>
                  <a:cubicBezTo>
                    <a:pt x="583" y="61"/>
                    <a:pt x="589" y="63"/>
                    <a:pt x="595" y="68"/>
                  </a:cubicBezTo>
                  <a:cubicBezTo>
                    <a:pt x="589" y="68"/>
                    <a:pt x="583" y="68"/>
                    <a:pt x="577" y="68"/>
                  </a:cubicBezTo>
                  <a:close/>
                  <a:moveTo>
                    <a:pt x="609" y="72"/>
                  </a:moveTo>
                  <a:cubicBezTo>
                    <a:pt x="609" y="71"/>
                    <a:pt x="608" y="69"/>
                    <a:pt x="608" y="68"/>
                  </a:cubicBezTo>
                  <a:cubicBezTo>
                    <a:pt x="607" y="67"/>
                    <a:pt x="606" y="67"/>
                    <a:pt x="605" y="66"/>
                  </a:cubicBezTo>
                  <a:cubicBezTo>
                    <a:pt x="619" y="69"/>
                    <a:pt x="632" y="73"/>
                    <a:pt x="645" y="77"/>
                  </a:cubicBezTo>
                  <a:cubicBezTo>
                    <a:pt x="633" y="75"/>
                    <a:pt x="621" y="73"/>
                    <a:pt x="609" y="72"/>
                  </a:cubicBezTo>
                  <a:close/>
                  <a:moveTo>
                    <a:pt x="713" y="111"/>
                  </a:moveTo>
                  <a:cubicBezTo>
                    <a:pt x="708" y="107"/>
                    <a:pt x="704" y="103"/>
                    <a:pt x="699" y="99"/>
                  </a:cubicBezTo>
                  <a:cubicBezTo>
                    <a:pt x="699" y="99"/>
                    <a:pt x="699" y="99"/>
                    <a:pt x="699" y="99"/>
                  </a:cubicBezTo>
                  <a:cubicBezTo>
                    <a:pt x="713" y="104"/>
                    <a:pt x="726" y="110"/>
                    <a:pt x="738" y="117"/>
                  </a:cubicBezTo>
                  <a:cubicBezTo>
                    <a:pt x="741" y="120"/>
                    <a:pt x="744" y="124"/>
                    <a:pt x="747" y="127"/>
                  </a:cubicBezTo>
                  <a:cubicBezTo>
                    <a:pt x="736" y="121"/>
                    <a:pt x="725" y="115"/>
                    <a:pt x="713" y="111"/>
                  </a:cubicBezTo>
                  <a:close/>
                  <a:moveTo>
                    <a:pt x="777" y="172"/>
                  </a:moveTo>
                  <a:cubicBezTo>
                    <a:pt x="780" y="187"/>
                    <a:pt x="780" y="203"/>
                    <a:pt x="781" y="218"/>
                  </a:cubicBezTo>
                  <a:cubicBezTo>
                    <a:pt x="771" y="185"/>
                    <a:pt x="753" y="154"/>
                    <a:pt x="728" y="127"/>
                  </a:cubicBezTo>
                  <a:cubicBezTo>
                    <a:pt x="741" y="133"/>
                    <a:pt x="753" y="141"/>
                    <a:pt x="764" y="150"/>
                  </a:cubicBezTo>
                  <a:cubicBezTo>
                    <a:pt x="769" y="157"/>
                    <a:pt x="773" y="165"/>
                    <a:pt x="777" y="172"/>
                  </a:cubicBezTo>
                  <a:close/>
                  <a:moveTo>
                    <a:pt x="797" y="149"/>
                  </a:moveTo>
                  <a:cubicBezTo>
                    <a:pt x="783" y="136"/>
                    <a:pt x="768" y="125"/>
                    <a:pt x="752" y="115"/>
                  </a:cubicBezTo>
                  <a:cubicBezTo>
                    <a:pt x="732" y="103"/>
                    <a:pt x="718" y="85"/>
                    <a:pt x="699" y="71"/>
                  </a:cubicBezTo>
                  <a:cubicBezTo>
                    <a:pt x="743" y="91"/>
                    <a:pt x="774" y="115"/>
                    <a:pt x="797" y="149"/>
                  </a:cubicBezTo>
                  <a:close/>
                  <a:moveTo>
                    <a:pt x="689" y="74"/>
                  </a:moveTo>
                  <a:cubicBezTo>
                    <a:pt x="699" y="81"/>
                    <a:pt x="709" y="89"/>
                    <a:pt x="717" y="97"/>
                  </a:cubicBezTo>
                  <a:cubicBezTo>
                    <a:pt x="710" y="93"/>
                    <a:pt x="702" y="89"/>
                    <a:pt x="693" y="86"/>
                  </a:cubicBezTo>
                  <a:cubicBezTo>
                    <a:pt x="691" y="82"/>
                    <a:pt x="688" y="78"/>
                    <a:pt x="686" y="75"/>
                  </a:cubicBezTo>
                  <a:cubicBezTo>
                    <a:pt x="687" y="75"/>
                    <a:pt x="688" y="75"/>
                    <a:pt x="689" y="74"/>
                  </a:cubicBezTo>
                  <a:close/>
                  <a:moveTo>
                    <a:pt x="637" y="50"/>
                  </a:moveTo>
                  <a:cubicBezTo>
                    <a:pt x="653" y="57"/>
                    <a:pt x="668" y="67"/>
                    <a:pt x="680" y="81"/>
                  </a:cubicBezTo>
                  <a:cubicBezTo>
                    <a:pt x="636" y="64"/>
                    <a:pt x="597" y="51"/>
                    <a:pt x="550" y="45"/>
                  </a:cubicBezTo>
                  <a:cubicBezTo>
                    <a:pt x="578" y="41"/>
                    <a:pt x="607" y="43"/>
                    <a:pt x="637" y="50"/>
                  </a:cubicBezTo>
                  <a:close/>
                  <a:moveTo>
                    <a:pt x="513" y="30"/>
                  </a:moveTo>
                  <a:cubicBezTo>
                    <a:pt x="511" y="30"/>
                    <a:pt x="509" y="31"/>
                    <a:pt x="507" y="31"/>
                  </a:cubicBezTo>
                  <a:cubicBezTo>
                    <a:pt x="509" y="28"/>
                    <a:pt x="506" y="26"/>
                    <a:pt x="503" y="25"/>
                  </a:cubicBezTo>
                  <a:cubicBezTo>
                    <a:pt x="524" y="18"/>
                    <a:pt x="551" y="20"/>
                    <a:pt x="578" y="26"/>
                  </a:cubicBezTo>
                  <a:cubicBezTo>
                    <a:pt x="569" y="26"/>
                    <a:pt x="517" y="21"/>
                    <a:pt x="513" y="30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6" name="Freeform 24"/>
            <p:cNvSpPr/>
            <p:nvPr/>
          </p:nvSpPr>
          <p:spPr bwMode="auto">
            <a:xfrm>
              <a:off x="2269622" y="4730543"/>
              <a:ext cx="216685" cy="195210"/>
            </a:xfrm>
            <a:custGeom>
              <a:cxnLst>
                <a:cxn ang="0">
                  <a:pos x="73" y="14"/>
                </a:cxn>
                <a:cxn ang="0">
                  <a:pos x="69" y="15"/>
                </a:cxn>
                <a:cxn ang="0">
                  <a:pos x="59" y="12"/>
                </a:cxn>
                <a:cxn ang="0">
                  <a:pos x="21" y="48"/>
                </a:cxn>
                <a:cxn ang="0">
                  <a:pos x="5" y="71"/>
                </a:cxn>
                <a:cxn ang="0">
                  <a:pos x="27" y="57"/>
                </a:cxn>
                <a:cxn ang="0">
                  <a:pos x="32" y="63"/>
                </a:cxn>
                <a:cxn ang="0">
                  <a:pos x="56" y="35"/>
                </a:cxn>
                <a:cxn ang="0">
                  <a:pos x="73" y="14"/>
                </a:cxn>
              </a:cxnLst>
              <a:rect l="0" t="0" r="r" b="b"/>
              <a:pathLst>
                <a:path w="87" h="78">
                  <a:moveTo>
                    <a:pt x="73" y="14"/>
                  </a:moveTo>
                  <a:cubicBezTo>
                    <a:pt x="72" y="14"/>
                    <a:pt x="70" y="14"/>
                    <a:pt x="69" y="15"/>
                  </a:cubicBezTo>
                  <a:cubicBezTo>
                    <a:pt x="75" y="6"/>
                    <a:pt x="61" y="11"/>
                    <a:pt x="59" y="12"/>
                  </a:cubicBezTo>
                  <a:cubicBezTo>
                    <a:pt x="59" y="0"/>
                    <a:pt x="24" y="44"/>
                    <a:pt x="21" y="48"/>
                  </a:cubicBezTo>
                  <a:cubicBezTo>
                    <a:pt x="18" y="51"/>
                    <a:pt x="0" y="66"/>
                    <a:pt x="5" y="71"/>
                  </a:cubicBezTo>
                  <a:cubicBezTo>
                    <a:pt x="11" y="78"/>
                    <a:pt x="24" y="60"/>
                    <a:pt x="27" y="57"/>
                  </a:cubicBezTo>
                  <a:cubicBezTo>
                    <a:pt x="25" y="60"/>
                    <a:pt x="27" y="68"/>
                    <a:pt x="32" y="63"/>
                  </a:cubicBezTo>
                  <a:cubicBezTo>
                    <a:pt x="41" y="54"/>
                    <a:pt x="48" y="44"/>
                    <a:pt x="56" y="35"/>
                  </a:cubicBezTo>
                  <a:cubicBezTo>
                    <a:pt x="57" y="35"/>
                    <a:pt x="87" y="12"/>
                    <a:pt x="73" y="1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7" name="Freeform 25"/>
            <p:cNvSpPr/>
            <p:nvPr/>
          </p:nvSpPr>
          <p:spPr bwMode="auto">
            <a:xfrm>
              <a:off x="2033417" y="5076072"/>
              <a:ext cx="1417233" cy="562207"/>
            </a:xfrm>
            <a:custGeom>
              <a:cxnLst>
                <a:cxn ang="0">
                  <a:pos x="555" y="219"/>
                </a:cxn>
                <a:cxn ang="0">
                  <a:pos x="565" y="182"/>
                </a:cxn>
                <a:cxn ang="0">
                  <a:pos x="536" y="156"/>
                </a:cxn>
                <a:cxn ang="0">
                  <a:pos x="428" y="146"/>
                </a:cxn>
                <a:cxn ang="0">
                  <a:pos x="279" y="149"/>
                </a:cxn>
                <a:cxn ang="0">
                  <a:pos x="148" y="147"/>
                </a:cxn>
                <a:cxn ang="0">
                  <a:pos x="300" y="87"/>
                </a:cxn>
                <a:cxn ang="0">
                  <a:pos x="488" y="41"/>
                </a:cxn>
                <a:cxn ang="0">
                  <a:pos x="539" y="9"/>
                </a:cxn>
                <a:cxn ang="0">
                  <a:pos x="440" y="1"/>
                </a:cxn>
                <a:cxn ang="0">
                  <a:pos x="240" y="33"/>
                </a:cxn>
                <a:cxn ang="0">
                  <a:pos x="46" y="74"/>
                </a:cxn>
                <a:cxn ang="0">
                  <a:pos x="7" y="83"/>
                </a:cxn>
                <a:cxn ang="0">
                  <a:pos x="23" y="87"/>
                </a:cxn>
                <a:cxn ang="0">
                  <a:pos x="132" y="63"/>
                </a:cxn>
                <a:cxn ang="0">
                  <a:pos x="335" y="22"/>
                </a:cxn>
                <a:cxn ang="0">
                  <a:pos x="528" y="15"/>
                </a:cxn>
                <a:cxn ang="0">
                  <a:pos x="411" y="49"/>
                </a:cxn>
                <a:cxn ang="0">
                  <a:pos x="277" y="86"/>
                </a:cxn>
                <a:cxn ang="0">
                  <a:pos x="175" y="120"/>
                </a:cxn>
                <a:cxn ang="0">
                  <a:pos x="137" y="149"/>
                </a:cxn>
                <a:cxn ang="0">
                  <a:pos x="190" y="159"/>
                </a:cxn>
                <a:cxn ang="0">
                  <a:pos x="428" y="154"/>
                </a:cxn>
                <a:cxn ang="0">
                  <a:pos x="522" y="160"/>
                </a:cxn>
                <a:cxn ang="0">
                  <a:pos x="555" y="179"/>
                </a:cxn>
                <a:cxn ang="0">
                  <a:pos x="555" y="219"/>
                </a:cxn>
              </a:cxnLst>
              <a:rect l="0" t="0" r="r" b="b"/>
              <a:pathLst>
                <a:path w="567" h="225">
                  <a:moveTo>
                    <a:pt x="555" y="219"/>
                  </a:moveTo>
                  <a:cubicBezTo>
                    <a:pt x="567" y="225"/>
                    <a:pt x="567" y="187"/>
                    <a:pt x="565" y="182"/>
                  </a:cubicBezTo>
                  <a:cubicBezTo>
                    <a:pt x="561" y="168"/>
                    <a:pt x="548" y="161"/>
                    <a:pt x="536" y="156"/>
                  </a:cubicBezTo>
                  <a:cubicBezTo>
                    <a:pt x="502" y="143"/>
                    <a:pt x="463" y="145"/>
                    <a:pt x="428" y="146"/>
                  </a:cubicBezTo>
                  <a:cubicBezTo>
                    <a:pt x="378" y="148"/>
                    <a:pt x="329" y="148"/>
                    <a:pt x="279" y="149"/>
                  </a:cubicBezTo>
                  <a:cubicBezTo>
                    <a:pt x="239" y="150"/>
                    <a:pt x="188" y="158"/>
                    <a:pt x="148" y="147"/>
                  </a:cubicBezTo>
                  <a:cubicBezTo>
                    <a:pt x="185" y="113"/>
                    <a:pt x="253" y="101"/>
                    <a:pt x="300" y="87"/>
                  </a:cubicBezTo>
                  <a:cubicBezTo>
                    <a:pt x="362" y="68"/>
                    <a:pt x="426" y="59"/>
                    <a:pt x="488" y="41"/>
                  </a:cubicBezTo>
                  <a:cubicBezTo>
                    <a:pt x="494" y="39"/>
                    <a:pt x="552" y="12"/>
                    <a:pt x="539" y="9"/>
                  </a:cubicBezTo>
                  <a:cubicBezTo>
                    <a:pt x="507" y="1"/>
                    <a:pt x="473" y="0"/>
                    <a:pt x="440" y="1"/>
                  </a:cubicBezTo>
                  <a:cubicBezTo>
                    <a:pt x="372" y="4"/>
                    <a:pt x="306" y="20"/>
                    <a:pt x="240" y="33"/>
                  </a:cubicBezTo>
                  <a:cubicBezTo>
                    <a:pt x="175" y="46"/>
                    <a:pt x="111" y="61"/>
                    <a:pt x="46" y="74"/>
                  </a:cubicBezTo>
                  <a:cubicBezTo>
                    <a:pt x="39" y="76"/>
                    <a:pt x="11" y="77"/>
                    <a:pt x="7" y="83"/>
                  </a:cubicBezTo>
                  <a:cubicBezTo>
                    <a:pt x="0" y="93"/>
                    <a:pt x="26" y="86"/>
                    <a:pt x="23" y="87"/>
                  </a:cubicBezTo>
                  <a:cubicBezTo>
                    <a:pt x="60" y="80"/>
                    <a:pt x="96" y="71"/>
                    <a:pt x="132" y="63"/>
                  </a:cubicBezTo>
                  <a:cubicBezTo>
                    <a:pt x="199" y="47"/>
                    <a:pt x="267" y="34"/>
                    <a:pt x="335" y="22"/>
                  </a:cubicBezTo>
                  <a:cubicBezTo>
                    <a:pt x="398" y="11"/>
                    <a:pt x="465" y="2"/>
                    <a:pt x="528" y="15"/>
                  </a:cubicBezTo>
                  <a:cubicBezTo>
                    <a:pt x="494" y="37"/>
                    <a:pt x="450" y="42"/>
                    <a:pt x="411" y="49"/>
                  </a:cubicBezTo>
                  <a:cubicBezTo>
                    <a:pt x="366" y="58"/>
                    <a:pt x="321" y="72"/>
                    <a:pt x="277" y="86"/>
                  </a:cubicBezTo>
                  <a:cubicBezTo>
                    <a:pt x="243" y="96"/>
                    <a:pt x="207" y="106"/>
                    <a:pt x="175" y="120"/>
                  </a:cubicBezTo>
                  <a:cubicBezTo>
                    <a:pt x="168" y="124"/>
                    <a:pt x="135" y="139"/>
                    <a:pt x="137" y="149"/>
                  </a:cubicBezTo>
                  <a:cubicBezTo>
                    <a:pt x="140" y="161"/>
                    <a:pt x="181" y="159"/>
                    <a:pt x="190" y="159"/>
                  </a:cubicBezTo>
                  <a:cubicBezTo>
                    <a:pt x="269" y="158"/>
                    <a:pt x="349" y="157"/>
                    <a:pt x="428" y="154"/>
                  </a:cubicBezTo>
                  <a:cubicBezTo>
                    <a:pt x="459" y="153"/>
                    <a:pt x="491" y="152"/>
                    <a:pt x="522" y="160"/>
                  </a:cubicBezTo>
                  <a:cubicBezTo>
                    <a:pt x="534" y="163"/>
                    <a:pt x="548" y="168"/>
                    <a:pt x="555" y="179"/>
                  </a:cubicBezTo>
                  <a:cubicBezTo>
                    <a:pt x="561" y="188"/>
                    <a:pt x="551" y="217"/>
                    <a:pt x="555" y="21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</p:grpSp>
      <p:sp>
        <p:nvSpPr>
          <p:cNvPr id="11268" name="AutoShape 2"/>
          <p:cNvSpPr>
            <a:spLocks noChangeArrowheads="1"/>
          </p:cNvSpPr>
          <p:nvPr/>
        </p:nvSpPr>
        <p:spPr bwMode="gray">
          <a:xfrm flipH="1">
            <a:off x="850900" y="1019175"/>
            <a:ext cx="1811338" cy="330994"/>
          </a:xfrm>
          <a:prstGeom prst="roundRect">
            <a:avLst>
              <a:gd name="adj" fmla="val 47681"/>
            </a:avLst>
          </a:prstGeom>
          <a:gradFill rotWithShape="1">
            <a:gsLst>
              <a:gs pos="0">
                <a:srgbClr val="FF0000"/>
              </a:gs>
              <a:gs pos="100000">
                <a:srgbClr val="FF6600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269" name="AutoShape 11"/>
          <p:cNvSpPr>
            <a:spLocks noChangeArrowheads="1"/>
          </p:cNvSpPr>
          <p:nvPr/>
        </p:nvSpPr>
        <p:spPr bwMode="gray">
          <a:xfrm>
            <a:off x="2157416" y="881064"/>
            <a:ext cx="777875" cy="583406"/>
          </a:xfrm>
          <a:prstGeom prst="diamond">
            <a:avLst/>
          </a:prstGeom>
          <a:solidFill>
            <a:srgbClr val="FF6600"/>
          </a:solidFill>
          <a:ln w="38100">
            <a:solidFill>
              <a:schemeClr val="bg1"/>
            </a:solidFill>
            <a:miter lim="800000"/>
          </a:ln>
          <a:effectLst>
            <a:outerShdw sy="50000" rotWithShape="0">
              <a:srgbClr val="808080">
                <a:alpha val="50000"/>
              </a:srgb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0" hangingPunct="0"/>
            <a:r>
              <a:rPr lang="en-US" altLang="ko-KR" sz="2800" b="1">
                <a:solidFill>
                  <a:srgbClr val="FFFFFF"/>
                </a:solidFill>
                <a:latin typeface="Calibri" pitchFamily="34" charset="0"/>
                <a:ea typeface="Gulim" pitchFamily="34" charset="-127"/>
              </a:rPr>
              <a:t>2</a:t>
            </a:r>
          </a:p>
        </p:txBody>
      </p:sp>
      <p:sp>
        <p:nvSpPr>
          <p:cNvPr id="11270" name="文本框 39"/>
          <p:cNvSpPr txBox="1">
            <a:spLocks noChangeArrowheads="1"/>
          </p:cNvSpPr>
          <p:nvPr/>
        </p:nvSpPr>
        <p:spPr bwMode="auto">
          <a:xfrm>
            <a:off x="963614" y="1002508"/>
            <a:ext cx="1184940" cy="492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2600" b="1">
                <a:solidFill>
                  <a:schemeClr val="bg1"/>
                </a:solidFill>
                <a:latin typeface="Adobe 黑体 Std R" pitchFamily="34" charset="-122"/>
                <a:ea typeface="Adobe 黑体 Std R" pitchFamily="34" charset="-122"/>
              </a:rPr>
              <a:t>知识点</a:t>
            </a:r>
          </a:p>
        </p:txBody>
      </p:sp>
      <p:sp>
        <p:nvSpPr>
          <p:cNvPr id="11271" name="文本框 40"/>
          <p:cNvSpPr txBox="1">
            <a:spLocks noChangeArrowheads="1"/>
          </p:cNvSpPr>
          <p:nvPr/>
        </p:nvSpPr>
        <p:spPr bwMode="auto">
          <a:xfrm>
            <a:off x="2865438" y="992982"/>
            <a:ext cx="50673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FF00"/>
                </a:solidFill>
                <a:latin typeface="黑体" pitchFamily="49" charset="-122"/>
                <a:ea typeface="黑体" pitchFamily="49" charset="-122"/>
              </a:rPr>
              <a:t>一次函数与一元一次方程的关系</a:t>
            </a:r>
            <a:endParaRPr lang="en-US" altLang="zh-CN" sz="2400" b="1">
              <a:solidFill>
                <a:srgbClr val="FFFF00"/>
              </a:solidFill>
              <a:latin typeface="黑体" pitchFamily="49" charset="-122"/>
              <a:ea typeface="黑体" pitchFamily="49" charset="-122"/>
            </a:endParaRPr>
          </a:p>
        </p:txBody>
      </p:sp>
      <p:cxnSp>
        <p:nvCxnSpPr>
          <p:cNvPr id="44" name="直接连接符 12"/>
          <p:cNvCxnSpPr/>
          <p:nvPr/>
        </p:nvCxnSpPr>
        <p:spPr>
          <a:xfrm>
            <a:off x="-26988" y="4377930"/>
            <a:ext cx="904876" cy="350044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直接连接符 19"/>
          <p:cNvCxnSpPr/>
          <p:nvPr/>
        </p:nvCxnSpPr>
        <p:spPr>
          <a:xfrm>
            <a:off x="863600" y="4727972"/>
            <a:ext cx="7372350" cy="0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274" name="Picture 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932738" y="4645820"/>
            <a:ext cx="1219200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8" name="矩形 47"/>
          <p:cNvSpPr/>
          <p:nvPr/>
        </p:nvSpPr>
        <p:spPr>
          <a:xfrm>
            <a:off x="7546976" y="642938"/>
            <a:ext cx="1116013" cy="26312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 cmpd="sng">
            <a:solidFill>
              <a:schemeClr val="tx2">
                <a:lumMod val="40000"/>
                <a:lumOff val="6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/>
          </a:p>
        </p:txBody>
      </p:sp>
      <p:sp>
        <p:nvSpPr>
          <p:cNvPr id="11276" name="文本框 48"/>
          <p:cNvSpPr txBox="1">
            <a:spLocks noChangeArrowheads="1"/>
          </p:cNvSpPr>
          <p:nvPr/>
        </p:nvSpPr>
        <p:spPr bwMode="auto">
          <a:xfrm>
            <a:off x="7669215" y="642937"/>
            <a:ext cx="909223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知</a:t>
            </a:r>
            <a:r>
              <a:rPr kumimoji="1" lang="en-US" altLang="zh-CN" sz="1600" b="1">
                <a:latin typeface="楷体" pitchFamily="49" charset="-122"/>
                <a:ea typeface="楷体" pitchFamily="49" charset="-122"/>
              </a:rPr>
              <a:t>2</a:t>
            </a:r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－导</a:t>
            </a:r>
            <a:endParaRPr kumimoji="1" lang="en-US" altLang="zh-CN" sz="1600" b="1">
              <a:latin typeface="楷体" pitchFamily="49" charset="-122"/>
              <a:ea typeface="楷体" pitchFamily="49" charset="-122"/>
            </a:endParaRPr>
          </a:p>
        </p:txBody>
      </p:sp>
      <p:pic>
        <p:nvPicPr>
          <p:cNvPr id="11277" name="图片 54" descr="上条蓝窄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1"/>
            <a:ext cx="9144000" cy="7703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76" name="TextBox 33"/>
          <p:cNvSpPr txBox="1">
            <a:spLocks noChangeArrowheads="1"/>
          </p:cNvSpPr>
          <p:nvPr/>
        </p:nvSpPr>
        <p:spPr bwMode="auto">
          <a:xfrm>
            <a:off x="915991" y="1693069"/>
            <a:ext cx="7196137" cy="2862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做一做</a:t>
            </a:r>
          </a:p>
          <a:p>
            <a:pPr>
              <a:lnSpc>
                <a:spcPct val="150000"/>
              </a:lnSpc>
            </a:pPr>
            <a:r>
              <a:rPr lang="zh-CN" altLang="en-US" sz="2000" b="1">
                <a:latin typeface="Times New Roman" pitchFamily="18" charset="0"/>
              </a:rPr>
              <a:t>如图是某一次函数的图象，根据图象填空：</a:t>
            </a:r>
          </a:p>
          <a:p>
            <a:pPr>
              <a:lnSpc>
                <a:spcPct val="150000"/>
              </a:lnSpc>
            </a:pPr>
            <a:r>
              <a:rPr lang="zh-CN" altLang="en-US" sz="2000" b="1">
                <a:latin typeface="Times New Roman" pitchFamily="18" charset="0"/>
              </a:rPr>
              <a:t>（</a:t>
            </a:r>
            <a:r>
              <a:rPr lang="en-US" altLang="zh-CN" sz="2000" b="1">
                <a:latin typeface="Times New Roman" pitchFamily="18" charset="0"/>
              </a:rPr>
              <a:t>1</a:t>
            </a:r>
            <a:r>
              <a:rPr lang="zh-CN" altLang="en-US" sz="2000" b="1">
                <a:latin typeface="Times New Roman" pitchFamily="18" charset="0"/>
              </a:rPr>
              <a:t>）当</a:t>
            </a:r>
            <a:r>
              <a:rPr lang="en-US" altLang="zh-CN" sz="2000" b="1" i="1">
                <a:latin typeface="Times New Roman" pitchFamily="18" charset="0"/>
              </a:rPr>
              <a:t>y</a:t>
            </a:r>
            <a:r>
              <a:rPr lang="en-US" altLang="zh-CN" sz="2000" b="1">
                <a:latin typeface="Times New Roman" pitchFamily="18" charset="0"/>
              </a:rPr>
              <a:t>=0</a:t>
            </a:r>
            <a:r>
              <a:rPr lang="zh-CN" altLang="en-US" sz="2000" b="1">
                <a:latin typeface="Times New Roman" pitchFamily="18" charset="0"/>
              </a:rPr>
              <a:t>时，</a:t>
            </a:r>
            <a:r>
              <a:rPr lang="en-US" altLang="zh-CN" sz="2000" b="1" i="1">
                <a:latin typeface="Times New Roman" pitchFamily="18" charset="0"/>
              </a:rPr>
              <a:t>x</a:t>
            </a:r>
            <a:r>
              <a:rPr lang="en-US" altLang="zh-CN" sz="2000" b="1">
                <a:latin typeface="Times New Roman" pitchFamily="18" charset="0"/>
              </a:rPr>
              <a:t>=_________</a:t>
            </a:r>
            <a:r>
              <a:rPr lang="zh-CN" altLang="en-US" sz="2000" b="1">
                <a:latin typeface="Times New Roman" pitchFamily="18" charset="0"/>
              </a:rPr>
              <a:t>；</a:t>
            </a:r>
          </a:p>
          <a:p>
            <a:pPr>
              <a:lnSpc>
                <a:spcPct val="150000"/>
              </a:lnSpc>
            </a:pPr>
            <a:r>
              <a:rPr lang="zh-CN" altLang="en-US" sz="2000" b="1">
                <a:latin typeface="Times New Roman" pitchFamily="18" charset="0"/>
              </a:rPr>
              <a:t>（</a:t>
            </a:r>
            <a:r>
              <a:rPr lang="en-US" altLang="zh-CN" sz="2000" b="1">
                <a:latin typeface="Times New Roman" pitchFamily="18" charset="0"/>
              </a:rPr>
              <a:t>2</a:t>
            </a:r>
            <a:r>
              <a:rPr lang="zh-CN" altLang="en-US" sz="2000" b="1">
                <a:latin typeface="Times New Roman" pitchFamily="18" charset="0"/>
              </a:rPr>
              <a:t>）这个函数的表达式是</a:t>
            </a:r>
            <a:r>
              <a:rPr lang="en-US" altLang="zh-CN" sz="2000" b="1">
                <a:latin typeface="Times New Roman" pitchFamily="18" charset="0"/>
              </a:rPr>
              <a:t>____________.</a:t>
            </a:r>
          </a:p>
          <a:p>
            <a:pPr>
              <a:lnSpc>
                <a:spcPct val="150000"/>
              </a:lnSpc>
            </a:pP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 议一议</a:t>
            </a:r>
          </a:p>
          <a:p>
            <a:pPr>
              <a:lnSpc>
                <a:spcPct val="150000"/>
              </a:lnSpc>
            </a:pPr>
            <a:r>
              <a:rPr lang="zh-CN" altLang="en-US" sz="2000" b="1">
                <a:latin typeface="Times New Roman" pitchFamily="18" charset="0"/>
              </a:rPr>
              <a:t> 一元一次方程</a:t>
            </a:r>
            <a:r>
              <a:rPr lang="en-US" altLang="zh-CN" sz="2000" b="1">
                <a:latin typeface="Times New Roman" pitchFamily="18" charset="0"/>
              </a:rPr>
              <a:t>0.5</a:t>
            </a:r>
            <a:r>
              <a:rPr lang="en-US" altLang="zh-CN" sz="2000" b="1" i="1">
                <a:latin typeface="Times New Roman" pitchFamily="18" charset="0"/>
              </a:rPr>
              <a:t>x</a:t>
            </a:r>
            <a:r>
              <a:rPr lang="en-US" altLang="zh-CN" sz="2000" b="1">
                <a:latin typeface="Times New Roman" pitchFamily="18" charset="0"/>
              </a:rPr>
              <a:t>+1=0</a:t>
            </a:r>
            <a:r>
              <a:rPr lang="zh-CN" altLang="en-US" sz="2000" b="1">
                <a:latin typeface="Times New Roman" pitchFamily="18" charset="0"/>
              </a:rPr>
              <a:t>与一次函数</a:t>
            </a:r>
            <a:r>
              <a:rPr lang="en-US" altLang="zh-CN" sz="2000" b="1" i="1">
                <a:latin typeface="Times New Roman" pitchFamily="18" charset="0"/>
              </a:rPr>
              <a:t>y</a:t>
            </a:r>
            <a:r>
              <a:rPr lang="en-US" altLang="zh-CN" sz="2000" b="1">
                <a:latin typeface="Times New Roman" pitchFamily="18" charset="0"/>
              </a:rPr>
              <a:t>=0.5</a:t>
            </a:r>
            <a:r>
              <a:rPr lang="en-US" altLang="zh-CN" sz="2000" b="1" i="1">
                <a:latin typeface="Times New Roman" pitchFamily="18" charset="0"/>
              </a:rPr>
              <a:t>x</a:t>
            </a:r>
            <a:r>
              <a:rPr lang="en-US" altLang="zh-CN" sz="2000" b="1">
                <a:latin typeface="Times New Roman" pitchFamily="18" charset="0"/>
              </a:rPr>
              <a:t>+1</a:t>
            </a:r>
            <a:r>
              <a:rPr lang="zh-CN" altLang="en-US" sz="2000" b="1">
                <a:latin typeface="Times New Roman" pitchFamily="18" charset="0"/>
              </a:rPr>
              <a:t>有什么联系？</a:t>
            </a:r>
          </a:p>
        </p:txBody>
      </p:sp>
      <p:pic>
        <p:nvPicPr>
          <p:cNvPr id="11280" name="图片 2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018088" y="4748212"/>
            <a:ext cx="3090862" cy="185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459" name="Picture 9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773741" y="2033589"/>
            <a:ext cx="2841625" cy="13596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3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53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5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53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53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53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537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3"/>
          <p:cNvGrpSpPr/>
          <p:nvPr/>
        </p:nvGrpSpPr>
        <p:grpSpPr>
          <a:xfrm>
            <a:off x="8235754" y="3844390"/>
            <a:ext cx="799329" cy="994571"/>
            <a:chOff x="2000231" y="2114716"/>
            <a:chExt cx="2123898" cy="3523563"/>
          </a:xfrm>
          <a:solidFill>
            <a:srgbClr val="0070C0"/>
          </a:solidFill>
        </p:grpSpPr>
        <p:sp>
          <p:nvSpPr>
            <p:cNvPr id="11" name="Freeform 19"/>
            <p:cNvSpPr>
              <a:spLocks noEditPoints="1"/>
            </p:cNvSpPr>
            <p:nvPr/>
          </p:nvSpPr>
          <p:spPr bwMode="auto">
            <a:xfrm>
              <a:off x="3054372" y="2961932"/>
              <a:ext cx="181546" cy="140551"/>
            </a:xfrm>
            <a:custGeom>
              <a:cxnLst>
                <a:cxn ang="0">
                  <a:pos x="28" y="8"/>
                </a:cxn>
                <a:cxn ang="0">
                  <a:pos x="26" y="8"/>
                </a:cxn>
                <a:cxn ang="0">
                  <a:pos x="13" y="13"/>
                </a:cxn>
                <a:cxn ang="0">
                  <a:pos x="11" y="24"/>
                </a:cxn>
                <a:cxn ang="0">
                  <a:pos x="12" y="24"/>
                </a:cxn>
                <a:cxn ang="0">
                  <a:pos x="28" y="8"/>
                </a:cxn>
                <a:cxn ang="0">
                  <a:pos x="26" y="27"/>
                </a:cxn>
                <a:cxn ang="0">
                  <a:pos x="24" y="26"/>
                </a:cxn>
                <a:cxn ang="0">
                  <a:pos x="27" y="27"/>
                </a:cxn>
                <a:cxn ang="0">
                  <a:pos x="26" y="27"/>
                </a:cxn>
                <a:cxn ang="0">
                  <a:pos x="33" y="24"/>
                </a:cxn>
                <a:cxn ang="0">
                  <a:pos x="21" y="18"/>
                </a:cxn>
                <a:cxn ang="0">
                  <a:pos x="38" y="19"/>
                </a:cxn>
                <a:cxn ang="0">
                  <a:pos x="33" y="24"/>
                </a:cxn>
              </a:cxnLst>
              <a:rect l="0" t="0" r="r" b="b"/>
              <a:pathLst>
                <a:path w="73" h="56">
                  <a:moveTo>
                    <a:pt x="28" y="8"/>
                  </a:moveTo>
                  <a:cubicBezTo>
                    <a:pt x="27" y="8"/>
                    <a:pt x="26" y="8"/>
                    <a:pt x="26" y="8"/>
                  </a:cubicBezTo>
                  <a:cubicBezTo>
                    <a:pt x="33" y="0"/>
                    <a:pt x="18" y="2"/>
                    <a:pt x="13" y="13"/>
                  </a:cubicBezTo>
                  <a:cubicBezTo>
                    <a:pt x="12" y="13"/>
                    <a:pt x="0" y="24"/>
                    <a:pt x="11" y="24"/>
                  </a:cubicBezTo>
                  <a:cubicBezTo>
                    <a:pt x="11" y="24"/>
                    <a:pt x="12" y="24"/>
                    <a:pt x="12" y="24"/>
                  </a:cubicBezTo>
                  <a:cubicBezTo>
                    <a:pt x="20" y="56"/>
                    <a:pt x="73" y="7"/>
                    <a:pt x="28" y="8"/>
                  </a:cubicBezTo>
                  <a:close/>
                  <a:moveTo>
                    <a:pt x="26" y="27"/>
                  </a:moveTo>
                  <a:cubicBezTo>
                    <a:pt x="25" y="27"/>
                    <a:pt x="24" y="27"/>
                    <a:pt x="24" y="26"/>
                  </a:cubicBezTo>
                  <a:cubicBezTo>
                    <a:pt x="25" y="27"/>
                    <a:pt x="26" y="27"/>
                    <a:pt x="27" y="27"/>
                  </a:cubicBezTo>
                  <a:cubicBezTo>
                    <a:pt x="26" y="27"/>
                    <a:pt x="26" y="27"/>
                    <a:pt x="26" y="27"/>
                  </a:cubicBezTo>
                  <a:close/>
                  <a:moveTo>
                    <a:pt x="33" y="24"/>
                  </a:moveTo>
                  <a:cubicBezTo>
                    <a:pt x="35" y="18"/>
                    <a:pt x="24" y="18"/>
                    <a:pt x="21" y="18"/>
                  </a:cubicBezTo>
                  <a:cubicBezTo>
                    <a:pt x="27" y="15"/>
                    <a:pt x="32" y="16"/>
                    <a:pt x="38" y="19"/>
                  </a:cubicBezTo>
                  <a:cubicBezTo>
                    <a:pt x="36" y="21"/>
                    <a:pt x="35" y="23"/>
                    <a:pt x="33" y="2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2" name="Freeform 20"/>
            <p:cNvSpPr>
              <a:spLocks noEditPoints="1"/>
            </p:cNvSpPr>
            <p:nvPr/>
          </p:nvSpPr>
          <p:spPr bwMode="auto">
            <a:xfrm>
              <a:off x="2843543" y="2290406"/>
              <a:ext cx="370901" cy="579776"/>
            </a:xfrm>
            <a:custGeom>
              <a:cxnLst>
                <a:cxn ang="0">
                  <a:pos x="76" y="1"/>
                </a:cxn>
                <a:cxn ang="0">
                  <a:pos x="31" y="121"/>
                </a:cxn>
                <a:cxn ang="0">
                  <a:pos x="6" y="190"/>
                </a:cxn>
                <a:cxn ang="0">
                  <a:pos x="8" y="215"/>
                </a:cxn>
                <a:cxn ang="0">
                  <a:pos x="27" y="200"/>
                </a:cxn>
                <a:cxn ang="0">
                  <a:pos x="142" y="232"/>
                </a:cxn>
                <a:cxn ang="0">
                  <a:pos x="143" y="224"/>
                </a:cxn>
                <a:cxn ang="0">
                  <a:pos x="110" y="217"/>
                </a:cxn>
                <a:cxn ang="0">
                  <a:pos x="42" y="199"/>
                </a:cxn>
                <a:cxn ang="0">
                  <a:pos x="38" y="195"/>
                </a:cxn>
                <a:cxn ang="0">
                  <a:pos x="31" y="195"/>
                </a:cxn>
                <a:cxn ang="0">
                  <a:pos x="57" y="151"/>
                </a:cxn>
                <a:cxn ang="0">
                  <a:pos x="60" y="181"/>
                </a:cxn>
                <a:cxn ang="0">
                  <a:pos x="73" y="117"/>
                </a:cxn>
                <a:cxn ang="0">
                  <a:pos x="97" y="47"/>
                </a:cxn>
                <a:cxn ang="0">
                  <a:pos x="66" y="114"/>
                </a:cxn>
                <a:cxn ang="0">
                  <a:pos x="29" y="182"/>
                </a:cxn>
                <a:cxn ang="0">
                  <a:pos x="76" y="1"/>
                </a:cxn>
                <a:cxn ang="0">
                  <a:pos x="26" y="156"/>
                </a:cxn>
                <a:cxn ang="0">
                  <a:pos x="25" y="159"/>
                </a:cxn>
                <a:cxn ang="0">
                  <a:pos x="26" y="156"/>
                </a:cxn>
                <a:cxn ang="0">
                  <a:pos x="46" y="118"/>
                </a:cxn>
                <a:cxn ang="0">
                  <a:pos x="38" y="127"/>
                </a:cxn>
                <a:cxn ang="0">
                  <a:pos x="59" y="75"/>
                </a:cxn>
                <a:cxn ang="0">
                  <a:pos x="46" y="118"/>
                </a:cxn>
              </a:cxnLst>
              <a:rect l="0" t="0" r="r" b="b"/>
              <a:pathLst>
                <a:path w="148" h="231">
                  <a:moveTo>
                    <a:pt x="76" y="1"/>
                  </a:moveTo>
                  <a:cubicBezTo>
                    <a:pt x="74" y="0"/>
                    <a:pt x="36" y="109"/>
                    <a:pt x="31" y="121"/>
                  </a:cubicBezTo>
                  <a:cubicBezTo>
                    <a:pt x="22" y="143"/>
                    <a:pt x="13" y="166"/>
                    <a:pt x="6" y="190"/>
                  </a:cubicBezTo>
                  <a:cubicBezTo>
                    <a:pt x="5" y="192"/>
                    <a:pt x="0" y="230"/>
                    <a:pt x="8" y="215"/>
                  </a:cubicBezTo>
                  <a:cubicBezTo>
                    <a:pt x="12" y="225"/>
                    <a:pt x="26" y="202"/>
                    <a:pt x="27" y="200"/>
                  </a:cubicBezTo>
                  <a:cubicBezTo>
                    <a:pt x="32" y="217"/>
                    <a:pt x="126" y="232"/>
                    <a:pt x="142" y="232"/>
                  </a:cubicBezTo>
                  <a:cubicBezTo>
                    <a:pt x="148" y="232"/>
                    <a:pt x="147" y="225"/>
                    <a:pt x="143" y="224"/>
                  </a:cubicBezTo>
                  <a:cubicBezTo>
                    <a:pt x="132" y="222"/>
                    <a:pt x="121" y="219"/>
                    <a:pt x="110" y="217"/>
                  </a:cubicBezTo>
                  <a:cubicBezTo>
                    <a:pt x="87" y="213"/>
                    <a:pt x="64" y="208"/>
                    <a:pt x="42" y="199"/>
                  </a:cubicBezTo>
                  <a:cubicBezTo>
                    <a:pt x="43" y="197"/>
                    <a:pt x="41" y="195"/>
                    <a:pt x="38" y="195"/>
                  </a:cubicBezTo>
                  <a:cubicBezTo>
                    <a:pt x="36" y="195"/>
                    <a:pt x="33" y="195"/>
                    <a:pt x="31" y="195"/>
                  </a:cubicBezTo>
                  <a:cubicBezTo>
                    <a:pt x="40" y="180"/>
                    <a:pt x="49" y="166"/>
                    <a:pt x="57" y="151"/>
                  </a:cubicBezTo>
                  <a:cubicBezTo>
                    <a:pt x="57" y="152"/>
                    <a:pt x="49" y="190"/>
                    <a:pt x="60" y="181"/>
                  </a:cubicBezTo>
                  <a:cubicBezTo>
                    <a:pt x="68" y="174"/>
                    <a:pt x="70" y="129"/>
                    <a:pt x="73" y="117"/>
                  </a:cubicBezTo>
                  <a:cubicBezTo>
                    <a:pt x="78" y="105"/>
                    <a:pt x="103" y="59"/>
                    <a:pt x="97" y="47"/>
                  </a:cubicBezTo>
                  <a:cubicBezTo>
                    <a:pt x="93" y="40"/>
                    <a:pt x="68" y="106"/>
                    <a:pt x="66" y="114"/>
                  </a:cubicBezTo>
                  <a:cubicBezTo>
                    <a:pt x="56" y="136"/>
                    <a:pt x="44" y="159"/>
                    <a:pt x="29" y="182"/>
                  </a:cubicBezTo>
                  <a:cubicBezTo>
                    <a:pt x="36" y="166"/>
                    <a:pt x="96" y="3"/>
                    <a:pt x="76" y="1"/>
                  </a:cubicBezTo>
                  <a:close/>
                  <a:moveTo>
                    <a:pt x="26" y="156"/>
                  </a:moveTo>
                  <a:cubicBezTo>
                    <a:pt x="25" y="157"/>
                    <a:pt x="25" y="158"/>
                    <a:pt x="25" y="159"/>
                  </a:cubicBezTo>
                  <a:cubicBezTo>
                    <a:pt x="25" y="158"/>
                    <a:pt x="26" y="157"/>
                    <a:pt x="26" y="156"/>
                  </a:cubicBezTo>
                  <a:close/>
                  <a:moveTo>
                    <a:pt x="46" y="118"/>
                  </a:moveTo>
                  <a:cubicBezTo>
                    <a:pt x="43" y="118"/>
                    <a:pt x="40" y="122"/>
                    <a:pt x="38" y="127"/>
                  </a:cubicBezTo>
                  <a:cubicBezTo>
                    <a:pt x="45" y="110"/>
                    <a:pt x="52" y="92"/>
                    <a:pt x="59" y="75"/>
                  </a:cubicBezTo>
                  <a:cubicBezTo>
                    <a:pt x="55" y="89"/>
                    <a:pt x="51" y="103"/>
                    <a:pt x="46" y="118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3" name="Freeform 21"/>
            <p:cNvSpPr>
              <a:spLocks noEditPoints="1"/>
            </p:cNvSpPr>
            <p:nvPr/>
          </p:nvSpPr>
          <p:spPr bwMode="auto">
            <a:xfrm>
              <a:off x="3444794" y="2427054"/>
              <a:ext cx="374805" cy="542687"/>
            </a:xfrm>
            <a:custGeom>
              <a:cxnLst>
                <a:cxn ang="0">
                  <a:pos x="94" y="46"/>
                </a:cxn>
                <a:cxn ang="0">
                  <a:pos x="55" y="95"/>
                </a:cxn>
                <a:cxn ang="0">
                  <a:pos x="8" y="158"/>
                </a:cxn>
                <a:cxn ang="0">
                  <a:pos x="11" y="170"/>
                </a:cxn>
                <a:cxn ang="0">
                  <a:pos x="35" y="158"/>
                </a:cxn>
                <a:cxn ang="0">
                  <a:pos x="7" y="210"/>
                </a:cxn>
                <a:cxn ang="0">
                  <a:pos x="10" y="217"/>
                </a:cxn>
                <a:cxn ang="0">
                  <a:pos x="25" y="204"/>
                </a:cxn>
                <a:cxn ang="0">
                  <a:pos x="70" y="152"/>
                </a:cxn>
                <a:cxn ang="0">
                  <a:pos x="146" y="50"/>
                </a:cxn>
                <a:cxn ang="0">
                  <a:pos x="148" y="42"/>
                </a:cxn>
                <a:cxn ang="0">
                  <a:pos x="130" y="56"/>
                </a:cxn>
                <a:cxn ang="0">
                  <a:pos x="119" y="58"/>
                </a:cxn>
                <a:cxn ang="0">
                  <a:pos x="113" y="48"/>
                </a:cxn>
                <a:cxn ang="0">
                  <a:pos x="122" y="39"/>
                </a:cxn>
                <a:cxn ang="0">
                  <a:pos x="88" y="16"/>
                </a:cxn>
                <a:cxn ang="0">
                  <a:pos x="60" y="5"/>
                </a:cxn>
                <a:cxn ang="0">
                  <a:pos x="80" y="32"/>
                </a:cxn>
                <a:cxn ang="0">
                  <a:pos x="98" y="46"/>
                </a:cxn>
                <a:cxn ang="0">
                  <a:pos x="99" y="57"/>
                </a:cxn>
                <a:cxn ang="0">
                  <a:pos x="88" y="64"/>
                </a:cxn>
                <a:cxn ang="0">
                  <a:pos x="94" y="46"/>
                </a:cxn>
                <a:cxn ang="0">
                  <a:pos x="76" y="20"/>
                </a:cxn>
                <a:cxn ang="0">
                  <a:pos x="71" y="15"/>
                </a:cxn>
                <a:cxn ang="0">
                  <a:pos x="78" y="19"/>
                </a:cxn>
                <a:cxn ang="0">
                  <a:pos x="76" y="20"/>
                </a:cxn>
                <a:cxn ang="0">
                  <a:pos x="85" y="26"/>
                </a:cxn>
                <a:cxn ang="0">
                  <a:pos x="84" y="25"/>
                </a:cxn>
                <a:cxn ang="0">
                  <a:pos x="86" y="24"/>
                </a:cxn>
                <a:cxn ang="0">
                  <a:pos x="90" y="28"/>
                </a:cxn>
                <a:cxn ang="0">
                  <a:pos x="85" y="26"/>
                </a:cxn>
                <a:cxn ang="0">
                  <a:pos x="42" y="170"/>
                </a:cxn>
                <a:cxn ang="0">
                  <a:pos x="20" y="196"/>
                </a:cxn>
                <a:cxn ang="0">
                  <a:pos x="49" y="160"/>
                </a:cxn>
                <a:cxn ang="0">
                  <a:pos x="42" y="170"/>
                </a:cxn>
                <a:cxn ang="0">
                  <a:pos x="116" y="62"/>
                </a:cxn>
                <a:cxn ang="0">
                  <a:pos x="116" y="62"/>
                </a:cxn>
                <a:cxn ang="0">
                  <a:pos x="102" y="77"/>
                </a:cxn>
                <a:cxn ang="0">
                  <a:pos x="106" y="63"/>
                </a:cxn>
                <a:cxn ang="0">
                  <a:pos x="116" y="62"/>
                </a:cxn>
                <a:cxn ang="0">
                  <a:pos x="107" y="55"/>
                </a:cxn>
                <a:cxn ang="0">
                  <a:pos x="107" y="53"/>
                </a:cxn>
                <a:cxn ang="0">
                  <a:pos x="108" y="55"/>
                </a:cxn>
                <a:cxn ang="0">
                  <a:pos x="107" y="55"/>
                </a:cxn>
                <a:cxn ang="0">
                  <a:pos x="112" y="39"/>
                </a:cxn>
                <a:cxn ang="0">
                  <a:pos x="103" y="34"/>
                </a:cxn>
                <a:cxn ang="0">
                  <a:pos x="99" y="27"/>
                </a:cxn>
                <a:cxn ang="0">
                  <a:pos x="112" y="39"/>
                </a:cxn>
                <a:cxn ang="0">
                  <a:pos x="104" y="87"/>
                </a:cxn>
                <a:cxn ang="0">
                  <a:pos x="95" y="101"/>
                </a:cxn>
                <a:cxn ang="0">
                  <a:pos x="72" y="123"/>
                </a:cxn>
                <a:cxn ang="0">
                  <a:pos x="104" y="87"/>
                </a:cxn>
                <a:cxn ang="0">
                  <a:pos x="97" y="67"/>
                </a:cxn>
                <a:cxn ang="0">
                  <a:pos x="72" y="111"/>
                </a:cxn>
                <a:cxn ang="0">
                  <a:pos x="22" y="157"/>
                </a:cxn>
                <a:cxn ang="0">
                  <a:pos x="85" y="69"/>
                </a:cxn>
                <a:cxn ang="0">
                  <a:pos x="87" y="73"/>
                </a:cxn>
                <a:cxn ang="0">
                  <a:pos x="97" y="67"/>
                </a:cxn>
              </a:cxnLst>
              <a:rect l="0" t="0" r="r" b="b"/>
              <a:pathLst>
                <a:path w="150" h="216">
                  <a:moveTo>
                    <a:pt x="94" y="46"/>
                  </a:moveTo>
                  <a:cubicBezTo>
                    <a:pt x="84" y="38"/>
                    <a:pt x="59" y="88"/>
                    <a:pt x="55" y="95"/>
                  </a:cubicBezTo>
                  <a:cubicBezTo>
                    <a:pt x="39" y="115"/>
                    <a:pt x="20" y="134"/>
                    <a:pt x="8" y="158"/>
                  </a:cubicBezTo>
                  <a:cubicBezTo>
                    <a:pt x="0" y="172"/>
                    <a:pt x="0" y="196"/>
                    <a:pt x="11" y="170"/>
                  </a:cubicBezTo>
                  <a:cubicBezTo>
                    <a:pt x="14" y="174"/>
                    <a:pt x="24" y="168"/>
                    <a:pt x="35" y="158"/>
                  </a:cubicBezTo>
                  <a:cubicBezTo>
                    <a:pt x="19" y="175"/>
                    <a:pt x="7" y="194"/>
                    <a:pt x="7" y="210"/>
                  </a:cubicBezTo>
                  <a:cubicBezTo>
                    <a:pt x="5" y="212"/>
                    <a:pt x="6" y="217"/>
                    <a:pt x="10" y="217"/>
                  </a:cubicBezTo>
                  <a:cubicBezTo>
                    <a:pt x="15" y="217"/>
                    <a:pt x="22" y="207"/>
                    <a:pt x="25" y="204"/>
                  </a:cubicBezTo>
                  <a:cubicBezTo>
                    <a:pt x="42" y="189"/>
                    <a:pt x="57" y="171"/>
                    <a:pt x="70" y="152"/>
                  </a:cubicBezTo>
                  <a:cubicBezTo>
                    <a:pt x="79" y="141"/>
                    <a:pt x="150" y="51"/>
                    <a:pt x="146" y="50"/>
                  </a:cubicBezTo>
                  <a:cubicBezTo>
                    <a:pt x="149" y="48"/>
                    <a:pt x="149" y="46"/>
                    <a:pt x="148" y="42"/>
                  </a:cubicBezTo>
                  <a:cubicBezTo>
                    <a:pt x="143" y="37"/>
                    <a:pt x="133" y="53"/>
                    <a:pt x="130" y="56"/>
                  </a:cubicBezTo>
                  <a:cubicBezTo>
                    <a:pt x="129" y="48"/>
                    <a:pt x="121" y="56"/>
                    <a:pt x="119" y="58"/>
                  </a:cubicBezTo>
                  <a:cubicBezTo>
                    <a:pt x="119" y="54"/>
                    <a:pt x="116" y="50"/>
                    <a:pt x="113" y="48"/>
                  </a:cubicBezTo>
                  <a:cubicBezTo>
                    <a:pt x="122" y="52"/>
                    <a:pt x="128" y="52"/>
                    <a:pt x="122" y="39"/>
                  </a:cubicBezTo>
                  <a:cubicBezTo>
                    <a:pt x="116" y="27"/>
                    <a:pt x="102" y="16"/>
                    <a:pt x="88" y="16"/>
                  </a:cubicBezTo>
                  <a:cubicBezTo>
                    <a:pt x="84" y="12"/>
                    <a:pt x="65" y="0"/>
                    <a:pt x="60" y="5"/>
                  </a:cubicBezTo>
                  <a:cubicBezTo>
                    <a:pt x="52" y="14"/>
                    <a:pt x="76" y="29"/>
                    <a:pt x="80" y="32"/>
                  </a:cubicBezTo>
                  <a:cubicBezTo>
                    <a:pt x="86" y="37"/>
                    <a:pt x="92" y="41"/>
                    <a:pt x="98" y="46"/>
                  </a:cubicBezTo>
                  <a:cubicBezTo>
                    <a:pt x="99" y="49"/>
                    <a:pt x="99" y="53"/>
                    <a:pt x="99" y="57"/>
                  </a:cubicBezTo>
                  <a:cubicBezTo>
                    <a:pt x="94" y="59"/>
                    <a:pt x="91" y="61"/>
                    <a:pt x="88" y="64"/>
                  </a:cubicBezTo>
                  <a:cubicBezTo>
                    <a:pt x="90" y="61"/>
                    <a:pt x="99" y="50"/>
                    <a:pt x="94" y="46"/>
                  </a:cubicBezTo>
                  <a:close/>
                  <a:moveTo>
                    <a:pt x="76" y="20"/>
                  </a:moveTo>
                  <a:cubicBezTo>
                    <a:pt x="75" y="18"/>
                    <a:pt x="73" y="17"/>
                    <a:pt x="71" y="15"/>
                  </a:cubicBezTo>
                  <a:cubicBezTo>
                    <a:pt x="74" y="16"/>
                    <a:pt x="76" y="17"/>
                    <a:pt x="78" y="19"/>
                  </a:cubicBezTo>
                  <a:cubicBezTo>
                    <a:pt x="78" y="19"/>
                    <a:pt x="77" y="19"/>
                    <a:pt x="76" y="20"/>
                  </a:cubicBezTo>
                  <a:close/>
                  <a:moveTo>
                    <a:pt x="85" y="26"/>
                  </a:moveTo>
                  <a:cubicBezTo>
                    <a:pt x="85" y="25"/>
                    <a:pt x="84" y="25"/>
                    <a:pt x="84" y="25"/>
                  </a:cubicBezTo>
                  <a:cubicBezTo>
                    <a:pt x="85" y="24"/>
                    <a:pt x="85" y="24"/>
                    <a:pt x="86" y="24"/>
                  </a:cubicBezTo>
                  <a:cubicBezTo>
                    <a:pt x="87" y="25"/>
                    <a:pt x="89" y="27"/>
                    <a:pt x="90" y="28"/>
                  </a:cubicBezTo>
                  <a:cubicBezTo>
                    <a:pt x="88" y="27"/>
                    <a:pt x="87" y="26"/>
                    <a:pt x="85" y="26"/>
                  </a:cubicBezTo>
                  <a:close/>
                  <a:moveTo>
                    <a:pt x="42" y="170"/>
                  </a:moveTo>
                  <a:cubicBezTo>
                    <a:pt x="35" y="179"/>
                    <a:pt x="28" y="188"/>
                    <a:pt x="20" y="196"/>
                  </a:cubicBezTo>
                  <a:cubicBezTo>
                    <a:pt x="27" y="184"/>
                    <a:pt x="38" y="171"/>
                    <a:pt x="49" y="160"/>
                  </a:cubicBezTo>
                  <a:cubicBezTo>
                    <a:pt x="47" y="163"/>
                    <a:pt x="44" y="167"/>
                    <a:pt x="42" y="170"/>
                  </a:cubicBezTo>
                  <a:close/>
                  <a:moveTo>
                    <a:pt x="116" y="62"/>
                  </a:moveTo>
                  <a:cubicBezTo>
                    <a:pt x="116" y="62"/>
                    <a:pt x="116" y="62"/>
                    <a:pt x="116" y="62"/>
                  </a:cubicBezTo>
                  <a:cubicBezTo>
                    <a:pt x="111" y="67"/>
                    <a:pt x="107" y="72"/>
                    <a:pt x="102" y="77"/>
                  </a:cubicBezTo>
                  <a:cubicBezTo>
                    <a:pt x="104" y="73"/>
                    <a:pt x="105" y="68"/>
                    <a:pt x="106" y="63"/>
                  </a:cubicBezTo>
                  <a:cubicBezTo>
                    <a:pt x="109" y="62"/>
                    <a:pt x="113" y="62"/>
                    <a:pt x="116" y="62"/>
                  </a:cubicBezTo>
                  <a:close/>
                  <a:moveTo>
                    <a:pt x="107" y="55"/>
                  </a:moveTo>
                  <a:cubicBezTo>
                    <a:pt x="107" y="54"/>
                    <a:pt x="107" y="54"/>
                    <a:pt x="107" y="53"/>
                  </a:cubicBezTo>
                  <a:cubicBezTo>
                    <a:pt x="107" y="54"/>
                    <a:pt x="108" y="54"/>
                    <a:pt x="108" y="55"/>
                  </a:cubicBezTo>
                  <a:cubicBezTo>
                    <a:pt x="108" y="55"/>
                    <a:pt x="107" y="55"/>
                    <a:pt x="107" y="55"/>
                  </a:cubicBezTo>
                  <a:close/>
                  <a:moveTo>
                    <a:pt x="112" y="39"/>
                  </a:moveTo>
                  <a:cubicBezTo>
                    <a:pt x="109" y="37"/>
                    <a:pt x="106" y="36"/>
                    <a:pt x="103" y="34"/>
                  </a:cubicBezTo>
                  <a:cubicBezTo>
                    <a:pt x="102" y="32"/>
                    <a:pt x="101" y="29"/>
                    <a:pt x="99" y="27"/>
                  </a:cubicBezTo>
                  <a:cubicBezTo>
                    <a:pt x="104" y="30"/>
                    <a:pt x="109" y="34"/>
                    <a:pt x="112" y="39"/>
                  </a:cubicBezTo>
                  <a:close/>
                  <a:moveTo>
                    <a:pt x="104" y="87"/>
                  </a:moveTo>
                  <a:cubicBezTo>
                    <a:pt x="101" y="92"/>
                    <a:pt x="98" y="96"/>
                    <a:pt x="95" y="101"/>
                  </a:cubicBezTo>
                  <a:cubicBezTo>
                    <a:pt x="89" y="107"/>
                    <a:pt x="81" y="114"/>
                    <a:pt x="72" y="123"/>
                  </a:cubicBezTo>
                  <a:cubicBezTo>
                    <a:pt x="87" y="106"/>
                    <a:pt x="101" y="91"/>
                    <a:pt x="104" y="87"/>
                  </a:cubicBezTo>
                  <a:close/>
                  <a:moveTo>
                    <a:pt x="97" y="67"/>
                  </a:moveTo>
                  <a:cubicBezTo>
                    <a:pt x="95" y="75"/>
                    <a:pt x="70" y="107"/>
                    <a:pt x="72" y="111"/>
                  </a:cubicBezTo>
                  <a:cubicBezTo>
                    <a:pt x="57" y="128"/>
                    <a:pt x="40" y="144"/>
                    <a:pt x="22" y="157"/>
                  </a:cubicBezTo>
                  <a:cubicBezTo>
                    <a:pt x="37" y="125"/>
                    <a:pt x="66" y="98"/>
                    <a:pt x="85" y="69"/>
                  </a:cubicBezTo>
                  <a:cubicBezTo>
                    <a:pt x="85" y="70"/>
                    <a:pt x="86" y="72"/>
                    <a:pt x="87" y="73"/>
                  </a:cubicBezTo>
                  <a:cubicBezTo>
                    <a:pt x="91" y="73"/>
                    <a:pt x="95" y="71"/>
                    <a:pt x="97" y="67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4" name="Freeform 22"/>
            <p:cNvSpPr>
              <a:spLocks noEditPoints="1"/>
            </p:cNvSpPr>
            <p:nvPr/>
          </p:nvSpPr>
          <p:spPr bwMode="auto">
            <a:xfrm>
              <a:off x="2417983" y="3512428"/>
              <a:ext cx="443129" cy="694951"/>
            </a:xfrm>
            <a:custGeom>
              <a:cxnLst>
                <a:cxn ang="0">
                  <a:pos x="108" y="80"/>
                </a:cxn>
                <a:cxn ang="0">
                  <a:pos x="85" y="118"/>
                </a:cxn>
                <a:cxn ang="0">
                  <a:pos x="54" y="175"/>
                </a:cxn>
                <a:cxn ang="0">
                  <a:pos x="15" y="248"/>
                </a:cxn>
                <a:cxn ang="0">
                  <a:pos x="24" y="251"/>
                </a:cxn>
                <a:cxn ang="0">
                  <a:pos x="70" y="189"/>
                </a:cxn>
                <a:cxn ang="0">
                  <a:pos x="110" y="97"/>
                </a:cxn>
                <a:cxn ang="0">
                  <a:pos x="132" y="63"/>
                </a:cxn>
                <a:cxn ang="0">
                  <a:pos x="160" y="97"/>
                </a:cxn>
                <a:cxn ang="0">
                  <a:pos x="132" y="52"/>
                </a:cxn>
                <a:cxn ang="0">
                  <a:pos x="175" y="41"/>
                </a:cxn>
                <a:cxn ang="0">
                  <a:pos x="119" y="18"/>
                </a:cxn>
                <a:cxn ang="0">
                  <a:pos x="88" y="5"/>
                </a:cxn>
                <a:cxn ang="0">
                  <a:pos x="91" y="16"/>
                </a:cxn>
                <a:cxn ang="0">
                  <a:pos x="159" y="38"/>
                </a:cxn>
                <a:cxn ang="0">
                  <a:pos x="123" y="44"/>
                </a:cxn>
                <a:cxn ang="0">
                  <a:pos x="121" y="53"/>
                </a:cxn>
                <a:cxn ang="0">
                  <a:pos x="126" y="56"/>
                </a:cxn>
                <a:cxn ang="0">
                  <a:pos x="114" y="72"/>
                </a:cxn>
                <a:cxn ang="0">
                  <a:pos x="108" y="80"/>
                </a:cxn>
                <a:cxn ang="0">
                  <a:pos x="34" y="233"/>
                </a:cxn>
                <a:cxn ang="0">
                  <a:pos x="91" y="126"/>
                </a:cxn>
                <a:cxn ang="0">
                  <a:pos x="34" y="233"/>
                </a:cxn>
              </a:cxnLst>
              <a:rect l="0" t="0" r="r" b="b"/>
              <a:pathLst>
                <a:path w="177" h="278">
                  <a:moveTo>
                    <a:pt x="108" y="80"/>
                  </a:moveTo>
                  <a:cubicBezTo>
                    <a:pt x="99" y="92"/>
                    <a:pt x="92" y="105"/>
                    <a:pt x="85" y="118"/>
                  </a:cubicBezTo>
                  <a:cubicBezTo>
                    <a:pt x="81" y="126"/>
                    <a:pt x="48" y="171"/>
                    <a:pt x="54" y="175"/>
                  </a:cubicBezTo>
                  <a:cubicBezTo>
                    <a:pt x="41" y="199"/>
                    <a:pt x="28" y="224"/>
                    <a:pt x="15" y="248"/>
                  </a:cubicBezTo>
                  <a:cubicBezTo>
                    <a:pt x="0" y="277"/>
                    <a:pt x="8" y="278"/>
                    <a:pt x="24" y="251"/>
                  </a:cubicBezTo>
                  <a:cubicBezTo>
                    <a:pt x="31" y="260"/>
                    <a:pt x="67" y="196"/>
                    <a:pt x="70" y="189"/>
                  </a:cubicBezTo>
                  <a:cubicBezTo>
                    <a:pt x="76" y="177"/>
                    <a:pt x="118" y="107"/>
                    <a:pt x="110" y="97"/>
                  </a:cubicBezTo>
                  <a:cubicBezTo>
                    <a:pt x="118" y="86"/>
                    <a:pt x="125" y="74"/>
                    <a:pt x="132" y="63"/>
                  </a:cubicBezTo>
                  <a:cubicBezTo>
                    <a:pt x="135" y="67"/>
                    <a:pt x="154" y="102"/>
                    <a:pt x="160" y="97"/>
                  </a:cubicBezTo>
                  <a:cubicBezTo>
                    <a:pt x="167" y="92"/>
                    <a:pt x="136" y="56"/>
                    <a:pt x="132" y="52"/>
                  </a:cubicBezTo>
                  <a:cubicBezTo>
                    <a:pt x="138" y="51"/>
                    <a:pt x="174" y="48"/>
                    <a:pt x="175" y="41"/>
                  </a:cubicBezTo>
                  <a:cubicBezTo>
                    <a:pt x="177" y="30"/>
                    <a:pt x="126" y="20"/>
                    <a:pt x="119" y="18"/>
                  </a:cubicBezTo>
                  <a:cubicBezTo>
                    <a:pt x="108" y="15"/>
                    <a:pt x="97" y="11"/>
                    <a:pt x="88" y="5"/>
                  </a:cubicBezTo>
                  <a:cubicBezTo>
                    <a:pt x="80" y="0"/>
                    <a:pt x="85" y="13"/>
                    <a:pt x="91" y="16"/>
                  </a:cubicBezTo>
                  <a:cubicBezTo>
                    <a:pt x="113" y="27"/>
                    <a:pt x="137" y="29"/>
                    <a:pt x="159" y="38"/>
                  </a:cubicBezTo>
                  <a:cubicBezTo>
                    <a:pt x="147" y="41"/>
                    <a:pt x="135" y="44"/>
                    <a:pt x="123" y="44"/>
                  </a:cubicBezTo>
                  <a:cubicBezTo>
                    <a:pt x="97" y="29"/>
                    <a:pt x="86" y="53"/>
                    <a:pt x="121" y="53"/>
                  </a:cubicBezTo>
                  <a:cubicBezTo>
                    <a:pt x="123" y="54"/>
                    <a:pt x="124" y="55"/>
                    <a:pt x="126" y="56"/>
                  </a:cubicBezTo>
                  <a:cubicBezTo>
                    <a:pt x="122" y="62"/>
                    <a:pt x="118" y="67"/>
                    <a:pt x="114" y="72"/>
                  </a:cubicBezTo>
                  <a:cubicBezTo>
                    <a:pt x="109" y="73"/>
                    <a:pt x="107" y="75"/>
                    <a:pt x="108" y="80"/>
                  </a:cubicBezTo>
                  <a:close/>
                  <a:moveTo>
                    <a:pt x="34" y="233"/>
                  </a:moveTo>
                  <a:cubicBezTo>
                    <a:pt x="53" y="198"/>
                    <a:pt x="69" y="159"/>
                    <a:pt x="91" y="126"/>
                  </a:cubicBezTo>
                  <a:cubicBezTo>
                    <a:pt x="75" y="163"/>
                    <a:pt x="57" y="202"/>
                    <a:pt x="34" y="233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5" name="Freeform 23"/>
            <p:cNvSpPr>
              <a:spLocks noEditPoints="1"/>
            </p:cNvSpPr>
            <p:nvPr/>
          </p:nvSpPr>
          <p:spPr bwMode="auto">
            <a:xfrm>
              <a:off x="2000231" y="2114716"/>
              <a:ext cx="2123898" cy="3170227"/>
            </a:xfrm>
            <a:custGeom>
              <a:cxnLst>
                <a:cxn ang="0">
                  <a:pos x="467" y="52"/>
                </a:cxn>
                <a:cxn ang="0">
                  <a:pos x="692" y="104"/>
                </a:cxn>
                <a:cxn ang="0">
                  <a:pos x="777" y="241"/>
                </a:cxn>
                <a:cxn ang="0">
                  <a:pos x="605" y="411"/>
                </a:cxn>
                <a:cxn ang="0">
                  <a:pos x="269" y="446"/>
                </a:cxn>
                <a:cxn ang="0">
                  <a:pos x="456" y="626"/>
                </a:cxn>
                <a:cxn ang="0">
                  <a:pos x="427" y="694"/>
                </a:cxn>
                <a:cxn ang="0">
                  <a:pos x="219" y="1035"/>
                </a:cxn>
                <a:cxn ang="0">
                  <a:pos x="133" y="740"/>
                </a:cxn>
                <a:cxn ang="0">
                  <a:pos x="30" y="996"/>
                </a:cxn>
                <a:cxn ang="0">
                  <a:pos x="230" y="1073"/>
                </a:cxn>
                <a:cxn ang="0">
                  <a:pos x="474" y="651"/>
                </a:cxn>
                <a:cxn ang="0">
                  <a:pos x="812" y="175"/>
                </a:cxn>
                <a:cxn ang="0">
                  <a:pos x="233" y="557"/>
                </a:cxn>
                <a:cxn ang="0">
                  <a:pos x="84" y="960"/>
                </a:cxn>
                <a:cxn ang="0">
                  <a:pos x="125" y="777"/>
                </a:cxn>
                <a:cxn ang="0">
                  <a:pos x="80" y="960"/>
                </a:cxn>
                <a:cxn ang="0">
                  <a:pos x="44" y="972"/>
                </a:cxn>
                <a:cxn ang="0">
                  <a:pos x="25" y="1224"/>
                </a:cxn>
                <a:cxn ang="0">
                  <a:pos x="43" y="1158"/>
                </a:cxn>
                <a:cxn ang="0">
                  <a:pos x="41" y="1230"/>
                </a:cxn>
                <a:cxn ang="0">
                  <a:pos x="56" y="1194"/>
                </a:cxn>
                <a:cxn ang="0">
                  <a:pos x="70" y="1184"/>
                </a:cxn>
                <a:cxn ang="0">
                  <a:pos x="26" y="1151"/>
                </a:cxn>
                <a:cxn ang="0">
                  <a:pos x="130" y="993"/>
                </a:cxn>
                <a:cxn ang="0">
                  <a:pos x="176" y="1009"/>
                </a:cxn>
                <a:cxn ang="0">
                  <a:pos x="264" y="992"/>
                </a:cxn>
                <a:cxn ang="0">
                  <a:pos x="604" y="448"/>
                </a:cxn>
                <a:cxn ang="0">
                  <a:pos x="575" y="403"/>
                </a:cxn>
                <a:cxn ang="0">
                  <a:pos x="534" y="355"/>
                </a:cxn>
                <a:cxn ang="0">
                  <a:pos x="404" y="324"/>
                </a:cxn>
                <a:cxn ang="0">
                  <a:pos x="316" y="367"/>
                </a:cxn>
                <a:cxn ang="0">
                  <a:pos x="302" y="401"/>
                </a:cxn>
                <a:cxn ang="0">
                  <a:pos x="289" y="429"/>
                </a:cxn>
                <a:cxn ang="0">
                  <a:pos x="289" y="460"/>
                </a:cxn>
                <a:cxn ang="0">
                  <a:pos x="294" y="525"/>
                </a:cxn>
                <a:cxn ang="0">
                  <a:pos x="445" y="653"/>
                </a:cxn>
                <a:cxn ang="0">
                  <a:pos x="462" y="648"/>
                </a:cxn>
                <a:cxn ang="0">
                  <a:pos x="262" y="503"/>
                </a:cxn>
                <a:cxn ang="0">
                  <a:pos x="310" y="457"/>
                </a:cxn>
                <a:cxn ang="0">
                  <a:pos x="469" y="528"/>
                </a:cxn>
                <a:cxn ang="0">
                  <a:pos x="450" y="448"/>
                </a:cxn>
                <a:cxn ang="0">
                  <a:pos x="542" y="458"/>
                </a:cxn>
                <a:cxn ang="0">
                  <a:pos x="380" y="320"/>
                </a:cxn>
                <a:cxn ang="0">
                  <a:pos x="543" y="419"/>
                </a:cxn>
                <a:cxn ang="0">
                  <a:pos x="524" y="546"/>
                </a:cxn>
                <a:cxn ang="0">
                  <a:pos x="317" y="488"/>
                </a:cxn>
                <a:cxn ang="0">
                  <a:pos x="468" y="539"/>
                </a:cxn>
                <a:cxn ang="0">
                  <a:pos x="560" y="423"/>
                </a:cxn>
                <a:cxn ang="0">
                  <a:pos x="524" y="572"/>
                </a:cxn>
                <a:cxn ang="0">
                  <a:pos x="605" y="421"/>
                </a:cxn>
                <a:cxn ang="0">
                  <a:pos x="751" y="313"/>
                </a:cxn>
                <a:cxn ang="0">
                  <a:pos x="790" y="245"/>
                </a:cxn>
                <a:cxn ang="0">
                  <a:pos x="789" y="218"/>
                </a:cxn>
                <a:cxn ang="0">
                  <a:pos x="485" y="43"/>
                </a:cxn>
                <a:cxn ang="0">
                  <a:pos x="540" y="52"/>
                </a:cxn>
                <a:cxn ang="0">
                  <a:pos x="605" y="66"/>
                </a:cxn>
                <a:cxn ang="0">
                  <a:pos x="781" y="218"/>
                </a:cxn>
                <a:cxn ang="0">
                  <a:pos x="693" y="86"/>
                </a:cxn>
                <a:cxn ang="0">
                  <a:pos x="578" y="26"/>
                </a:cxn>
              </a:cxnLst>
              <a:rect l="0" t="0" r="r" b="b"/>
              <a:pathLst>
                <a:path w="849" h="1268">
                  <a:moveTo>
                    <a:pt x="488" y="22"/>
                  </a:moveTo>
                  <a:cubicBezTo>
                    <a:pt x="485" y="22"/>
                    <a:pt x="458" y="23"/>
                    <a:pt x="460" y="31"/>
                  </a:cubicBezTo>
                  <a:cubicBezTo>
                    <a:pt x="443" y="32"/>
                    <a:pt x="427" y="39"/>
                    <a:pt x="413" y="48"/>
                  </a:cubicBezTo>
                  <a:cubicBezTo>
                    <a:pt x="412" y="49"/>
                    <a:pt x="400" y="60"/>
                    <a:pt x="410" y="60"/>
                  </a:cubicBezTo>
                  <a:cubicBezTo>
                    <a:pt x="415" y="60"/>
                    <a:pt x="426" y="50"/>
                    <a:pt x="430" y="48"/>
                  </a:cubicBezTo>
                  <a:cubicBezTo>
                    <a:pt x="428" y="50"/>
                    <a:pt x="428" y="52"/>
                    <a:pt x="429" y="54"/>
                  </a:cubicBezTo>
                  <a:cubicBezTo>
                    <a:pt x="424" y="56"/>
                    <a:pt x="419" y="59"/>
                    <a:pt x="415" y="63"/>
                  </a:cubicBezTo>
                  <a:cubicBezTo>
                    <a:pt x="413" y="69"/>
                    <a:pt x="415" y="71"/>
                    <a:pt x="421" y="69"/>
                  </a:cubicBezTo>
                  <a:cubicBezTo>
                    <a:pt x="430" y="60"/>
                    <a:pt x="443" y="56"/>
                    <a:pt x="455" y="54"/>
                  </a:cubicBezTo>
                  <a:cubicBezTo>
                    <a:pt x="438" y="75"/>
                    <a:pt x="460" y="60"/>
                    <a:pt x="467" y="52"/>
                  </a:cubicBezTo>
                  <a:cubicBezTo>
                    <a:pt x="467" y="52"/>
                    <a:pt x="468" y="52"/>
                    <a:pt x="468" y="52"/>
                  </a:cubicBezTo>
                  <a:cubicBezTo>
                    <a:pt x="471" y="54"/>
                    <a:pt x="482" y="57"/>
                    <a:pt x="483" y="51"/>
                  </a:cubicBezTo>
                  <a:cubicBezTo>
                    <a:pt x="489" y="51"/>
                    <a:pt x="495" y="50"/>
                    <a:pt x="501" y="50"/>
                  </a:cubicBezTo>
                  <a:cubicBezTo>
                    <a:pt x="484" y="58"/>
                    <a:pt x="468" y="69"/>
                    <a:pt x="451" y="78"/>
                  </a:cubicBezTo>
                  <a:cubicBezTo>
                    <a:pt x="428" y="90"/>
                    <a:pt x="452" y="88"/>
                    <a:pt x="464" y="81"/>
                  </a:cubicBezTo>
                  <a:cubicBezTo>
                    <a:pt x="505" y="68"/>
                    <a:pt x="555" y="86"/>
                    <a:pt x="593" y="101"/>
                  </a:cubicBezTo>
                  <a:cubicBezTo>
                    <a:pt x="608" y="108"/>
                    <a:pt x="609" y="99"/>
                    <a:pt x="596" y="94"/>
                  </a:cubicBezTo>
                  <a:cubicBezTo>
                    <a:pt x="576" y="85"/>
                    <a:pt x="554" y="78"/>
                    <a:pt x="532" y="74"/>
                  </a:cubicBezTo>
                  <a:cubicBezTo>
                    <a:pt x="580" y="79"/>
                    <a:pt x="628" y="79"/>
                    <a:pt x="676" y="92"/>
                  </a:cubicBezTo>
                  <a:cubicBezTo>
                    <a:pt x="681" y="96"/>
                    <a:pt x="687" y="100"/>
                    <a:pt x="692" y="104"/>
                  </a:cubicBezTo>
                  <a:cubicBezTo>
                    <a:pt x="692" y="104"/>
                    <a:pt x="692" y="104"/>
                    <a:pt x="692" y="104"/>
                  </a:cubicBezTo>
                  <a:cubicBezTo>
                    <a:pt x="680" y="101"/>
                    <a:pt x="628" y="85"/>
                    <a:pt x="618" y="95"/>
                  </a:cubicBezTo>
                  <a:cubicBezTo>
                    <a:pt x="610" y="104"/>
                    <a:pt x="634" y="103"/>
                    <a:pt x="632" y="103"/>
                  </a:cubicBezTo>
                  <a:cubicBezTo>
                    <a:pt x="651" y="103"/>
                    <a:pt x="670" y="107"/>
                    <a:pt x="689" y="112"/>
                  </a:cubicBezTo>
                  <a:cubicBezTo>
                    <a:pt x="678" y="119"/>
                    <a:pt x="690" y="124"/>
                    <a:pt x="697" y="114"/>
                  </a:cubicBezTo>
                  <a:cubicBezTo>
                    <a:pt x="701" y="116"/>
                    <a:pt x="705" y="117"/>
                    <a:pt x="709" y="119"/>
                  </a:cubicBezTo>
                  <a:cubicBezTo>
                    <a:pt x="728" y="137"/>
                    <a:pt x="745" y="158"/>
                    <a:pt x="757" y="181"/>
                  </a:cubicBezTo>
                  <a:cubicBezTo>
                    <a:pt x="760" y="186"/>
                    <a:pt x="779" y="233"/>
                    <a:pt x="782" y="222"/>
                  </a:cubicBezTo>
                  <a:cubicBezTo>
                    <a:pt x="782" y="223"/>
                    <a:pt x="782" y="224"/>
                    <a:pt x="782" y="225"/>
                  </a:cubicBezTo>
                  <a:cubicBezTo>
                    <a:pt x="780" y="227"/>
                    <a:pt x="769" y="238"/>
                    <a:pt x="777" y="241"/>
                  </a:cubicBezTo>
                  <a:cubicBezTo>
                    <a:pt x="748" y="283"/>
                    <a:pt x="712" y="324"/>
                    <a:pt x="675" y="359"/>
                  </a:cubicBezTo>
                  <a:cubicBezTo>
                    <a:pt x="678" y="354"/>
                    <a:pt x="702" y="326"/>
                    <a:pt x="698" y="322"/>
                  </a:cubicBezTo>
                  <a:cubicBezTo>
                    <a:pt x="691" y="314"/>
                    <a:pt x="672" y="349"/>
                    <a:pt x="669" y="353"/>
                  </a:cubicBezTo>
                  <a:cubicBezTo>
                    <a:pt x="659" y="371"/>
                    <a:pt x="630" y="418"/>
                    <a:pt x="664" y="382"/>
                  </a:cubicBezTo>
                  <a:cubicBezTo>
                    <a:pt x="670" y="386"/>
                    <a:pt x="687" y="360"/>
                    <a:pt x="690" y="356"/>
                  </a:cubicBezTo>
                  <a:cubicBezTo>
                    <a:pt x="694" y="353"/>
                    <a:pt x="698" y="349"/>
                    <a:pt x="702" y="346"/>
                  </a:cubicBezTo>
                  <a:cubicBezTo>
                    <a:pt x="689" y="361"/>
                    <a:pt x="677" y="377"/>
                    <a:pt x="666" y="392"/>
                  </a:cubicBezTo>
                  <a:cubicBezTo>
                    <a:pt x="664" y="395"/>
                    <a:pt x="637" y="433"/>
                    <a:pt x="650" y="427"/>
                  </a:cubicBezTo>
                  <a:cubicBezTo>
                    <a:pt x="645" y="433"/>
                    <a:pt x="641" y="439"/>
                    <a:pt x="637" y="444"/>
                  </a:cubicBezTo>
                  <a:cubicBezTo>
                    <a:pt x="632" y="430"/>
                    <a:pt x="618" y="419"/>
                    <a:pt x="605" y="411"/>
                  </a:cubicBezTo>
                  <a:cubicBezTo>
                    <a:pt x="588" y="400"/>
                    <a:pt x="574" y="381"/>
                    <a:pt x="559" y="366"/>
                  </a:cubicBezTo>
                  <a:cubicBezTo>
                    <a:pt x="531" y="337"/>
                    <a:pt x="490" y="322"/>
                    <a:pt x="451" y="317"/>
                  </a:cubicBezTo>
                  <a:cubicBezTo>
                    <a:pt x="442" y="315"/>
                    <a:pt x="433" y="314"/>
                    <a:pt x="424" y="314"/>
                  </a:cubicBezTo>
                  <a:cubicBezTo>
                    <a:pt x="397" y="302"/>
                    <a:pt x="355" y="307"/>
                    <a:pt x="328" y="318"/>
                  </a:cubicBezTo>
                  <a:cubicBezTo>
                    <a:pt x="325" y="314"/>
                    <a:pt x="321" y="318"/>
                    <a:pt x="320" y="321"/>
                  </a:cubicBezTo>
                  <a:cubicBezTo>
                    <a:pt x="313" y="325"/>
                    <a:pt x="291" y="349"/>
                    <a:pt x="312" y="342"/>
                  </a:cubicBezTo>
                  <a:cubicBezTo>
                    <a:pt x="307" y="356"/>
                    <a:pt x="302" y="370"/>
                    <a:pt x="297" y="384"/>
                  </a:cubicBezTo>
                  <a:cubicBezTo>
                    <a:pt x="294" y="386"/>
                    <a:pt x="288" y="390"/>
                    <a:pt x="287" y="394"/>
                  </a:cubicBezTo>
                  <a:cubicBezTo>
                    <a:pt x="280" y="395"/>
                    <a:pt x="278" y="424"/>
                    <a:pt x="277" y="430"/>
                  </a:cubicBezTo>
                  <a:cubicBezTo>
                    <a:pt x="274" y="435"/>
                    <a:pt x="271" y="440"/>
                    <a:pt x="269" y="446"/>
                  </a:cubicBezTo>
                  <a:cubicBezTo>
                    <a:pt x="267" y="446"/>
                    <a:pt x="251" y="456"/>
                    <a:pt x="264" y="456"/>
                  </a:cubicBezTo>
                  <a:cubicBezTo>
                    <a:pt x="261" y="464"/>
                    <a:pt x="258" y="471"/>
                    <a:pt x="255" y="478"/>
                  </a:cubicBezTo>
                  <a:cubicBezTo>
                    <a:pt x="248" y="484"/>
                    <a:pt x="245" y="491"/>
                    <a:pt x="249" y="500"/>
                  </a:cubicBezTo>
                  <a:cubicBezTo>
                    <a:pt x="248" y="503"/>
                    <a:pt x="245" y="512"/>
                    <a:pt x="247" y="516"/>
                  </a:cubicBezTo>
                  <a:cubicBezTo>
                    <a:pt x="209" y="543"/>
                    <a:pt x="280" y="536"/>
                    <a:pt x="294" y="533"/>
                  </a:cubicBezTo>
                  <a:cubicBezTo>
                    <a:pt x="323" y="543"/>
                    <a:pt x="354" y="545"/>
                    <a:pt x="384" y="555"/>
                  </a:cubicBezTo>
                  <a:cubicBezTo>
                    <a:pt x="400" y="565"/>
                    <a:pt x="415" y="578"/>
                    <a:pt x="425" y="594"/>
                  </a:cubicBezTo>
                  <a:cubicBezTo>
                    <a:pt x="431" y="597"/>
                    <a:pt x="433" y="595"/>
                    <a:pt x="432" y="589"/>
                  </a:cubicBezTo>
                  <a:cubicBezTo>
                    <a:pt x="428" y="582"/>
                    <a:pt x="422" y="576"/>
                    <a:pt x="416" y="570"/>
                  </a:cubicBezTo>
                  <a:cubicBezTo>
                    <a:pt x="437" y="584"/>
                    <a:pt x="448" y="603"/>
                    <a:pt x="456" y="626"/>
                  </a:cubicBezTo>
                  <a:cubicBezTo>
                    <a:pt x="456" y="627"/>
                    <a:pt x="456" y="628"/>
                    <a:pt x="455" y="628"/>
                  </a:cubicBezTo>
                  <a:cubicBezTo>
                    <a:pt x="452" y="632"/>
                    <a:pt x="448" y="636"/>
                    <a:pt x="445" y="640"/>
                  </a:cubicBezTo>
                  <a:cubicBezTo>
                    <a:pt x="444" y="637"/>
                    <a:pt x="433" y="592"/>
                    <a:pt x="428" y="606"/>
                  </a:cubicBezTo>
                  <a:cubicBezTo>
                    <a:pt x="426" y="611"/>
                    <a:pt x="435" y="627"/>
                    <a:pt x="436" y="633"/>
                  </a:cubicBezTo>
                  <a:cubicBezTo>
                    <a:pt x="438" y="644"/>
                    <a:pt x="437" y="656"/>
                    <a:pt x="435" y="668"/>
                  </a:cubicBezTo>
                  <a:cubicBezTo>
                    <a:pt x="416" y="692"/>
                    <a:pt x="392" y="712"/>
                    <a:pt x="372" y="736"/>
                  </a:cubicBezTo>
                  <a:cubicBezTo>
                    <a:pt x="371" y="740"/>
                    <a:pt x="372" y="742"/>
                    <a:pt x="375" y="742"/>
                  </a:cubicBezTo>
                  <a:cubicBezTo>
                    <a:pt x="380" y="742"/>
                    <a:pt x="388" y="730"/>
                    <a:pt x="391" y="727"/>
                  </a:cubicBezTo>
                  <a:cubicBezTo>
                    <a:pt x="404" y="714"/>
                    <a:pt x="417" y="701"/>
                    <a:pt x="430" y="686"/>
                  </a:cubicBezTo>
                  <a:cubicBezTo>
                    <a:pt x="429" y="689"/>
                    <a:pt x="428" y="691"/>
                    <a:pt x="427" y="694"/>
                  </a:cubicBezTo>
                  <a:cubicBezTo>
                    <a:pt x="423" y="700"/>
                    <a:pt x="400" y="721"/>
                    <a:pt x="401" y="728"/>
                  </a:cubicBezTo>
                  <a:cubicBezTo>
                    <a:pt x="400" y="729"/>
                    <a:pt x="399" y="731"/>
                    <a:pt x="398" y="732"/>
                  </a:cubicBezTo>
                  <a:cubicBezTo>
                    <a:pt x="396" y="733"/>
                    <a:pt x="396" y="734"/>
                    <a:pt x="395" y="735"/>
                  </a:cubicBezTo>
                  <a:cubicBezTo>
                    <a:pt x="354" y="789"/>
                    <a:pt x="315" y="845"/>
                    <a:pt x="277" y="900"/>
                  </a:cubicBezTo>
                  <a:cubicBezTo>
                    <a:pt x="267" y="915"/>
                    <a:pt x="274" y="919"/>
                    <a:pt x="284" y="905"/>
                  </a:cubicBezTo>
                  <a:cubicBezTo>
                    <a:pt x="292" y="892"/>
                    <a:pt x="301" y="879"/>
                    <a:pt x="310" y="866"/>
                  </a:cubicBezTo>
                  <a:cubicBezTo>
                    <a:pt x="331" y="836"/>
                    <a:pt x="353" y="805"/>
                    <a:pt x="375" y="775"/>
                  </a:cubicBezTo>
                  <a:cubicBezTo>
                    <a:pt x="363" y="798"/>
                    <a:pt x="220" y="1010"/>
                    <a:pt x="236" y="1019"/>
                  </a:cubicBezTo>
                  <a:cubicBezTo>
                    <a:pt x="231" y="1027"/>
                    <a:pt x="227" y="1035"/>
                    <a:pt x="224" y="1043"/>
                  </a:cubicBezTo>
                  <a:cubicBezTo>
                    <a:pt x="223" y="1040"/>
                    <a:pt x="221" y="1038"/>
                    <a:pt x="219" y="1035"/>
                  </a:cubicBezTo>
                  <a:cubicBezTo>
                    <a:pt x="214" y="1003"/>
                    <a:pt x="176" y="983"/>
                    <a:pt x="138" y="972"/>
                  </a:cubicBezTo>
                  <a:cubicBezTo>
                    <a:pt x="125" y="967"/>
                    <a:pt x="113" y="966"/>
                    <a:pt x="100" y="963"/>
                  </a:cubicBezTo>
                  <a:cubicBezTo>
                    <a:pt x="109" y="959"/>
                    <a:pt x="91" y="950"/>
                    <a:pt x="89" y="949"/>
                  </a:cubicBezTo>
                  <a:cubicBezTo>
                    <a:pt x="103" y="903"/>
                    <a:pt x="120" y="858"/>
                    <a:pt x="137" y="813"/>
                  </a:cubicBezTo>
                  <a:cubicBezTo>
                    <a:pt x="147" y="789"/>
                    <a:pt x="156" y="765"/>
                    <a:pt x="165" y="741"/>
                  </a:cubicBezTo>
                  <a:cubicBezTo>
                    <a:pt x="167" y="737"/>
                    <a:pt x="186" y="696"/>
                    <a:pt x="174" y="700"/>
                  </a:cubicBezTo>
                  <a:cubicBezTo>
                    <a:pt x="191" y="666"/>
                    <a:pt x="207" y="631"/>
                    <a:pt x="225" y="598"/>
                  </a:cubicBezTo>
                  <a:cubicBezTo>
                    <a:pt x="235" y="580"/>
                    <a:pt x="251" y="519"/>
                    <a:pt x="218" y="561"/>
                  </a:cubicBezTo>
                  <a:cubicBezTo>
                    <a:pt x="201" y="583"/>
                    <a:pt x="191" y="612"/>
                    <a:pt x="182" y="638"/>
                  </a:cubicBezTo>
                  <a:cubicBezTo>
                    <a:pt x="169" y="673"/>
                    <a:pt x="148" y="706"/>
                    <a:pt x="133" y="740"/>
                  </a:cubicBezTo>
                  <a:cubicBezTo>
                    <a:pt x="124" y="740"/>
                    <a:pt x="110" y="776"/>
                    <a:pt x="107" y="784"/>
                  </a:cubicBezTo>
                  <a:cubicBezTo>
                    <a:pt x="95" y="806"/>
                    <a:pt x="86" y="829"/>
                    <a:pt x="75" y="852"/>
                  </a:cubicBezTo>
                  <a:cubicBezTo>
                    <a:pt x="65" y="874"/>
                    <a:pt x="55" y="897"/>
                    <a:pt x="47" y="920"/>
                  </a:cubicBezTo>
                  <a:cubicBezTo>
                    <a:pt x="47" y="922"/>
                    <a:pt x="35" y="952"/>
                    <a:pt x="46" y="947"/>
                  </a:cubicBezTo>
                  <a:cubicBezTo>
                    <a:pt x="50" y="948"/>
                    <a:pt x="53" y="949"/>
                    <a:pt x="57" y="948"/>
                  </a:cubicBezTo>
                  <a:cubicBezTo>
                    <a:pt x="56" y="949"/>
                    <a:pt x="55" y="950"/>
                    <a:pt x="53" y="951"/>
                  </a:cubicBezTo>
                  <a:cubicBezTo>
                    <a:pt x="49" y="939"/>
                    <a:pt x="35" y="974"/>
                    <a:pt x="35" y="977"/>
                  </a:cubicBezTo>
                  <a:cubicBezTo>
                    <a:pt x="30" y="978"/>
                    <a:pt x="29" y="981"/>
                    <a:pt x="30" y="986"/>
                  </a:cubicBezTo>
                  <a:cubicBezTo>
                    <a:pt x="28" y="988"/>
                    <a:pt x="28" y="991"/>
                    <a:pt x="31" y="992"/>
                  </a:cubicBezTo>
                  <a:cubicBezTo>
                    <a:pt x="31" y="993"/>
                    <a:pt x="31" y="995"/>
                    <a:pt x="30" y="996"/>
                  </a:cubicBezTo>
                  <a:cubicBezTo>
                    <a:pt x="20" y="992"/>
                    <a:pt x="17" y="1046"/>
                    <a:pt x="17" y="1052"/>
                  </a:cubicBezTo>
                  <a:cubicBezTo>
                    <a:pt x="11" y="1076"/>
                    <a:pt x="12" y="1103"/>
                    <a:pt x="13" y="1127"/>
                  </a:cubicBezTo>
                  <a:cubicBezTo>
                    <a:pt x="14" y="1139"/>
                    <a:pt x="12" y="1228"/>
                    <a:pt x="20" y="1230"/>
                  </a:cubicBezTo>
                  <a:cubicBezTo>
                    <a:pt x="11" y="1241"/>
                    <a:pt x="0" y="1268"/>
                    <a:pt x="23" y="1253"/>
                  </a:cubicBezTo>
                  <a:cubicBezTo>
                    <a:pt x="49" y="1236"/>
                    <a:pt x="72" y="1216"/>
                    <a:pt x="94" y="1195"/>
                  </a:cubicBezTo>
                  <a:cubicBezTo>
                    <a:pt x="111" y="1178"/>
                    <a:pt x="128" y="1160"/>
                    <a:pt x="146" y="1145"/>
                  </a:cubicBezTo>
                  <a:cubicBezTo>
                    <a:pt x="161" y="1135"/>
                    <a:pt x="201" y="1111"/>
                    <a:pt x="206" y="1094"/>
                  </a:cubicBezTo>
                  <a:cubicBezTo>
                    <a:pt x="209" y="1093"/>
                    <a:pt x="216" y="1091"/>
                    <a:pt x="214" y="1086"/>
                  </a:cubicBezTo>
                  <a:cubicBezTo>
                    <a:pt x="217" y="1088"/>
                    <a:pt x="219" y="1084"/>
                    <a:pt x="220" y="1081"/>
                  </a:cubicBezTo>
                  <a:cubicBezTo>
                    <a:pt x="224" y="1079"/>
                    <a:pt x="228" y="1076"/>
                    <a:pt x="230" y="1073"/>
                  </a:cubicBezTo>
                  <a:cubicBezTo>
                    <a:pt x="236" y="1071"/>
                    <a:pt x="235" y="1054"/>
                    <a:pt x="234" y="1049"/>
                  </a:cubicBezTo>
                  <a:cubicBezTo>
                    <a:pt x="242" y="1036"/>
                    <a:pt x="322" y="930"/>
                    <a:pt x="316" y="927"/>
                  </a:cubicBezTo>
                  <a:cubicBezTo>
                    <a:pt x="311" y="923"/>
                    <a:pt x="290" y="958"/>
                    <a:pt x="286" y="963"/>
                  </a:cubicBezTo>
                  <a:cubicBezTo>
                    <a:pt x="288" y="959"/>
                    <a:pt x="289" y="955"/>
                    <a:pt x="291" y="951"/>
                  </a:cubicBezTo>
                  <a:cubicBezTo>
                    <a:pt x="314" y="917"/>
                    <a:pt x="335" y="880"/>
                    <a:pt x="357" y="845"/>
                  </a:cubicBezTo>
                  <a:cubicBezTo>
                    <a:pt x="370" y="826"/>
                    <a:pt x="382" y="807"/>
                    <a:pt x="394" y="788"/>
                  </a:cubicBezTo>
                  <a:cubicBezTo>
                    <a:pt x="401" y="778"/>
                    <a:pt x="408" y="767"/>
                    <a:pt x="415" y="757"/>
                  </a:cubicBezTo>
                  <a:cubicBezTo>
                    <a:pt x="415" y="756"/>
                    <a:pt x="437" y="722"/>
                    <a:pt x="424" y="729"/>
                  </a:cubicBezTo>
                  <a:cubicBezTo>
                    <a:pt x="426" y="725"/>
                    <a:pt x="428" y="721"/>
                    <a:pt x="430" y="717"/>
                  </a:cubicBezTo>
                  <a:cubicBezTo>
                    <a:pt x="444" y="697"/>
                    <a:pt x="470" y="676"/>
                    <a:pt x="474" y="651"/>
                  </a:cubicBezTo>
                  <a:cubicBezTo>
                    <a:pt x="477" y="646"/>
                    <a:pt x="481" y="641"/>
                    <a:pt x="484" y="636"/>
                  </a:cubicBezTo>
                  <a:cubicBezTo>
                    <a:pt x="489" y="645"/>
                    <a:pt x="511" y="615"/>
                    <a:pt x="514" y="611"/>
                  </a:cubicBezTo>
                  <a:cubicBezTo>
                    <a:pt x="530" y="594"/>
                    <a:pt x="547" y="578"/>
                    <a:pt x="565" y="561"/>
                  </a:cubicBezTo>
                  <a:cubicBezTo>
                    <a:pt x="580" y="546"/>
                    <a:pt x="594" y="529"/>
                    <a:pt x="603" y="510"/>
                  </a:cubicBezTo>
                  <a:cubicBezTo>
                    <a:pt x="611" y="499"/>
                    <a:pt x="646" y="463"/>
                    <a:pt x="643" y="449"/>
                  </a:cubicBezTo>
                  <a:cubicBezTo>
                    <a:pt x="675" y="406"/>
                    <a:pt x="711" y="367"/>
                    <a:pt x="748" y="328"/>
                  </a:cubicBezTo>
                  <a:cubicBezTo>
                    <a:pt x="766" y="309"/>
                    <a:pt x="778" y="285"/>
                    <a:pt x="796" y="267"/>
                  </a:cubicBezTo>
                  <a:cubicBezTo>
                    <a:pt x="802" y="261"/>
                    <a:pt x="842" y="204"/>
                    <a:pt x="815" y="221"/>
                  </a:cubicBezTo>
                  <a:cubicBezTo>
                    <a:pt x="828" y="208"/>
                    <a:pt x="781" y="151"/>
                    <a:pt x="774" y="140"/>
                  </a:cubicBezTo>
                  <a:cubicBezTo>
                    <a:pt x="788" y="150"/>
                    <a:pt x="801" y="162"/>
                    <a:pt x="812" y="175"/>
                  </a:cubicBezTo>
                  <a:cubicBezTo>
                    <a:pt x="817" y="180"/>
                    <a:pt x="832" y="209"/>
                    <a:pt x="838" y="209"/>
                  </a:cubicBezTo>
                  <a:cubicBezTo>
                    <a:pt x="849" y="209"/>
                    <a:pt x="803" y="142"/>
                    <a:pt x="797" y="134"/>
                  </a:cubicBezTo>
                  <a:cubicBezTo>
                    <a:pt x="777" y="110"/>
                    <a:pt x="752" y="90"/>
                    <a:pt x="725" y="75"/>
                  </a:cubicBezTo>
                  <a:cubicBezTo>
                    <a:pt x="694" y="59"/>
                    <a:pt x="659" y="39"/>
                    <a:pt x="626" y="31"/>
                  </a:cubicBezTo>
                  <a:cubicBezTo>
                    <a:pt x="586" y="17"/>
                    <a:pt x="529" y="0"/>
                    <a:pt x="488" y="22"/>
                  </a:cubicBezTo>
                  <a:close/>
                  <a:moveTo>
                    <a:pt x="233" y="557"/>
                  </a:moveTo>
                  <a:cubicBezTo>
                    <a:pt x="231" y="575"/>
                    <a:pt x="220" y="591"/>
                    <a:pt x="212" y="607"/>
                  </a:cubicBezTo>
                  <a:cubicBezTo>
                    <a:pt x="210" y="607"/>
                    <a:pt x="208" y="607"/>
                    <a:pt x="207" y="608"/>
                  </a:cubicBezTo>
                  <a:cubicBezTo>
                    <a:pt x="209" y="604"/>
                    <a:pt x="210" y="600"/>
                    <a:pt x="206" y="598"/>
                  </a:cubicBezTo>
                  <a:cubicBezTo>
                    <a:pt x="214" y="581"/>
                    <a:pt x="223" y="565"/>
                    <a:pt x="233" y="557"/>
                  </a:cubicBezTo>
                  <a:close/>
                  <a:moveTo>
                    <a:pt x="206" y="1022"/>
                  </a:moveTo>
                  <a:cubicBezTo>
                    <a:pt x="205" y="1022"/>
                    <a:pt x="205" y="1022"/>
                    <a:pt x="204" y="1022"/>
                  </a:cubicBezTo>
                  <a:cubicBezTo>
                    <a:pt x="201" y="1019"/>
                    <a:pt x="197" y="1015"/>
                    <a:pt x="192" y="1015"/>
                  </a:cubicBezTo>
                  <a:cubicBezTo>
                    <a:pt x="189" y="1010"/>
                    <a:pt x="186" y="1006"/>
                    <a:pt x="182" y="1003"/>
                  </a:cubicBezTo>
                  <a:cubicBezTo>
                    <a:pt x="182" y="1001"/>
                    <a:pt x="181" y="1000"/>
                    <a:pt x="180" y="999"/>
                  </a:cubicBezTo>
                  <a:cubicBezTo>
                    <a:pt x="176" y="997"/>
                    <a:pt x="176" y="997"/>
                    <a:pt x="176" y="997"/>
                  </a:cubicBezTo>
                  <a:cubicBezTo>
                    <a:pt x="176" y="996"/>
                    <a:pt x="175" y="995"/>
                    <a:pt x="174" y="995"/>
                  </a:cubicBezTo>
                  <a:cubicBezTo>
                    <a:pt x="188" y="1002"/>
                    <a:pt x="199" y="1011"/>
                    <a:pt x="206" y="1022"/>
                  </a:cubicBezTo>
                  <a:close/>
                  <a:moveTo>
                    <a:pt x="95" y="962"/>
                  </a:moveTo>
                  <a:cubicBezTo>
                    <a:pt x="91" y="961"/>
                    <a:pt x="87" y="961"/>
                    <a:pt x="84" y="960"/>
                  </a:cubicBezTo>
                  <a:cubicBezTo>
                    <a:pt x="85" y="959"/>
                    <a:pt x="86" y="958"/>
                    <a:pt x="86" y="957"/>
                  </a:cubicBezTo>
                  <a:cubicBezTo>
                    <a:pt x="89" y="958"/>
                    <a:pt x="92" y="960"/>
                    <a:pt x="95" y="962"/>
                  </a:cubicBezTo>
                  <a:close/>
                  <a:moveTo>
                    <a:pt x="167" y="715"/>
                  </a:moveTo>
                  <a:cubicBezTo>
                    <a:pt x="159" y="735"/>
                    <a:pt x="152" y="755"/>
                    <a:pt x="144" y="774"/>
                  </a:cubicBezTo>
                  <a:cubicBezTo>
                    <a:pt x="137" y="791"/>
                    <a:pt x="130" y="809"/>
                    <a:pt x="124" y="827"/>
                  </a:cubicBezTo>
                  <a:cubicBezTo>
                    <a:pt x="136" y="789"/>
                    <a:pt x="149" y="751"/>
                    <a:pt x="167" y="715"/>
                  </a:cubicBezTo>
                  <a:close/>
                  <a:moveTo>
                    <a:pt x="125" y="777"/>
                  </a:moveTo>
                  <a:cubicBezTo>
                    <a:pt x="120" y="790"/>
                    <a:pt x="115" y="803"/>
                    <a:pt x="110" y="815"/>
                  </a:cubicBezTo>
                  <a:cubicBezTo>
                    <a:pt x="110" y="814"/>
                    <a:pt x="109" y="813"/>
                    <a:pt x="109" y="812"/>
                  </a:cubicBezTo>
                  <a:cubicBezTo>
                    <a:pt x="114" y="800"/>
                    <a:pt x="119" y="788"/>
                    <a:pt x="125" y="777"/>
                  </a:cubicBezTo>
                  <a:close/>
                  <a:moveTo>
                    <a:pt x="112" y="837"/>
                  </a:moveTo>
                  <a:cubicBezTo>
                    <a:pt x="101" y="873"/>
                    <a:pt x="90" y="909"/>
                    <a:pt x="74" y="944"/>
                  </a:cubicBezTo>
                  <a:cubicBezTo>
                    <a:pt x="74" y="943"/>
                    <a:pt x="74" y="943"/>
                    <a:pt x="73" y="943"/>
                  </a:cubicBezTo>
                  <a:cubicBezTo>
                    <a:pt x="76" y="934"/>
                    <a:pt x="79" y="925"/>
                    <a:pt x="83" y="915"/>
                  </a:cubicBezTo>
                  <a:cubicBezTo>
                    <a:pt x="89" y="915"/>
                    <a:pt x="108" y="846"/>
                    <a:pt x="112" y="837"/>
                  </a:cubicBezTo>
                  <a:close/>
                  <a:moveTo>
                    <a:pt x="80" y="960"/>
                  </a:moveTo>
                  <a:cubicBezTo>
                    <a:pt x="78" y="960"/>
                    <a:pt x="77" y="960"/>
                    <a:pt x="75" y="960"/>
                  </a:cubicBezTo>
                  <a:cubicBezTo>
                    <a:pt x="76" y="958"/>
                    <a:pt x="78" y="956"/>
                    <a:pt x="79" y="953"/>
                  </a:cubicBezTo>
                  <a:cubicBezTo>
                    <a:pt x="79" y="953"/>
                    <a:pt x="79" y="953"/>
                    <a:pt x="79" y="953"/>
                  </a:cubicBezTo>
                  <a:cubicBezTo>
                    <a:pt x="78" y="956"/>
                    <a:pt x="78" y="958"/>
                    <a:pt x="80" y="960"/>
                  </a:cubicBezTo>
                  <a:close/>
                  <a:moveTo>
                    <a:pt x="95" y="845"/>
                  </a:moveTo>
                  <a:cubicBezTo>
                    <a:pt x="92" y="856"/>
                    <a:pt x="75" y="895"/>
                    <a:pt x="79" y="903"/>
                  </a:cubicBezTo>
                  <a:cubicBezTo>
                    <a:pt x="74" y="916"/>
                    <a:pt x="69" y="929"/>
                    <a:pt x="65" y="941"/>
                  </a:cubicBezTo>
                  <a:cubicBezTo>
                    <a:pt x="63" y="941"/>
                    <a:pt x="60" y="941"/>
                    <a:pt x="57" y="940"/>
                  </a:cubicBezTo>
                  <a:cubicBezTo>
                    <a:pt x="69" y="909"/>
                    <a:pt x="81" y="878"/>
                    <a:pt x="95" y="845"/>
                  </a:cubicBezTo>
                  <a:close/>
                  <a:moveTo>
                    <a:pt x="54" y="927"/>
                  </a:moveTo>
                  <a:cubicBezTo>
                    <a:pt x="57" y="917"/>
                    <a:pt x="60" y="907"/>
                    <a:pt x="64" y="896"/>
                  </a:cubicBezTo>
                  <a:cubicBezTo>
                    <a:pt x="65" y="897"/>
                    <a:pt x="65" y="897"/>
                    <a:pt x="65" y="897"/>
                  </a:cubicBezTo>
                  <a:cubicBezTo>
                    <a:pt x="61" y="907"/>
                    <a:pt x="57" y="917"/>
                    <a:pt x="54" y="927"/>
                  </a:cubicBezTo>
                  <a:close/>
                  <a:moveTo>
                    <a:pt x="44" y="972"/>
                  </a:moveTo>
                  <a:cubicBezTo>
                    <a:pt x="45" y="972"/>
                    <a:pt x="45" y="972"/>
                    <a:pt x="45" y="972"/>
                  </a:cubicBezTo>
                  <a:cubicBezTo>
                    <a:pt x="48" y="966"/>
                    <a:pt x="54" y="960"/>
                    <a:pt x="61" y="956"/>
                  </a:cubicBezTo>
                  <a:cubicBezTo>
                    <a:pt x="60" y="957"/>
                    <a:pt x="58" y="965"/>
                    <a:pt x="58" y="966"/>
                  </a:cubicBezTo>
                  <a:cubicBezTo>
                    <a:pt x="57" y="967"/>
                    <a:pt x="57" y="968"/>
                    <a:pt x="56" y="969"/>
                  </a:cubicBezTo>
                  <a:cubicBezTo>
                    <a:pt x="53" y="973"/>
                    <a:pt x="46" y="977"/>
                    <a:pt x="52" y="983"/>
                  </a:cubicBezTo>
                  <a:cubicBezTo>
                    <a:pt x="52" y="983"/>
                    <a:pt x="52" y="983"/>
                    <a:pt x="52" y="983"/>
                  </a:cubicBezTo>
                  <a:cubicBezTo>
                    <a:pt x="52" y="983"/>
                    <a:pt x="52" y="983"/>
                    <a:pt x="51" y="983"/>
                  </a:cubicBezTo>
                  <a:cubicBezTo>
                    <a:pt x="51" y="978"/>
                    <a:pt x="45" y="980"/>
                    <a:pt x="42" y="981"/>
                  </a:cubicBezTo>
                  <a:cubicBezTo>
                    <a:pt x="43" y="978"/>
                    <a:pt x="43" y="975"/>
                    <a:pt x="44" y="972"/>
                  </a:cubicBezTo>
                  <a:close/>
                  <a:moveTo>
                    <a:pt x="25" y="1224"/>
                  </a:moveTo>
                  <a:cubicBezTo>
                    <a:pt x="24" y="1216"/>
                    <a:pt x="24" y="1209"/>
                    <a:pt x="24" y="1201"/>
                  </a:cubicBezTo>
                  <a:cubicBezTo>
                    <a:pt x="27" y="1195"/>
                    <a:pt x="25" y="1181"/>
                    <a:pt x="25" y="1174"/>
                  </a:cubicBezTo>
                  <a:cubicBezTo>
                    <a:pt x="32" y="1176"/>
                    <a:pt x="32" y="1161"/>
                    <a:pt x="33" y="1158"/>
                  </a:cubicBezTo>
                  <a:cubicBezTo>
                    <a:pt x="35" y="1161"/>
                    <a:pt x="38" y="1164"/>
                    <a:pt x="41" y="1167"/>
                  </a:cubicBezTo>
                  <a:cubicBezTo>
                    <a:pt x="34" y="1174"/>
                    <a:pt x="34" y="1183"/>
                    <a:pt x="45" y="1182"/>
                  </a:cubicBezTo>
                  <a:cubicBezTo>
                    <a:pt x="45" y="1184"/>
                    <a:pt x="46" y="1186"/>
                    <a:pt x="46" y="1188"/>
                  </a:cubicBezTo>
                  <a:cubicBezTo>
                    <a:pt x="43" y="1192"/>
                    <a:pt x="27" y="1211"/>
                    <a:pt x="32" y="1215"/>
                  </a:cubicBezTo>
                  <a:cubicBezTo>
                    <a:pt x="30" y="1218"/>
                    <a:pt x="27" y="1221"/>
                    <a:pt x="25" y="1224"/>
                  </a:cubicBezTo>
                  <a:close/>
                  <a:moveTo>
                    <a:pt x="48" y="1162"/>
                  </a:moveTo>
                  <a:cubicBezTo>
                    <a:pt x="47" y="1161"/>
                    <a:pt x="45" y="1159"/>
                    <a:pt x="43" y="1158"/>
                  </a:cubicBezTo>
                  <a:cubicBezTo>
                    <a:pt x="47" y="1159"/>
                    <a:pt x="51" y="1160"/>
                    <a:pt x="55" y="1161"/>
                  </a:cubicBezTo>
                  <a:cubicBezTo>
                    <a:pt x="54" y="1161"/>
                    <a:pt x="53" y="1161"/>
                    <a:pt x="53" y="1162"/>
                  </a:cubicBezTo>
                  <a:cubicBezTo>
                    <a:pt x="52" y="1161"/>
                    <a:pt x="51" y="1161"/>
                    <a:pt x="51" y="1161"/>
                  </a:cubicBezTo>
                  <a:cubicBezTo>
                    <a:pt x="50" y="1161"/>
                    <a:pt x="49" y="1162"/>
                    <a:pt x="48" y="1162"/>
                  </a:cubicBezTo>
                  <a:close/>
                  <a:moveTo>
                    <a:pt x="49" y="1200"/>
                  </a:moveTo>
                  <a:cubicBezTo>
                    <a:pt x="48" y="1201"/>
                    <a:pt x="48" y="1201"/>
                    <a:pt x="47" y="1202"/>
                  </a:cubicBezTo>
                  <a:cubicBezTo>
                    <a:pt x="47" y="1202"/>
                    <a:pt x="47" y="1201"/>
                    <a:pt x="47" y="1201"/>
                  </a:cubicBezTo>
                  <a:cubicBezTo>
                    <a:pt x="47" y="1201"/>
                    <a:pt x="48" y="1200"/>
                    <a:pt x="48" y="1199"/>
                  </a:cubicBezTo>
                  <a:cubicBezTo>
                    <a:pt x="48" y="1200"/>
                    <a:pt x="49" y="1200"/>
                    <a:pt x="49" y="1200"/>
                  </a:cubicBezTo>
                  <a:close/>
                  <a:moveTo>
                    <a:pt x="41" y="1230"/>
                  </a:moveTo>
                  <a:cubicBezTo>
                    <a:pt x="41" y="1230"/>
                    <a:pt x="41" y="1230"/>
                    <a:pt x="41" y="1230"/>
                  </a:cubicBezTo>
                  <a:cubicBezTo>
                    <a:pt x="45" y="1225"/>
                    <a:pt x="50" y="1221"/>
                    <a:pt x="54" y="1216"/>
                  </a:cubicBezTo>
                  <a:cubicBezTo>
                    <a:pt x="54" y="1215"/>
                    <a:pt x="55" y="1215"/>
                    <a:pt x="55" y="1214"/>
                  </a:cubicBezTo>
                  <a:cubicBezTo>
                    <a:pt x="58" y="1214"/>
                    <a:pt x="59" y="1212"/>
                    <a:pt x="60" y="1210"/>
                  </a:cubicBezTo>
                  <a:cubicBezTo>
                    <a:pt x="62" y="1209"/>
                    <a:pt x="63" y="1207"/>
                    <a:pt x="65" y="1206"/>
                  </a:cubicBezTo>
                  <a:cubicBezTo>
                    <a:pt x="65" y="1207"/>
                    <a:pt x="66" y="1208"/>
                    <a:pt x="67" y="1208"/>
                  </a:cubicBezTo>
                  <a:cubicBezTo>
                    <a:pt x="58" y="1216"/>
                    <a:pt x="49" y="1223"/>
                    <a:pt x="41" y="1230"/>
                  </a:cubicBezTo>
                  <a:close/>
                  <a:moveTo>
                    <a:pt x="59" y="1187"/>
                  </a:moveTo>
                  <a:cubicBezTo>
                    <a:pt x="59" y="1189"/>
                    <a:pt x="59" y="1190"/>
                    <a:pt x="59" y="1192"/>
                  </a:cubicBezTo>
                  <a:cubicBezTo>
                    <a:pt x="58" y="1192"/>
                    <a:pt x="57" y="1193"/>
                    <a:pt x="56" y="1194"/>
                  </a:cubicBezTo>
                  <a:cubicBezTo>
                    <a:pt x="57" y="1192"/>
                    <a:pt x="58" y="1189"/>
                    <a:pt x="59" y="1187"/>
                  </a:cubicBezTo>
                  <a:close/>
                  <a:moveTo>
                    <a:pt x="58" y="1162"/>
                  </a:moveTo>
                  <a:cubicBezTo>
                    <a:pt x="58" y="1163"/>
                    <a:pt x="59" y="1163"/>
                    <a:pt x="60" y="1163"/>
                  </a:cubicBezTo>
                  <a:cubicBezTo>
                    <a:pt x="60" y="1164"/>
                    <a:pt x="60" y="1164"/>
                    <a:pt x="59" y="1165"/>
                  </a:cubicBezTo>
                  <a:cubicBezTo>
                    <a:pt x="59" y="1164"/>
                    <a:pt x="58" y="1163"/>
                    <a:pt x="58" y="1162"/>
                  </a:cubicBezTo>
                  <a:close/>
                  <a:moveTo>
                    <a:pt x="70" y="1184"/>
                  </a:moveTo>
                  <a:cubicBezTo>
                    <a:pt x="69" y="1181"/>
                    <a:pt x="68" y="1179"/>
                    <a:pt x="65" y="1177"/>
                  </a:cubicBezTo>
                  <a:cubicBezTo>
                    <a:pt x="67" y="1176"/>
                    <a:pt x="69" y="1175"/>
                    <a:pt x="71" y="1173"/>
                  </a:cubicBezTo>
                  <a:cubicBezTo>
                    <a:pt x="73" y="1175"/>
                    <a:pt x="75" y="1177"/>
                    <a:pt x="77" y="1179"/>
                  </a:cubicBezTo>
                  <a:cubicBezTo>
                    <a:pt x="75" y="1180"/>
                    <a:pt x="72" y="1182"/>
                    <a:pt x="70" y="1184"/>
                  </a:cubicBezTo>
                  <a:close/>
                  <a:moveTo>
                    <a:pt x="212" y="1077"/>
                  </a:moveTo>
                  <a:cubicBezTo>
                    <a:pt x="207" y="1080"/>
                    <a:pt x="202" y="1084"/>
                    <a:pt x="198" y="1089"/>
                  </a:cubicBezTo>
                  <a:cubicBezTo>
                    <a:pt x="156" y="1111"/>
                    <a:pt x="124" y="1147"/>
                    <a:pt x="86" y="1173"/>
                  </a:cubicBezTo>
                  <a:cubicBezTo>
                    <a:pt x="83" y="1169"/>
                    <a:pt x="81" y="1167"/>
                    <a:pt x="78" y="1164"/>
                  </a:cubicBezTo>
                  <a:cubicBezTo>
                    <a:pt x="77" y="1162"/>
                    <a:pt x="71" y="1160"/>
                    <a:pt x="69" y="1159"/>
                  </a:cubicBezTo>
                  <a:cubicBezTo>
                    <a:pt x="60" y="1148"/>
                    <a:pt x="46" y="1143"/>
                    <a:pt x="34" y="1146"/>
                  </a:cubicBezTo>
                  <a:cubicBezTo>
                    <a:pt x="35" y="1142"/>
                    <a:pt x="35" y="1138"/>
                    <a:pt x="35" y="1134"/>
                  </a:cubicBezTo>
                  <a:cubicBezTo>
                    <a:pt x="37" y="1134"/>
                    <a:pt x="38" y="1132"/>
                    <a:pt x="38" y="1130"/>
                  </a:cubicBezTo>
                  <a:cubicBezTo>
                    <a:pt x="38" y="1120"/>
                    <a:pt x="42" y="1074"/>
                    <a:pt x="35" y="1073"/>
                  </a:cubicBezTo>
                  <a:cubicBezTo>
                    <a:pt x="25" y="1073"/>
                    <a:pt x="27" y="1142"/>
                    <a:pt x="26" y="1151"/>
                  </a:cubicBezTo>
                  <a:cubicBezTo>
                    <a:pt x="26" y="1124"/>
                    <a:pt x="21" y="1096"/>
                    <a:pt x="23" y="1070"/>
                  </a:cubicBezTo>
                  <a:cubicBezTo>
                    <a:pt x="27" y="1067"/>
                    <a:pt x="25" y="1055"/>
                    <a:pt x="25" y="1051"/>
                  </a:cubicBezTo>
                  <a:cubicBezTo>
                    <a:pt x="29" y="1049"/>
                    <a:pt x="35" y="1009"/>
                    <a:pt x="31" y="1007"/>
                  </a:cubicBezTo>
                  <a:cubicBezTo>
                    <a:pt x="32" y="1005"/>
                    <a:pt x="32" y="1003"/>
                    <a:pt x="33" y="1001"/>
                  </a:cubicBezTo>
                  <a:cubicBezTo>
                    <a:pt x="34" y="1001"/>
                    <a:pt x="35" y="1001"/>
                    <a:pt x="37" y="1000"/>
                  </a:cubicBezTo>
                  <a:cubicBezTo>
                    <a:pt x="40" y="1002"/>
                    <a:pt x="46" y="998"/>
                    <a:pt x="42" y="994"/>
                  </a:cubicBezTo>
                  <a:cubicBezTo>
                    <a:pt x="43" y="994"/>
                    <a:pt x="43" y="993"/>
                    <a:pt x="43" y="992"/>
                  </a:cubicBezTo>
                  <a:cubicBezTo>
                    <a:pt x="63" y="991"/>
                    <a:pt x="84" y="991"/>
                    <a:pt x="103" y="994"/>
                  </a:cubicBezTo>
                  <a:cubicBezTo>
                    <a:pt x="121" y="997"/>
                    <a:pt x="144" y="1014"/>
                    <a:pt x="159" y="1014"/>
                  </a:cubicBezTo>
                  <a:cubicBezTo>
                    <a:pt x="175" y="1014"/>
                    <a:pt x="133" y="994"/>
                    <a:pt x="130" y="993"/>
                  </a:cubicBezTo>
                  <a:cubicBezTo>
                    <a:pt x="108" y="985"/>
                    <a:pt x="85" y="983"/>
                    <a:pt x="61" y="983"/>
                  </a:cubicBezTo>
                  <a:cubicBezTo>
                    <a:pt x="64" y="980"/>
                    <a:pt x="66" y="977"/>
                    <a:pt x="68" y="973"/>
                  </a:cubicBezTo>
                  <a:cubicBezTo>
                    <a:pt x="74" y="971"/>
                    <a:pt x="82" y="970"/>
                    <a:pt x="91" y="971"/>
                  </a:cubicBezTo>
                  <a:cubicBezTo>
                    <a:pt x="94" y="971"/>
                    <a:pt x="98" y="972"/>
                    <a:pt x="102" y="972"/>
                  </a:cubicBezTo>
                  <a:cubicBezTo>
                    <a:pt x="101" y="980"/>
                    <a:pt x="139" y="987"/>
                    <a:pt x="143" y="988"/>
                  </a:cubicBezTo>
                  <a:cubicBezTo>
                    <a:pt x="144" y="989"/>
                    <a:pt x="145" y="989"/>
                    <a:pt x="146" y="989"/>
                  </a:cubicBezTo>
                  <a:cubicBezTo>
                    <a:pt x="146" y="992"/>
                    <a:pt x="160" y="1007"/>
                    <a:pt x="161" y="997"/>
                  </a:cubicBezTo>
                  <a:cubicBezTo>
                    <a:pt x="163" y="999"/>
                    <a:pt x="166" y="1000"/>
                    <a:pt x="168" y="1001"/>
                  </a:cubicBezTo>
                  <a:cubicBezTo>
                    <a:pt x="168" y="1002"/>
                    <a:pt x="169" y="1002"/>
                    <a:pt x="169" y="1002"/>
                  </a:cubicBezTo>
                  <a:cubicBezTo>
                    <a:pt x="170" y="1004"/>
                    <a:pt x="172" y="1010"/>
                    <a:pt x="176" y="1009"/>
                  </a:cubicBezTo>
                  <a:cubicBezTo>
                    <a:pt x="186" y="1019"/>
                    <a:pt x="192" y="1050"/>
                    <a:pt x="206" y="1054"/>
                  </a:cubicBezTo>
                  <a:cubicBezTo>
                    <a:pt x="210" y="1066"/>
                    <a:pt x="212" y="1042"/>
                    <a:pt x="210" y="1037"/>
                  </a:cubicBezTo>
                  <a:cubicBezTo>
                    <a:pt x="211" y="1038"/>
                    <a:pt x="211" y="1038"/>
                    <a:pt x="211" y="1038"/>
                  </a:cubicBezTo>
                  <a:cubicBezTo>
                    <a:pt x="211" y="1041"/>
                    <a:pt x="212" y="1042"/>
                    <a:pt x="215" y="1043"/>
                  </a:cubicBezTo>
                  <a:cubicBezTo>
                    <a:pt x="217" y="1046"/>
                    <a:pt x="218" y="1049"/>
                    <a:pt x="219" y="1051"/>
                  </a:cubicBezTo>
                  <a:cubicBezTo>
                    <a:pt x="215" y="1059"/>
                    <a:pt x="213" y="1067"/>
                    <a:pt x="212" y="1077"/>
                  </a:cubicBezTo>
                  <a:close/>
                  <a:moveTo>
                    <a:pt x="264" y="992"/>
                  </a:moveTo>
                  <a:cubicBezTo>
                    <a:pt x="267" y="987"/>
                    <a:pt x="270" y="982"/>
                    <a:pt x="273" y="977"/>
                  </a:cubicBezTo>
                  <a:cubicBezTo>
                    <a:pt x="273" y="978"/>
                    <a:pt x="273" y="979"/>
                    <a:pt x="273" y="980"/>
                  </a:cubicBezTo>
                  <a:cubicBezTo>
                    <a:pt x="270" y="984"/>
                    <a:pt x="267" y="988"/>
                    <a:pt x="264" y="992"/>
                  </a:cubicBezTo>
                  <a:close/>
                  <a:moveTo>
                    <a:pt x="257" y="979"/>
                  </a:moveTo>
                  <a:cubicBezTo>
                    <a:pt x="255" y="983"/>
                    <a:pt x="253" y="987"/>
                    <a:pt x="251" y="991"/>
                  </a:cubicBezTo>
                  <a:cubicBezTo>
                    <a:pt x="257" y="976"/>
                    <a:pt x="265" y="962"/>
                    <a:pt x="274" y="948"/>
                  </a:cubicBezTo>
                  <a:cubicBezTo>
                    <a:pt x="268" y="958"/>
                    <a:pt x="263" y="969"/>
                    <a:pt x="257" y="979"/>
                  </a:cubicBezTo>
                  <a:close/>
                  <a:moveTo>
                    <a:pt x="601" y="431"/>
                  </a:moveTo>
                  <a:cubicBezTo>
                    <a:pt x="600" y="430"/>
                    <a:pt x="600" y="430"/>
                    <a:pt x="599" y="430"/>
                  </a:cubicBezTo>
                  <a:cubicBezTo>
                    <a:pt x="597" y="428"/>
                    <a:pt x="595" y="425"/>
                    <a:pt x="593" y="423"/>
                  </a:cubicBezTo>
                  <a:cubicBezTo>
                    <a:pt x="593" y="419"/>
                    <a:pt x="592" y="416"/>
                    <a:pt x="591" y="412"/>
                  </a:cubicBezTo>
                  <a:cubicBezTo>
                    <a:pt x="595" y="418"/>
                    <a:pt x="598" y="424"/>
                    <a:pt x="601" y="431"/>
                  </a:cubicBezTo>
                  <a:close/>
                  <a:moveTo>
                    <a:pt x="604" y="448"/>
                  </a:moveTo>
                  <a:cubicBezTo>
                    <a:pt x="598" y="456"/>
                    <a:pt x="591" y="463"/>
                    <a:pt x="584" y="470"/>
                  </a:cubicBezTo>
                  <a:cubicBezTo>
                    <a:pt x="589" y="461"/>
                    <a:pt x="594" y="452"/>
                    <a:pt x="599" y="443"/>
                  </a:cubicBezTo>
                  <a:cubicBezTo>
                    <a:pt x="601" y="444"/>
                    <a:pt x="602" y="446"/>
                    <a:pt x="604" y="448"/>
                  </a:cubicBezTo>
                  <a:close/>
                  <a:moveTo>
                    <a:pt x="585" y="426"/>
                  </a:moveTo>
                  <a:cubicBezTo>
                    <a:pt x="585" y="426"/>
                    <a:pt x="584" y="427"/>
                    <a:pt x="584" y="428"/>
                  </a:cubicBezTo>
                  <a:cubicBezTo>
                    <a:pt x="584" y="426"/>
                    <a:pt x="583" y="425"/>
                    <a:pt x="583" y="423"/>
                  </a:cubicBezTo>
                  <a:cubicBezTo>
                    <a:pt x="583" y="424"/>
                    <a:pt x="584" y="425"/>
                    <a:pt x="585" y="426"/>
                  </a:cubicBezTo>
                  <a:close/>
                  <a:moveTo>
                    <a:pt x="579" y="405"/>
                  </a:moveTo>
                  <a:cubicBezTo>
                    <a:pt x="580" y="407"/>
                    <a:pt x="580" y="408"/>
                    <a:pt x="581" y="410"/>
                  </a:cubicBezTo>
                  <a:cubicBezTo>
                    <a:pt x="579" y="407"/>
                    <a:pt x="577" y="405"/>
                    <a:pt x="575" y="403"/>
                  </a:cubicBezTo>
                  <a:cubicBezTo>
                    <a:pt x="577" y="404"/>
                    <a:pt x="578" y="404"/>
                    <a:pt x="579" y="405"/>
                  </a:cubicBezTo>
                  <a:close/>
                  <a:moveTo>
                    <a:pt x="567" y="387"/>
                  </a:moveTo>
                  <a:cubicBezTo>
                    <a:pt x="568" y="388"/>
                    <a:pt x="569" y="390"/>
                    <a:pt x="571" y="392"/>
                  </a:cubicBezTo>
                  <a:cubicBezTo>
                    <a:pt x="567" y="390"/>
                    <a:pt x="564" y="388"/>
                    <a:pt x="560" y="387"/>
                  </a:cubicBezTo>
                  <a:cubicBezTo>
                    <a:pt x="555" y="381"/>
                    <a:pt x="549" y="376"/>
                    <a:pt x="544" y="370"/>
                  </a:cubicBezTo>
                  <a:cubicBezTo>
                    <a:pt x="552" y="375"/>
                    <a:pt x="560" y="381"/>
                    <a:pt x="567" y="387"/>
                  </a:cubicBezTo>
                  <a:close/>
                  <a:moveTo>
                    <a:pt x="534" y="355"/>
                  </a:moveTo>
                  <a:cubicBezTo>
                    <a:pt x="528" y="352"/>
                    <a:pt x="522" y="349"/>
                    <a:pt x="516" y="347"/>
                  </a:cubicBezTo>
                  <a:cubicBezTo>
                    <a:pt x="513" y="345"/>
                    <a:pt x="510" y="342"/>
                    <a:pt x="507" y="340"/>
                  </a:cubicBezTo>
                  <a:cubicBezTo>
                    <a:pt x="516" y="345"/>
                    <a:pt x="526" y="350"/>
                    <a:pt x="534" y="355"/>
                  </a:cubicBezTo>
                  <a:close/>
                  <a:moveTo>
                    <a:pt x="531" y="374"/>
                  </a:moveTo>
                  <a:cubicBezTo>
                    <a:pt x="518" y="368"/>
                    <a:pt x="506" y="361"/>
                    <a:pt x="495" y="353"/>
                  </a:cubicBezTo>
                  <a:cubicBezTo>
                    <a:pt x="508" y="359"/>
                    <a:pt x="520" y="366"/>
                    <a:pt x="531" y="374"/>
                  </a:cubicBezTo>
                  <a:close/>
                  <a:moveTo>
                    <a:pt x="475" y="332"/>
                  </a:moveTo>
                  <a:cubicBezTo>
                    <a:pt x="467" y="330"/>
                    <a:pt x="460" y="328"/>
                    <a:pt x="452" y="326"/>
                  </a:cubicBezTo>
                  <a:cubicBezTo>
                    <a:pt x="451" y="326"/>
                    <a:pt x="451" y="325"/>
                    <a:pt x="450" y="325"/>
                  </a:cubicBezTo>
                  <a:cubicBezTo>
                    <a:pt x="459" y="327"/>
                    <a:pt x="467" y="329"/>
                    <a:pt x="475" y="332"/>
                  </a:cubicBezTo>
                  <a:close/>
                  <a:moveTo>
                    <a:pt x="408" y="324"/>
                  </a:moveTo>
                  <a:cubicBezTo>
                    <a:pt x="410" y="324"/>
                    <a:pt x="412" y="325"/>
                    <a:pt x="414" y="325"/>
                  </a:cubicBezTo>
                  <a:cubicBezTo>
                    <a:pt x="411" y="325"/>
                    <a:pt x="407" y="325"/>
                    <a:pt x="404" y="324"/>
                  </a:cubicBezTo>
                  <a:cubicBezTo>
                    <a:pt x="405" y="324"/>
                    <a:pt x="406" y="324"/>
                    <a:pt x="408" y="324"/>
                  </a:cubicBezTo>
                  <a:close/>
                  <a:moveTo>
                    <a:pt x="328" y="327"/>
                  </a:moveTo>
                  <a:cubicBezTo>
                    <a:pt x="331" y="325"/>
                    <a:pt x="335" y="324"/>
                    <a:pt x="338" y="323"/>
                  </a:cubicBezTo>
                  <a:cubicBezTo>
                    <a:pt x="335" y="324"/>
                    <a:pt x="331" y="326"/>
                    <a:pt x="328" y="327"/>
                  </a:cubicBezTo>
                  <a:cubicBezTo>
                    <a:pt x="328" y="327"/>
                    <a:pt x="328" y="327"/>
                    <a:pt x="328" y="327"/>
                  </a:cubicBezTo>
                  <a:close/>
                  <a:moveTo>
                    <a:pt x="316" y="367"/>
                  </a:moveTo>
                  <a:cubicBezTo>
                    <a:pt x="318" y="367"/>
                    <a:pt x="320" y="366"/>
                    <a:pt x="321" y="365"/>
                  </a:cubicBezTo>
                  <a:cubicBezTo>
                    <a:pt x="318" y="370"/>
                    <a:pt x="316" y="375"/>
                    <a:pt x="313" y="380"/>
                  </a:cubicBezTo>
                  <a:cubicBezTo>
                    <a:pt x="312" y="380"/>
                    <a:pt x="311" y="379"/>
                    <a:pt x="311" y="380"/>
                  </a:cubicBezTo>
                  <a:cubicBezTo>
                    <a:pt x="312" y="376"/>
                    <a:pt x="314" y="371"/>
                    <a:pt x="316" y="367"/>
                  </a:cubicBezTo>
                  <a:close/>
                  <a:moveTo>
                    <a:pt x="309" y="409"/>
                  </a:moveTo>
                  <a:cubicBezTo>
                    <a:pt x="308" y="408"/>
                    <a:pt x="308" y="408"/>
                    <a:pt x="308" y="408"/>
                  </a:cubicBezTo>
                  <a:cubicBezTo>
                    <a:pt x="315" y="392"/>
                    <a:pt x="322" y="377"/>
                    <a:pt x="332" y="364"/>
                  </a:cubicBezTo>
                  <a:cubicBezTo>
                    <a:pt x="333" y="364"/>
                    <a:pt x="333" y="364"/>
                    <a:pt x="334" y="365"/>
                  </a:cubicBezTo>
                  <a:cubicBezTo>
                    <a:pt x="331" y="383"/>
                    <a:pt x="322" y="401"/>
                    <a:pt x="313" y="418"/>
                  </a:cubicBezTo>
                  <a:cubicBezTo>
                    <a:pt x="313" y="417"/>
                    <a:pt x="313" y="416"/>
                    <a:pt x="312" y="415"/>
                  </a:cubicBezTo>
                  <a:cubicBezTo>
                    <a:pt x="312" y="413"/>
                    <a:pt x="312" y="409"/>
                    <a:pt x="309" y="409"/>
                  </a:cubicBezTo>
                  <a:close/>
                  <a:moveTo>
                    <a:pt x="306" y="389"/>
                  </a:moveTo>
                  <a:cubicBezTo>
                    <a:pt x="307" y="388"/>
                    <a:pt x="308" y="388"/>
                    <a:pt x="308" y="388"/>
                  </a:cubicBezTo>
                  <a:cubicBezTo>
                    <a:pt x="306" y="392"/>
                    <a:pt x="304" y="396"/>
                    <a:pt x="302" y="401"/>
                  </a:cubicBezTo>
                  <a:cubicBezTo>
                    <a:pt x="302" y="400"/>
                    <a:pt x="302" y="400"/>
                    <a:pt x="301" y="399"/>
                  </a:cubicBezTo>
                  <a:cubicBezTo>
                    <a:pt x="303" y="396"/>
                    <a:pt x="305" y="392"/>
                    <a:pt x="306" y="389"/>
                  </a:cubicBezTo>
                  <a:close/>
                  <a:moveTo>
                    <a:pt x="308" y="433"/>
                  </a:moveTo>
                  <a:cubicBezTo>
                    <a:pt x="308" y="433"/>
                    <a:pt x="308" y="433"/>
                    <a:pt x="307" y="433"/>
                  </a:cubicBezTo>
                  <a:cubicBezTo>
                    <a:pt x="307" y="433"/>
                    <a:pt x="308" y="433"/>
                    <a:pt x="308" y="433"/>
                  </a:cubicBezTo>
                  <a:cubicBezTo>
                    <a:pt x="308" y="433"/>
                    <a:pt x="308" y="433"/>
                    <a:pt x="308" y="433"/>
                  </a:cubicBezTo>
                  <a:close/>
                  <a:moveTo>
                    <a:pt x="289" y="428"/>
                  </a:moveTo>
                  <a:cubicBezTo>
                    <a:pt x="291" y="421"/>
                    <a:pt x="294" y="414"/>
                    <a:pt x="297" y="407"/>
                  </a:cubicBezTo>
                  <a:cubicBezTo>
                    <a:pt x="298" y="408"/>
                    <a:pt x="298" y="408"/>
                    <a:pt x="299" y="409"/>
                  </a:cubicBezTo>
                  <a:cubicBezTo>
                    <a:pt x="296" y="415"/>
                    <a:pt x="293" y="422"/>
                    <a:pt x="289" y="429"/>
                  </a:cubicBezTo>
                  <a:cubicBezTo>
                    <a:pt x="289" y="429"/>
                    <a:pt x="289" y="429"/>
                    <a:pt x="289" y="429"/>
                  </a:cubicBezTo>
                  <a:cubicBezTo>
                    <a:pt x="289" y="429"/>
                    <a:pt x="289" y="429"/>
                    <a:pt x="289" y="428"/>
                  </a:cubicBezTo>
                  <a:close/>
                  <a:moveTo>
                    <a:pt x="298" y="461"/>
                  </a:move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8" y="461"/>
                  </a:cubicBezTo>
                  <a:close/>
                  <a:moveTo>
                    <a:pt x="289" y="460"/>
                  </a:moveTo>
                  <a:cubicBezTo>
                    <a:pt x="289" y="462"/>
                    <a:pt x="289" y="463"/>
                    <a:pt x="290" y="463"/>
                  </a:cubicBezTo>
                  <a:cubicBezTo>
                    <a:pt x="288" y="464"/>
                    <a:pt x="286" y="465"/>
                    <a:pt x="284" y="465"/>
                  </a:cubicBezTo>
                  <a:cubicBezTo>
                    <a:pt x="286" y="464"/>
                    <a:pt x="287" y="462"/>
                    <a:pt x="289" y="460"/>
                  </a:cubicBezTo>
                  <a:close/>
                  <a:moveTo>
                    <a:pt x="246" y="528"/>
                  </a:moveTo>
                  <a:cubicBezTo>
                    <a:pt x="250" y="523"/>
                    <a:pt x="255" y="520"/>
                    <a:pt x="261" y="518"/>
                  </a:cubicBezTo>
                  <a:cubicBezTo>
                    <a:pt x="266" y="522"/>
                    <a:pt x="272" y="525"/>
                    <a:pt x="279" y="528"/>
                  </a:cubicBezTo>
                  <a:cubicBezTo>
                    <a:pt x="267" y="529"/>
                    <a:pt x="257" y="530"/>
                    <a:pt x="246" y="528"/>
                  </a:cubicBezTo>
                  <a:close/>
                  <a:moveTo>
                    <a:pt x="342" y="537"/>
                  </a:moveTo>
                  <a:cubicBezTo>
                    <a:pt x="333" y="535"/>
                    <a:pt x="324" y="533"/>
                    <a:pt x="315" y="531"/>
                  </a:cubicBezTo>
                  <a:cubicBezTo>
                    <a:pt x="329" y="531"/>
                    <a:pt x="342" y="534"/>
                    <a:pt x="355" y="539"/>
                  </a:cubicBezTo>
                  <a:cubicBezTo>
                    <a:pt x="351" y="538"/>
                    <a:pt x="346" y="538"/>
                    <a:pt x="342" y="537"/>
                  </a:cubicBezTo>
                  <a:close/>
                  <a:moveTo>
                    <a:pt x="388" y="548"/>
                  </a:moveTo>
                  <a:cubicBezTo>
                    <a:pt x="358" y="529"/>
                    <a:pt x="329" y="520"/>
                    <a:pt x="294" y="525"/>
                  </a:cubicBezTo>
                  <a:cubicBezTo>
                    <a:pt x="286" y="522"/>
                    <a:pt x="278" y="519"/>
                    <a:pt x="271" y="515"/>
                  </a:cubicBezTo>
                  <a:cubicBezTo>
                    <a:pt x="311" y="507"/>
                    <a:pt x="356" y="528"/>
                    <a:pt x="390" y="548"/>
                  </a:cubicBezTo>
                  <a:cubicBezTo>
                    <a:pt x="389" y="548"/>
                    <a:pt x="388" y="548"/>
                    <a:pt x="388" y="548"/>
                  </a:cubicBezTo>
                  <a:close/>
                  <a:moveTo>
                    <a:pt x="365" y="526"/>
                  </a:moveTo>
                  <a:cubicBezTo>
                    <a:pt x="346" y="517"/>
                    <a:pt x="324" y="509"/>
                    <a:pt x="303" y="507"/>
                  </a:cubicBezTo>
                  <a:cubicBezTo>
                    <a:pt x="356" y="509"/>
                    <a:pt x="428" y="535"/>
                    <a:pt x="450" y="588"/>
                  </a:cubicBezTo>
                  <a:cubicBezTo>
                    <a:pt x="429" y="564"/>
                    <a:pt x="398" y="541"/>
                    <a:pt x="365" y="526"/>
                  </a:cubicBezTo>
                  <a:close/>
                  <a:moveTo>
                    <a:pt x="445" y="649"/>
                  </a:moveTo>
                  <a:cubicBezTo>
                    <a:pt x="446" y="650"/>
                    <a:pt x="446" y="649"/>
                    <a:pt x="447" y="649"/>
                  </a:cubicBezTo>
                  <a:cubicBezTo>
                    <a:pt x="446" y="651"/>
                    <a:pt x="446" y="652"/>
                    <a:pt x="445" y="653"/>
                  </a:cubicBezTo>
                  <a:cubicBezTo>
                    <a:pt x="445" y="652"/>
                    <a:pt x="445" y="651"/>
                    <a:pt x="445" y="649"/>
                  </a:cubicBezTo>
                  <a:close/>
                  <a:moveTo>
                    <a:pt x="441" y="688"/>
                  </a:moveTo>
                  <a:cubicBezTo>
                    <a:pt x="442" y="688"/>
                    <a:pt x="442" y="688"/>
                    <a:pt x="442" y="687"/>
                  </a:cubicBezTo>
                  <a:cubicBezTo>
                    <a:pt x="442" y="688"/>
                    <a:pt x="442" y="688"/>
                    <a:pt x="442" y="688"/>
                  </a:cubicBezTo>
                  <a:cubicBezTo>
                    <a:pt x="442" y="688"/>
                    <a:pt x="442" y="688"/>
                    <a:pt x="441" y="688"/>
                  </a:cubicBezTo>
                  <a:close/>
                  <a:moveTo>
                    <a:pt x="460" y="653"/>
                  </a:moveTo>
                  <a:cubicBezTo>
                    <a:pt x="453" y="659"/>
                    <a:pt x="447" y="666"/>
                    <a:pt x="442" y="674"/>
                  </a:cubicBezTo>
                  <a:cubicBezTo>
                    <a:pt x="442" y="673"/>
                    <a:pt x="442" y="672"/>
                    <a:pt x="442" y="671"/>
                  </a:cubicBezTo>
                  <a:cubicBezTo>
                    <a:pt x="450" y="661"/>
                    <a:pt x="456" y="651"/>
                    <a:pt x="460" y="640"/>
                  </a:cubicBezTo>
                  <a:cubicBezTo>
                    <a:pt x="461" y="643"/>
                    <a:pt x="461" y="645"/>
                    <a:pt x="462" y="648"/>
                  </a:cubicBezTo>
                  <a:cubicBezTo>
                    <a:pt x="461" y="649"/>
                    <a:pt x="460" y="651"/>
                    <a:pt x="460" y="653"/>
                  </a:cubicBezTo>
                  <a:close/>
                  <a:moveTo>
                    <a:pt x="485" y="620"/>
                  </a:moveTo>
                  <a:cubicBezTo>
                    <a:pt x="481" y="624"/>
                    <a:pt x="477" y="628"/>
                    <a:pt x="473" y="633"/>
                  </a:cubicBezTo>
                  <a:cubicBezTo>
                    <a:pt x="473" y="631"/>
                    <a:pt x="473" y="629"/>
                    <a:pt x="472" y="627"/>
                  </a:cubicBezTo>
                  <a:cubicBezTo>
                    <a:pt x="480" y="619"/>
                    <a:pt x="488" y="611"/>
                    <a:pt x="496" y="603"/>
                  </a:cubicBezTo>
                  <a:cubicBezTo>
                    <a:pt x="493" y="608"/>
                    <a:pt x="489" y="614"/>
                    <a:pt x="485" y="620"/>
                  </a:cubicBezTo>
                  <a:close/>
                  <a:moveTo>
                    <a:pt x="468" y="616"/>
                  </a:moveTo>
                  <a:cubicBezTo>
                    <a:pt x="465" y="609"/>
                    <a:pt x="461" y="602"/>
                    <a:pt x="456" y="596"/>
                  </a:cubicBezTo>
                  <a:cubicBezTo>
                    <a:pt x="458" y="595"/>
                    <a:pt x="460" y="593"/>
                    <a:pt x="459" y="590"/>
                  </a:cubicBezTo>
                  <a:cubicBezTo>
                    <a:pt x="437" y="521"/>
                    <a:pt x="328" y="485"/>
                    <a:pt x="262" y="503"/>
                  </a:cubicBezTo>
                  <a:cubicBezTo>
                    <a:pt x="266" y="496"/>
                    <a:pt x="269" y="490"/>
                    <a:pt x="271" y="482"/>
                  </a:cubicBezTo>
                  <a:cubicBezTo>
                    <a:pt x="276" y="487"/>
                    <a:pt x="279" y="478"/>
                    <a:pt x="279" y="476"/>
                  </a:cubicBezTo>
                  <a:cubicBezTo>
                    <a:pt x="286" y="473"/>
                    <a:pt x="293" y="471"/>
                    <a:pt x="300" y="468"/>
                  </a:cubicBezTo>
                  <a:cubicBezTo>
                    <a:pt x="296" y="476"/>
                    <a:pt x="296" y="480"/>
                    <a:pt x="305" y="484"/>
                  </a:cubicBezTo>
                  <a:cubicBezTo>
                    <a:pt x="305" y="485"/>
                    <a:pt x="305" y="486"/>
                    <a:pt x="305" y="487"/>
                  </a:cubicBezTo>
                  <a:cubicBezTo>
                    <a:pt x="306" y="488"/>
                    <a:pt x="307" y="489"/>
                    <a:pt x="308" y="490"/>
                  </a:cubicBezTo>
                  <a:cubicBezTo>
                    <a:pt x="307" y="494"/>
                    <a:pt x="310" y="499"/>
                    <a:pt x="314" y="496"/>
                  </a:cubicBezTo>
                  <a:cubicBezTo>
                    <a:pt x="325" y="501"/>
                    <a:pt x="326" y="486"/>
                    <a:pt x="326" y="480"/>
                  </a:cubicBezTo>
                  <a:cubicBezTo>
                    <a:pt x="332" y="473"/>
                    <a:pt x="333" y="463"/>
                    <a:pt x="322" y="466"/>
                  </a:cubicBezTo>
                  <a:cubicBezTo>
                    <a:pt x="320" y="461"/>
                    <a:pt x="316" y="455"/>
                    <a:pt x="310" y="457"/>
                  </a:cubicBezTo>
                  <a:cubicBezTo>
                    <a:pt x="307" y="455"/>
                    <a:pt x="304" y="454"/>
                    <a:pt x="301" y="453"/>
                  </a:cubicBezTo>
                  <a:cubicBezTo>
                    <a:pt x="301" y="453"/>
                    <a:pt x="302" y="452"/>
                    <a:pt x="302" y="452"/>
                  </a:cubicBezTo>
                  <a:cubicBezTo>
                    <a:pt x="305" y="452"/>
                    <a:pt x="307" y="452"/>
                    <a:pt x="310" y="452"/>
                  </a:cubicBezTo>
                  <a:cubicBezTo>
                    <a:pt x="310" y="459"/>
                    <a:pt x="317" y="454"/>
                    <a:pt x="319" y="452"/>
                  </a:cubicBezTo>
                  <a:cubicBezTo>
                    <a:pt x="334" y="451"/>
                    <a:pt x="349" y="452"/>
                    <a:pt x="364" y="454"/>
                  </a:cubicBezTo>
                  <a:cubicBezTo>
                    <a:pt x="360" y="464"/>
                    <a:pt x="377" y="456"/>
                    <a:pt x="377" y="456"/>
                  </a:cubicBezTo>
                  <a:cubicBezTo>
                    <a:pt x="386" y="458"/>
                    <a:pt x="395" y="460"/>
                    <a:pt x="404" y="464"/>
                  </a:cubicBezTo>
                  <a:cubicBezTo>
                    <a:pt x="426" y="481"/>
                    <a:pt x="436" y="519"/>
                    <a:pt x="464" y="528"/>
                  </a:cubicBezTo>
                  <a:cubicBezTo>
                    <a:pt x="459" y="529"/>
                    <a:pt x="441" y="542"/>
                    <a:pt x="451" y="547"/>
                  </a:cubicBezTo>
                  <a:cubicBezTo>
                    <a:pt x="463" y="583"/>
                    <a:pt x="513" y="532"/>
                    <a:pt x="469" y="528"/>
                  </a:cubicBezTo>
                  <a:cubicBezTo>
                    <a:pt x="474" y="524"/>
                    <a:pt x="470" y="507"/>
                    <a:pt x="470" y="501"/>
                  </a:cubicBezTo>
                  <a:cubicBezTo>
                    <a:pt x="476" y="512"/>
                    <a:pt x="485" y="522"/>
                    <a:pt x="493" y="532"/>
                  </a:cubicBezTo>
                  <a:cubicBezTo>
                    <a:pt x="502" y="543"/>
                    <a:pt x="508" y="538"/>
                    <a:pt x="499" y="527"/>
                  </a:cubicBezTo>
                  <a:cubicBezTo>
                    <a:pt x="489" y="513"/>
                    <a:pt x="476" y="500"/>
                    <a:pt x="470" y="484"/>
                  </a:cubicBezTo>
                  <a:cubicBezTo>
                    <a:pt x="462" y="463"/>
                    <a:pt x="459" y="475"/>
                    <a:pt x="460" y="490"/>
                  </a:cubicBezTo>
                  <a:cubicBezTo>
                    <a:pt x="445" y="474"/>
                    <a:pt x="427" y="463"/>
                    <a:pt x="408" y="456"/>
                  </a:cubicBezTo>
                  <a:cubicBezTo>
                    <a:pt x="395" y="447"/>
                    <a:pt x="383" y="450"/>
                    <a:pt x="369" y="445"/>
                  </a:cubicBezTo>
                  <a:cubicBezTo>
                    <a:pt x="367" y="441"/>
                    <a:pt x="364" y="438"/>
                    <a:pt x="359" y="438"/>
                  </a:cubicBezTo>
                  <a:cubicBezTo>
                    <a:pt x="361" y="438"/>
                    <a:pt x="363" y="438"/>
                    <a:pt x="366" y="438"/>
                  </a:cubicBezTo>
                  <a:cubicBezTo>
                    <a:pt x="393" y="438"/>
                    <a:pt x="423" y="441"/>
                    <a:pt x="450" y="448"/>
                  </a:cubicBezTo>
                  <a:cubicBezTo>
                    <a:pt x="458" y="451"/>
                    <a:pt x="514" y="489"/>
                    <a:pt x="516" y="487"/>
                  </a:cubicBezTo>
                  <a:cubicBezTo>
                    <a:pt x="530" y="474"/>
                    <a:pt x="495" y="456"/>
                    <a:pt x="485" y="451"/>
                  </a:cubicBezTo>
                  <a:cubicBezTo>
                    <a:pt x="435" y="429"/>
                    <a:pt x="377" y="425"/>
                    <a:pt x="323" y="432"/>
                  </a:cubicBezTo>
                  <a:cubicBezTo>
                    <a:pt x="323" y="429"/>
                    <a:pt x="320" y="428"/>
                    <a:pt x="317" y="428"/>
                  </a:cubicBezTo>
                  <a:cubicBezTo>
                    <a:pt x="326" y="408"/>
                    <a:pt x="338" y="389"/>
                    <a:pt x="342" y="367"/>
                  </a:cubicBezTo>
                  <a:cubicBezTo>
                    <a:pt x="356" y="372"/>
                    <a:pt x="371" y="376"/>
                    <a:pt x="385" y="381"/>
                  </a:cubicBezTo>
                  <a:cubicBezTo>
                    <a:pt x="405" y="393"/>
                    <a:pt x="422" y="408"/>
                    <a:pt x="441" y="420"/>
                  </a:cubicBezTo>
                  <a:cubicBezTo>
                    <a:pt x="470" y="439"/>
                    <a:pt x="463" y="417"/>
                    <a:pt x="445" y="402"/>
                  </a:cubicBezTo>
                  <a:cubicBezTo>
                    <a:pt x="451" y="404"/>
                    <a:pt x="483" y="425"/>
                    <a:pt x="488" y="421"/>
                  </a:cubicBezTo>
                  <a:cubicBezTo>
                    <a:pt x="503" y="436"/>
                    <a:pt x="520" y="452"/>
                    <a:pt x="542" y="458"/>
                  </a:cubicBezTo>
                  <a:cubicBezTo>
                    <a:pt x="545" y="459"/>
                    <a:pt x="549" y="453"/>
                    <a:pt x="545" y="451"/>
                  </a:cubicBezTo>
                  <a:cubicBezTo>
                    <a:pt x="533" y="442"/>
                    <a:pt x="521" y="433"/>
                    <a:pt x="509" y="424"/>
                  </a:cubicBezTo>
                  <a:cubicBezTo>
                    <a:pt x="469" y="392"/>
                    <a:pt x="428" y="365"/>
                    <a:pt x="376" y="358"/>
                  </a:cubicBezTo>
                  <a:cubicBezTo>
                    <a:pt x="365" y="356"/>
                    <a:pt x="353" y="354"/>
                    <a:pt x="343" y="354"/>
                  </a:cubicBezTo>
                  <a:cubicBezTo>
                    <a:pt x="342" y="340"/>
                    <a:pt x="334" y="348"/>
                    <a:pt x="329" y="355"/>
                  </a:cubicBezTo>
                  <a:cubicBezTo>
                    <a:pt x="328" y="355"/>
                    <a:pt x="328" y="355"/>
                    <a:pt x="327" y="356"/>
                  </a:cubicBezTo>
                  <a:cubicBezTo>
                    <a:pt x="325" y="356"/>
                    <a:pt x="323" y="356"/>
                    <a:pt x="320" y="355"/>
                  </a:cubicBezTo>
                  <a:cubicBezTo>
                    <a:pt x="322" y="349"/>
                    <a:pt x="324" y="343"/>
                    <a:pt x="326" y="337"/>
                  </a:cubicBezTo>
                  <a:cubicBezTo>
                    <a:pt x="340" y="331"/>
                    <a:pt x="353" y="324"/>
                    <a:pt x="367" y="320"/>
                  </a:cubicBezTo>
                  <a:cubicBezTo>
                    <a:pt x="372" y="320"/>
                    <a:pt x="376" y="320"/>
                    <a:pt x="380" y="320"/>
                  </a:cubicBezTo>
                  <a:cubicBezTo>
                    <a:pt x="377" y="321"/>
                    <a:pt x="367" y="322"/>
                    <a:pt x="365" y="325"/>
                  </a:cubicBezTo>
                  <a:cubicBezTo>
                    <a:pt x="361" y="327"/>
                    <a:pt x="344" y="331"/>
                    <a:pt x="348" y="337"/>
                  </a:cubicBezTo>
                  <a:cubicBezTo>
                    <a:pt x="351" y="344"/>
                    <a:pt x="367" y="333"/>
                    <a:pt x="371" y="332"/>
                  </a:cubicBezTo>
                  <a:cubicBezTo>
                    <a:pt x="398" y="331"/>
                    <a:pt x="426" y="334"/>
                    <a:pt x="452" y="340"/>
                  </a:cubicBezTo>
                  <a:cubicBezTo>
                    <a:pt x="478" y="359"/>
                    <a:pt x="503" y="384"/>
                    <a:pt x="519" y="412"/>
                  </a:cubicBezTo>
                  <a:cubicBezTo>
                    <a:pt x="523" y="420"/>
                    <a:pt x="526" y="408"/>
                    <a:pt x="521" y="401"/>
                  </a:cubicBezTo>
                  <a:cubicBezTo>
                    <a:pt x="510" y="383"/>
                    <a:pt x="496" y="367"/>
                    <a:pt x="480" y="353"/>
                  </a:cubicBezTo>
                  <a:cubicBezTo>
                    <a:pt x="503" y="369"/>
                    <a:pt x="527" y="380"/>
                    <a:pt x="552" y="392"/>
                  </a:cubicBezTo>
                  <a:cubicBezTo>
                    <a:pt x="556" y="396"/>
                    <a:pt x="563" y="411"/>
                    <a:pt x="571" y="423"/>
                  </a:cubicBezTo>
                  <a:cubicBezTo>
                    <a:pt x="563" y="414"/>
                    <a:pt x="551" y="402"/>
                    <a:pt x="543" y="419"/>
                  </a:cubicBezTo>
                  <a:cubicBezTo>
                    <a:pt x="538" y="430"/>
                    <a:pt x="546" y="437"/>
                    <a:pt x="547" y="430"/>
                  </a:cubicBezTo>
                  <a:cubicBezTo>
                    <a:pt x="547" y="430"/>
                    <a:pt x="550" y="417"/>
                    <a:pt x="554" y="418"/>
                  </a:cubicBezTo>
                  <a:cubicBezTo>
                    <a:pt x="537" y="432"/>
                    <a:pt x="579" y="440"/>
                    <a:pt x="573" y="426"/>
                  </a:cubicBezTo>
                  <a:cubicBezTo>
                    <a:pt x="580" y="437"/>
                    <a:pt x="587" y="443"/>
                    <a:pt x="591" y="433"/>
                  </a:cubicBezTo>
                  <a:cubicBezTo>
                    <a:pt x="592" y="434"/>
                    <a:pt x="593" y="435"/>
                    <a:pt x="594" y="436"/>
                  </a:cubicBezTo>
                  <a:cubicBezTo>
                    <a:pt x="588" y="446"/>
                    <a:pt x="582" y="455"/>
                    <a:pt x="577" y="465"/>
                  </a:cubicBezTo>
                  <a:cubicBezTo>
                    <a:pt x="569" y="467"/>
                    <a:pt x="557" y="493"/>
                    <a:pt x="553" y="500"/>
                  </a:cubicBezTo>
                  <a:cubicBezTo>
                    <a:pt x="541" y="513"/>
                    <a:pt x="530" y="527"/>
                    <a:pt x="518" y="541"/>
                  </a:cubicBezTo>
                  <a:cubicBezTo>
                    <a:pt x="515" y="545"/>
                    <a:pt x="486" y="570"/>
                    <a:pt x="493" y="575"/>
                  </a:cubicBezTo>
                  <a:cubicBezTo>
                    <a:pt x="500" y="581"/>
                    <a:pt x="520" y="550"/>
                    <a:pt x="524" y="546"/>
                  </a:cubicBezTo>
                  <a:cubicBezTo>
                    <a:pt x="508" y="572"/>
                    <a:pt x="490" y="595"/>
                    <a:pt x="468" y="616"/>
                  </a:cubicBezTo>
                  <a:close/>
                  <a:moveTo>
                    <a:pt x="306" y="476"/>
                  </a:moveTo>
                  <a:cubicBezTo>
                    <a:pt x="309" y="466"/>
                    <a:pt x="312" y="465"/>
                    <a:pt x="312" y="465"/>
                  </a:cubicBezTo>
                  <a:cubicBezTo>
                    <a:pt x="312" y="465"/>
                    <a:pt x="314" y="466"/>
                    <a:pt x="315" y="470"/>
                  </a:cubicBezTo>
                  <a:cubicBezTo>
                    <a:pt x="313" y="472"/>
                    <a:pt x="311" y="474"/>
                    <a:pt x="309" y="477"/>
                  </a:cubicBezTo>
                  <a:cubicBezTo>
                    <a:pt x="308" y="477"/>
                    <a:pt x="307" y="476"/>
                    <a:pt x="306" y="476"/>
                  </a:cubicBezTo>
                  <a:close/>
                  <a:moveTo>
                    <a:pt x="317" y="488"/>
                  </a:moveTo>
                  <a:cubicBezTo>
                    <a:pt x="317" y="487"/>
                    <a:pt x="318" y="486"/>
                    <a:pt x="318" y="484"/>
                  </a:cubicBezTo>
                  <a:cubicBezTo>
                    <a:pt x="318" y="484"/>
                    <a:pt x="318" y="484"/>
                    <a:pt x="318" y="484"/>
                  </a:cubicBezTo>
                  <a:cubicBezTo>
                    <a:pt x="318" y="486"/>
                    <a:pt x="318" y="488"/>
                    <a:pt x="317" y="488"/>
                  </a:cubicBezTo>
                  <a:cubicBezTo>
                    <a:pt x="317" y="488"/>
                    <a:pt x="317" y="488"/>
                    <a:pt x="317" y="488"/>
                  </a:cubicBezTo>
                  <a:close/>
                  <a:moveTo>
                    <a:pt x="423" y="472"/>
                  </a:moveTo>
                  <a:cubicBezTo>
                    <a:pt x="438" y="480"/>
                    <a:pt x="451" y="490"/>
                    <a:pt x="462" y="505"/>
                  </a:cubicBezTo>
                  <a:cubicBezTo>
                    <a:pt x="462" y="510"/>
                    <a:pt x="463" y="515"/>
                    <a:pt x="463" y="519"/>
                  </a:cubicBezTo>
                  <a:cubicBezTo>
                    <a:pt x="445" y="509"/>
                    <a:pt x="435" y="487"/>
                    <a:pt x="423" y="472"/>
                  </a:cubicBezTo>
                  <a:close/>
                  <a:moveTo>
                    <a:pt x="468" y="539"/>
                  </a:moveTo>
                  <a:cubicBezTo>
                    <a:pt x="470" y="540"/>
                    <a:pt x="472" y="539"/>
                    <a:pt x="472" y="537"/>
                  </a:cubicBezTo>
                  <a:cubicBezTo>
                    <a:pt x="484" y="544"/>
                    <a:pt x="474" y="553"/>
                    <a:pt x="465" y="550"/>
                  </a:cubicBezTo>
                  <a:cubicBezTo>
                    <a:pt x="466" y="550"/>
                    <a:pt x="467" y="550"/>
                    <a:pt x="469" y="550"/>
                  </a:cubicBezTo>
                  <a:cubicBezTo>
                    <a:pt x="477" y="549"/>
                    <a:pt x="469" y="541"/>
                    <a:pt x="468" y="539"/>
                  </a:cubicBezTo>
                  <a:close/>
                  <a:moveTo>
                    <a:pt x="379" y="367"/>
                  </a:moveTo>
                  <a:cubicBezTo>
                    <a:pt x="409" y="374"/>
                    <a:pt x="440" y="385"/>
                    <a:pt x="466" y="403"/>
                  </a:cubicBezTo>
                  <a:cubicBezTo>
                    <a:pt x="439" y="389"/>
                    <a:pt x="408" y="377"/>
                    <a:pt x="379" y="367"/>
                  </a:cubicBezTo>
                  <a:close/>
                  <a:moveTo>
                    <a:pt x="414" y="391"/>
                  </a:moveTo>
                  <a:cubicBezTo>
                    <a:pt x="427" y="398"/>
                    <a:pt x="438" y="405"/>
                    <a:pt x="446" y="414"/>
                  </a:cubicBezTo>
                  <a:cubicBezTo>
                    <a:pt x="435" y="407"/>
                    <a:pt x="425" y="399"/>
                    <a:pt x="414" y="391"/>
                  </a:cubicBezTo>
                  <a:close/>
                  <a:moveTo>
                    <a:pt x="562" y="425"/>
                  </a:moveTo>
                  <a:cubicBezTo>
                    <a:pt x="561" y="425"/>
                    <a:pt x="560" y="424"/>
                    <a:pt x="559" y="424"/>
                  </a:cubicBezTo>
                  <a:cubicBezTo>
                    <a:pt x="559" y="424"/>
                    <a:pt x="559" y="424"/>
                    <a:pt x="559" y="424"/>
                  </a:cubicBezTo>
                  <a:cubicBezTo>
                    <a:pt x="560" y="424"/>
                    <a:pt x="560" y="423"/>
                    <a:pt x="560" y="423"/>
                  </a:cubicBezTo>
                  <a:cubicBezTo>
                    <a:pt x="561" y="423"/>
                    <a:pt x="561" y="424"/>
                    <a:pt x="562" y="425"/>
                  </a:cubicBezTo>
                  <a:close/>
                  <a:moveTo>
                    <a:pt x="574" y="502"/>
                  </a:moveTo>
                  <a:cubicBezTo>
                    <a:pt x="564" y="513"/>
                    <a:pt x="554" y="526"/>
                    <a:pt x="545" y="538"/>
                  </a:cubicBezTo>
                  <a:cubicBezTo>
                    <a:pt x="548" y="533"/>
                    <a:pt x="551" y="527"/>
                    <a:pt x="554" y="522"/>
                  </a:cubicBezTo>
                  <a:cubicBezTo>
                    <a:pt x="557" y="519"/>
                    <a:pt x="559" y="516"/>
                    <a:pt x="561" y="513"/>
                  </a:cubicBezTo>
                  <a:cubicBezTo>
                    <a:pt x="566" y="509"/>
                    <a:pt x="570" y="506"/>
                    <a:pt x="574" y="502"/>
                  </a:cubicBezTo>
                  <a:close/>
                  <a:moveTo>
                    <a:pt x="596" y="505"/>
                  </a:moveTo>
                  <a:cubicBezTo>
                    <a:pt x="577" y="530"/>
                    <a:pt x="555" y="554"/>
                    <a:pt x="534" y="578"/>
                  </a:cubicBezTo>
                  <a:cubicBezTo>
                    <a:pt x="525" y="585"/>
                    <a:pt x="516" y="592"/>
                    <a:pt x="508" y="600"/>
                  </a:cubicBezTo>
                  <a:cubicBezTo>
                    <a:pt x="513" y="590"/>
                    <a:pt x="519" y="581"/>
                    <a:pt x="524" y="572"/>
                  </a:cubicBezTo>
                  <a:cubicBezTo>
                    <a:pt x="549" y="545"/>
                    <a:pt x="571" y="507"/>
                    <a:pt x="602" y="487"/>
                  </a:cubicBezTo>
                  <a:cubicBezTo>
                    <a:pt x="601" y="493"/>
                    <a:pt x="599" y="500"/>
                    <a:pt x="596" y="505"/>
                  </a:cubicBezTo>
                  <a:close/>
                  <a:moveTo>
                    <a:pt x="625" y="465"/>
                  </a:moveTo>
                  <a:cubicBezTo>
                    <a:pt x="620" y="473"/>
                    <a:pt x="615" y="480"/>
                    <a:pt x="610" y="487"/>
                  </a:cubicBezTo>
                  <a:cubicBezTo>
                    <a:pt x="612" y="483"/>
                    <a:pt x="612" y="480"/>
                    <a:pt x="610" y="476"/>
                  </a:cubicBezTo>
                  <a:cubicBezTo>
                    <a:pt x="605" y="473"/>
                    <a:pt x="597" y="480"/>
                    <a:pt x="595" y="482"/>
                  </a:cubicBezTo>
                  <a:cubicBezTo>
                    <a:pt x="597" y="480"/>
                    <a:pt x="618" y="450"/>
                    <a:pt x="604" y="461"/>
                  </a:cubicBezTo>
                  <a:cubicBezTo>
                    <a:pt x="606" y="458"/>
                    <a:pt x="608" y="456"/>
                    <a:pt x="610" y="453"/>
                  </a:cubicBezTo>
                  <a:cubicBezTo>
                    <a:pt x="615" y="454"/>
                    <a:pt x="616" y="445"/>
                    <a:pt x="613" y="442"/>
                  </a:cubicBezTo>
                  <a:cubicBezTo>
                    <a:pt x="611" y="435"/>
                    <a:pt x="609" y="428"/>
                    <a:pt x="605" y="421"/>
                  </a:cubicBezTo>
                  <a:cubicBezTo>
                    <a:pt x="620" y="431"/>
                    <a:pt x="631" y="443"/>
                    <a:pt x="631" y="453"/>
                  </a:cubicBezTo>
                  <a:cubicBezTo>
                    <a:pt x="627" y="457"/>
                    <a:pt x="625" y="461"/>
                    <a:pt x="625" y="465"/>
                  </a:cubicBezTo>
                  <a:close/>
                  <a:moveTo>
                    <a:pt x="709" y="356"/>
                  </a:moveTo>
                  <a:cubicBezTo>
                    <a:pt x="703" y="361"/>
                    <a:pt x="697" y="367"/>
                    <a:pt x="691" y="373"/>
                  </a:cubicBezTo>
                  <a:cubicBezTo>
                    <a:pt x="706" y="353"/>
                    <a:pt x="721" y="335"/>
                    <a:pt x="738" y="318"/>
                  </a:cubicBezTo>
                  <a:cubicBezTo>
                    <a:pt x="729" y="331"/>
                    <a:pt x="719" y="343"/>
                    <a:pt x="709" y="356"/>
                  </a:cubicBezTo>
                  <a:close/>
                  <a:moveTo>
                    <a:pt x="751" y="313"/>
                  </a:moveTo>
                  <a:cubicBezTo>
                    <a:pt x="754" y="308"/>
                    <a:pt x="757" y="303"/>
                    <a:pt x="760" y="299"/>
                  </a:cubicBezTo>
                  <a:cubicBezTo>
                    <a:pt x="762" y="297"/>
                    <a:pt x="765" y="295"/>
                    <a:pt x="767" y="293"/>
                  </a:cubicBezTo>
                  <a:cubicBezTo>
                    <a:pt x="762" y="299"/>
                    <a:pt x="757" y="306"/>
                    <a:pt x="751" y="313"/>
                  </a:cubicBezTo>
                  <a:close/>
                  <a:moveTo>
                    <a:pt x="810" y="221"/>
                  </a:moveTo>
                  <a:cubicBezTo>
                    <a:pt x="811" y="222"/>
                    <a:pt x="812" y="222"/>
                    <a:pt x="814" y="222"/>
                  </a:cubicBezTo>
                  <a:cubicBezTo>
                    <a:pt x="809" y="225"/>
                    <a:pt x="804" y="229"/>
                    <a:pt x="801" y="233"/>
                  </a:cubicBezTo>
                  <a:cubicBezTo>
                    <a:pt x="801" y="226"/>
                    <a:pt x="801" y="219"/>
                    <a:pt x="800" y="211"/>
                  </a:cubicBezTo>
                  <a:cubicBezTo>
                    <a:pt x="803" y="215"/>
                    <a:pt x="806" y="218"/>
                    <a:pt x="810" y="221"/>
                  </a:cubicBezTo>
                  <a:close/>
                  <a:moveTo>
                    <a:pt x="798" y="248"/>
                  </a:moveTo>
                  <a:cubicBezTo>
                    <a:pt x="804" y="241"/>
                    <a:pt x="809" y="235"/>
                    <a:pt x="816" y="230"/>
                  </a:cubicBezTo>
                  <a:cubicBezTo>
                    <a:pt x="811" y="239"/>
                    <a:pt x="804" y="248"/>
                    <a:pt x="795" y="257"/>
                  </a:cubicBezTo>
                  <a:cubicBezTo>
                    <a:pt x="796" y="254"/>
                    <a:pt x="797" y="251"/>
                    <a:pt x="798" y="248"/>
                  </a:cubicBezTo>
                  <a:close/>
                  <a:moveTo>
                    <a:pt x="790" y="245"/>
                  </a:moveTo>
                  <a:cubicBezTo>
                    <a:pt x="789" y="246"/>
                    <a:pt x="781" y="253"/>
                    <a:pt x="787" y="256"/>
                  </a:cubicBezTo>
                  <a:cubicBezTo>
                    <a:pt x="785" y="261"/>
                    <a:pt x="783" y="266"/>
                    <a:pt x="781" y="271"/>
                  </a:cubicBezTo>
                  <a:cubicBezTo>
                    <a:pt x="773" y="277"/>
                    <a:pt x="766" y="283"/>
                    <a:pt x="759" y="289"/>
                  </a:cubicBezTo>
                  <a:cubicBezTo>
                    <a:pt x="751" y="288"/>
                    <a:pt x="733" y="311"/>
                    <a:pt x="726" y="316"/>
                  </a:cubicBezTo>
                  <a:cubicBezTo>
                    <a:pt x="750" y="289"/>
                    <a:pt x="774" y="261"/>
                    <a:pt x="792" y="231"/>
                  </a:cubicBezTo>
                  <a:cubicBezTo>
                    <a:pt x="792" y="236"/>
                    <a:pt x="791" y="240"/>
                    <a:pt x="790" y="245"/>
                  </a:cubicBezTo>
                  <a:close/>
                  <a:moveTo>
                    <a:pt x="789" y="218"/>
                  </a:moveTo>
                  <a:cubicBezTo>
                    <a:pt x="788" y="210"/>
                    <a:pt x="788" y="202"/>
                    <a:pt x="787" y="194"/>
                  </a:cubicBezTo>
                  <a:cubicBezTo>
                    <a:pt x="790" y="201"/>
                    <a:pt x="792" y="208"/>
                    <a:pt x="792" y="215"/>
                  </a:cubicBezTo>
                  <a:cubicBezTo>
                    <a:pt x="791" y="216"/>
                    <a:pt x="790" y="217"/>
                    <a:pt x="789" y="218"/>
                  </a:cubicBezTo>
                  <a:close/>
                  <a:moveTo>
                    <a:pt x="791" y="180"/>
                  </a:moveTo>
                  <a:cubicBezTo>
                    <a:pt x="791" y="180"/>
                    <a:pt x="791" y="180"/>
                    <a:pt x="790" y="180"/>
                  </a:cubicBezTo>
                  <a:cubicBezTo>
                    <a:pt x="789" y="178"/>
                    <a:pt x="788" y="176"/>
                    <a:pt x="787" y="174"/>
                  </a:cubicBezTo>
                  <a:cubicBezTo>
                    <a:pt x="789" y="176"/>
                    <a:pt x="790" y="178"/>
                    <a:pt x="791" y="180"/>
                  </a:cubicBezTo>
                  <a:close/>
                  <a:moveTo>
                    <a:pt x="485" y="34"/>
                  </a:moveTo>
                  <a:cubicBezTo>
                    <a:pt x="487" y="33"/>
                    <a:pt x="489" y="31"/>
                    <a:pt x="491" y="30"/>
                  </a:cubicBezTo>
                  <a:cubicBezTo>
                    <a:pt x="494" y="30"/>
                    <a:pt x="498" y="31"/>
                    <a:pt x="500" y="32"/>
                  </a:cubicBezTo>
                  <a:cubicBezTo>
                    <a:pt x="495" y="33"/>
                    <a:pt x="490" y="34"/>
                    <a:pt x="485" y="35"/>
                  </a:cubicBezTo>
                  <a:cubicBezTo>
                    <a:pt x="485" y="35"/>
                    <a:pt x="485" y="34"/>
                    <a:pt x="485" y="34"/>
                  </a:cubicBezTo>
                  <a:close/>
                  <a:moveTo>
                    <a:pt x="485" y="43"/>
                  </a:moveTo>
                  <a:cubicBezTo>
                    <a:pt x="500" y="40"/>
                    <a:pt x="517" y="37"/>
                    <a:pt x="533" y="36"/>
                  </a:cubicBezTo>
                  <a:cubicBezTo>
                    <a:pt x="542" y="36"/>
                    <a:pt x="551" y="36"/>
                    <a:pt x="561" y="36"/>
                  </a:cubicBezTo>
                  <a:cubicBezTo>
                    <a:pt x="548" y="37"/>
                    <a:pt x="535" y="40"/>
                    <a:pt x="522" y="43"/>
                  </a:cubicBezTo>
                  <a:cubicBezTo>
                    <a:pt x="511" y="42"/>
                    <a:pt x="498" y="42"/>
                    <a:pt x="485" y="43"/>
                  </a:cubicBezTo>
                  <a:close/>
                  <a:moveTo>
                    <a:pt x="483" y="69"/>
                  </a:moveTo>
                  <a:cubicBezTo>
                    <a:pt x="486" y="68"/>
                    <a:pt x="489" y="66"/>
                    <a:pt x="492" y="64"/>
                  </a:cubicBezTo>
                  <a:cubicBezTo>
                    <a:pt x="494" y="67"/>
                    <a:pt x="496" y="68"/>
                    <a:pt x="499" y="69"/>
                  </a:cubicBezTo>
                  <a:cubicBezTo>
                    <a:pt x="493" y="69"/>
                    <a:pt x="488" y="69"/>
                    <a:pt x="483" y="69"/>
                  </a:cubicBezTo>
                  <a:close/>
                  <a:moveTo>
                    <a:pt x="523" y="51"/>
                  </a:moveTo>
                  <a:cubicBezTo>
                    <a:pt x="529" y="51"/>
                    <a:pt x="535" y="52"/>
                    <a:pt x="540" y="52"/>
                  </a:cubicBezTo>
                  <a:cubicBezTo>
                    <a:pt x="530" y="53"/>
                    <a:pt x="520" y="55"/>
                    <a:pt x="510" y="56"/>
                  </a:cubicBezTo>
                  <a:cubicBezTo>
                    <a:pt x="514" y="54"/>
                    <a:pt x="519" y="52"/>
                    <a:pt x="523" y="51"/>
                  </a:cubicBezTo>
                  <a:close/>
                  <a:moveTo>
                    <a:pt x="577" y="68"/>
                  </a:moveTo>
                  <a:cubicBezTo>
                    <a:pt x="558" y="66"/>
                    <a:pt x="539" y="65"/>
                    <a:pt x="520" y="63"/>
                  </a:cubicBezTo>
                  <a:cubicBezTo>
                    <a:pt x="538" y="61"/>
                    <a:pt x="557" y="58"/>
                    <a:pt x="575" y="58"/>
                  </a:cubicBezTo>
                  <a:cubicBezTo>
                    <a:pt x="583" y="61"/>
                    <a:pt x="589" y="63"/>
                    <a:pt x="595" y="68"/>
                  </a:cubicBezTo>
                  <a:cubicBezTo>
                    <a:pt x="589" y="68"/>
                    <a:pt x="583" y="68"/>
                    <a:pt x="577" y="68"/>
                  </a:cubicBezTo>
                  <a:close/>
                  <a:moveTo>
                    <a:pt x="609" y="72"/>
                  </a:moveTo>
                  <a:cubicBezTo>
                    <a:pt x="609" y="71"/>
                    <a:pt x="608" y="69"/>
                    <a:pt x="608" y="68"/>
                  </a:cubicBezTo>
                  <a:cubicBezTo>
                    <a:pt x="607" y="67"/>
                    <a:pt x="606" y="67"/>
                    <a:pt x="605" y="66"/>
                  </a:cubicBezTo>
                  <a:cubicBezTo>
                    <a:pt x="619" y="69"/>
                    <a:pt x="632" y="73"/>
                    <a:pt x="645" y="77"/>
                  </a:cubicBezTo>
                  <a:cubicBezTo>
                    <a:pt x="633" y="75"/>
                    <a:pt x="621" y="73"/>
                    <a:pt x="609" y="72"/>
                  </a:cubicBezTo>
                  <a:close/>
                  <a:moveTo>
                    <a:pt x="713" y="111"/>
                  </a:moveTo>
                  <a:cubicBezTo>
                    <a:pt x="708" y="107"/>
                    <a:pt x="704" y="103"/>
                    <a:pt x="699" y="99"/>
                  </a:cubicBezTo>
                  <a:cubicBezTo>
                    <a:pt x="699" y="99"/>
                    <a:pt x="699" y="99"/>
                    <a:pt x="699" y="99"/>
                  </a:cubicBezTo>
                  <a:cubicBezTo>
                    <a:pt x="713" y="104"/>
                    <a:pt x="726" y="110"/>
                    <a:pt x="738" y="117"/>
                  </a:cubicBezTo>
                  <a:cubicBezTo>
                    <a:pt x="741" y="120"/>
                    <a:pt x="744" y="124"/>
                    <a:pt x="747" y="127"/>
                  </a:cubicBezTo>
                  <a:cubicBezTo>
                    <a:pt x="736" y="121"/>
                    <a:pt x="725" y="115"/>
                    <a:pt x="713" y="111"/>
                  </a:cubicBezTo>
                  <a:close/>
                  <a:moveTo>
                    <a:pt x="777" y="172"/>
                  </a:moveTo>
                  <a:cubicBezTo>
                    <a:pt x="780" y="187"/>
                    <a:pt x="780" y="203"/>
                    <a:pt x="781" y="218"/>
                  </a:cubicBezTo>
                  <a:cubicBezTo>
                    <a:pt x="771" y="185"/>
                    <a:pt x="753" y="154"/>
                    <a:pt x="728" y="127"/>
                  </a:cubicBezTo>
                  <a:cubicBezTo>
                    <a:pt x="741" y="133"/>
                    <a:pt x="753" y="141"/>
                    <a:pt x="764" y="150"/>
                  </a:cubicBezTo>
                  <a:cubicBezTo>
                    <a:pt x="769" y="157"/>
                    <a:pt x="773" y="165"/>
                    <a:pt x="777" y="172"/>
                  </a:cubicBezTo>
                  <a:close/>
                  <a:moveTo>
                    <a:pt x="797" y="149"/>
                  </a:moveTo>
                  <a:cubicBezTo>
                    <a:pt x="783" y="136"/>
                    <a:pt x="768" y="125"/>
                    <a:pt x="752" y="115"/>
                  </a:cubicBezTo>
                  <a:cubicBezTo>
                    <a:pt x="732" y="103"/>
                    <a:pt x="718" y="85"/>
                    <a:pt x="699" y="71"/>
                  </a:cubicBezTo>
                  <a:cubicBezTo>
                    <a:pt x="743" y="91"/>
                    <a:pt x="774" y="115"/>
                    <a:pt x="797" y="149"/>
                  </a:cubicBezTo>
                  <a:close/>
                  <a:moveTo>
                    <a:pt x="689" y="74"/>
                  </a:moveTo>
                  <a:cubicBezTo>
                    <a:pt x="699" y="81"/>
                    <a:pt x="709" y="89"/>
                    <a:pt x="717" y="97"/>
                  </a:cubicBezTo>
                  <a:cubicBezTo>
                    <a:pt x="710" y="93"/>
                    <a:pt x="702" y="89"/>
                    <a:pt x="693" y="86"/>
                  </a:cubicBezTo>
                  <a:cubicBezTo>
                    <a:pt x="691" y="82"/>
                    <a:pt x="688" y="78"/>
                    <a:pt x="686" y="75"/>
                  </a:cubicBezTo>
                  <a:cubicBezTo>
                    <a:pt x="687" y="75"/>
                    <a:pt x="688" y="75"/>
                    <a:pt x="689" y="74"/>
                  </a:cubicBezTo>
                  <a:close/>
                  <a:moveTo>
                    <a:pt x="637" y="50"/>
                  </a:moveTo>
                  <a:cubicBezTo>
                    <a:pt x="653" y="57"/>
                    <a:pt x="668" y="67"/>
                    <a:pt x="680" y="81"/>
                  </a:cubicBezTo>
                  <a:cubicBezTo>
                    <a:pt x="636" y="64"/>
                    <a:pt x="597" y="51"/>
                    <a:pt x="550" y="45"/>
                  </a:cubicBezTo>
                  <a:cubicBezTo>
                    <a:pt x="578" y="41"/>
                    <a:pt x="607" y="43"/>
                    <a:pt x="637" y="50"/>
                  </a:cubicBezTo>
                  <a:close/>
                  <a:moveTo>
                    <a:pt x="513" y="30"/>
                  </a:moveTo>
                  <a:cubicBezTo>
                    <a:pt x="511" y="30"/>
                    <a:pt x="509" y="31"/>
                    <a:pt x="507" y="31"/>
                  </a:cubicBezTo>
                  <a:cubicBezTo>
                    <a:pt x="509" y="28"/>
                    <a:pt x="506" y="26"/>
                    <a:pt x="503" y="25"/>
                  </a:cubicBezTo>
                  <a:cubicBezTo>
                    <a:pt x="524" y="18"/>
                    <a:pt x="551" y="20"/>
                    <a:pt x="578" y="26"/>
                  </a:cubicBezTo>
                  <a:cubicBezTo>
                    <a:pt x="569" y="26"/>
                    <a:pt x="517" y="21"/>
                    <a:pt x="513" y="30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6" name="Freeform 24"/>
            <p:cNvSpPr/>
            <p:nvPr/>
          </p:nvSpPr>
          <p:spPr bwMode="auto">
            <a:xfrm>
              <a:off x="2269622" y="4730543"/>
              <a:ext cx="216685" cy="195210"/>
            </a:xfrm>
            <a:custGeom>
              <a:cxnLst>
                <a:cxn ang="0">
                  <a:pos x="73" y="14"/>
                </a:cxn>
                <a:cxn ang="0">
                  <a:pos x="69" y="15"/>
                </a:cxn>
                <a:cxn ang="0">
                  <a:pos x="59" y="12"/>
                </a:cxn>
                <a:cxn ang="0">
                  <a:pos x="21" y="48"/>
                </a:cxn>
                <a:cxn ang="0">
                  <a:pos x="5" y="71"/>
                </a:cxn>
                <a:cxn ang="0">
                  <a:pos x="27" y="57"/>
                </a:cxn>
                <a:cxn ang="0">
                  <a:pos x="32" y="63"/>
                </a:cxn>
                <a:cxn ang="0">
                  <a:pos x="56" y="35"/>
                </a:cxn>
                <a:cxn ang="0">
                  <a:pos x="73" y="14"/>
                </a:cxn>
              </a:cxnLst>
              <a:rect l="0" t="0" r="r" b="b"/>
              <a:pathLst>
                <a:path w="87" h="78">
                  <a:moveTo>
                    <a:pt x="73" y="14"/>
                  </a:moveTo>
                  <a:cubicBezTo>
                    <a:pt x="72" y="14"/>
                    <a:pt x="70" y="14"/>
                    <a:pt x="69" y="15"/>
                  </a:cubicBezTo>
                  <a:cubicBezTo>
                    <a:pt x="75" y="6"/>
                    <a:pt x="61" y="11"/>
                    <a:pt x="59" y="12"/>
                  </a:cubicBezTo>
                  <a:cubicBezTo>
                    <a:pt x="59" y="0"/>
                    <a:pt x="24" y="44"/>
                    <a:pt x="21" y="48"/>
                  </a:cubicBezTo>
                  <a:cubicBezTo>
                    <a:pt x="18" y="51"/>
                    <a:pt x="0" y="66"/>
                    <a:pt x="5" y="71"/>
                  </a:cubicBezTo>
                  <a:cubicBezTo>
                    <a:pt x="11" y="78"/>
                    <a:pt x="24" y="60"/>
                    <a:pt x="27" y="57"/>
                  </a:cubicBezTo>
                  <a:cubicBezTo>
                    <a:pt x="25" y="60"/>
                    <a:pt x="27" y="68"/>
                    <a:pt x="32" y="63"/>
                  </a:cubicBezTo>
                  <a:cubicBezTo>
                    <a:pt x="41" y="54"/>
                    <a:pt x="48" y="44"/>
                    <a:pt x="56" y="35"/>
                  </a:cubicBezTo>
                  <a:cubicBezTo>
                    <a:pt x="57" y="35"/>
                    <a:pt x="87" y="12"/>
                    <a:pt x="73" y="1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7" name="Freeform 25"/>
            <p:cNvSpPr/>
            <p:nvPr/>
          </p:nvSpPr>
          <p:spPr bwMode="auto">
            <a:xfrm>
              <a:off x="2033417" y="5076072"/>
              <a:ext cx="1417233" cy="562207"/>
            </a:xfrm>
            <a:custGeom>
              <a:cxnLst>
                <a:cxn ang="0">
                  <a:pos x="555" y="219"/>
                </a:cxn>
                <a:cxn ang="0">
                  <a:pos x="565" y="182"/>
                </a:cxn>
                <a:cxn ang="0">
                  <a:pos x="536" y="156"/>
                </a:cxn>
                <a:cxn ang="0">
                  <a:pos x="428" y="146"/>
                </a:cxn>
                <a:cxn ang="0">
                  <a:pos x="279" y="149"/>
                </a:cxn>
                <a:cxn ang="0">
                  <a:pos x="148" y="147"/>
                </a:cxn>
                <a:cxn ang="0">
                  <a:pos x="300" y="87"/>
                </a:cxn>
                <a:cxn ang="0">
                  <a:pos x="488" y="41"/>
                </a:cxn>
                <a:cxn ang="0">
                  <a:pos x="539" y="9"/>
                </a:cxn>
                <a:cxn ang="0">
                  <a:pos x="440" y="1"/>
                </a:cxn>
                <a:cxn ang="0">
                  <a:pos x="240" y="33"/>
                </a:cxn>
                <a:cxn ang="0">
                  <a:pos x="46" y="74"/>
                </a:cxn>
                <a:cxn ang="0">
                  <a:pos x="7" y="83"/>
                </a:cxn>
                <a:cxn ang="0">
                  <a:pos x="23" y="87"/>
                </a:cxn>
                <a:cxn ang="0">
                  <a:pos x="132" y="63"/>
                </a:cxn>
                <a:cxn ang="0">
                  <a:pos x="335" y="22"/>
                </a:cxn>
                <a:cxn ang="0">
                  <a:pos x="528" y="15"/>
                </a:cxn>
                <a:cxn ang="0">
                  <a:pos x="411" y="49"/>
                </a:cxn>
                <a:cxn ang="0">
                  <a:pos x="277" y="86"/>
                </a:cxn>
                <a:cxn ang="0">
                  <a:pos x="175" y="120"/>
                </a:cxn>
                <a:cxn ang="0">
                  <a:pos x="137" y="149"/>
                </a:cxn>
                <a:cxn ang="0">
                  <a:pos x="190" y="159"/>
                </a:cxn>
                <a:cxn ang="0">
                  <a:pos x="428" y="154"/>
                </a:cxn>
                <a:cxn ang="0">
                  <a:pos x="522" y="160"/>
                </a:cxn>
                <a:cxn ang="0">
                  <a:pos x="555" y="179"/>
                </a:cxn>
                <a:cxn ang="0">
                  <a:pos x="555" y="219"/>
                </a:cxn>
              </a:cxnLst>
              <a:rect l="0" t="0" r="r" b="b"/>
              <a:pathLst>
                <a:path w="567" h="225">
                  <a:moveTo>
                    <a:pt x="555" y="219"/>
                  </a:moveTo>
                  <a:cubicBezTo>
                    <a:pt x="567" y="225"/>
                    <a:pt x="567" y="187"/>
                    <a:pt x="565" y="182"/>
                  </a:cubicBezTo>
                  <a:cubicBezTo>
                    <a:pt x="561" y="168"/>
                    <a:pt x="548" y="161"/>
                    <a:pt x="536" y="156"/>
                  </a:cubicBezTo>
                  <a:cubicBezTo>
                    <a:pt x="502" y="143"/>
                    <a:pt x="463" y="145"/>
                    <a:pt x="428" y="146"/>
                  </a:cubicBezTo>
                  <a:cubicBezTo>
                    <a:pt x="378" y="148"/>
                    <a:pt x="329" y="148"/>
                    <a:pt x="279" y="149"/>
                  </a:cubicBezTo>
                  <a:cubicBezTo>
                    <a:pt x="239" y="150"/>
                    <a:pt x="188" y="158"/>
                    <a:pt x="148" y="147"/>
                  </a:cubicBezTo>
                  <a:cubicBezTo>
                    <a:pt x="185" y="113"/>
                    <a:pt x="253" y="101"/>
                    <a:pt x="300" y="87"/>
                  </a:cubicBezTo>
                  <a:cubicBezTo>
                    <a:pt x="362" y="68"/>
                    <a:pt x="426" y="59"/>
                    <a:pt x="488" y="41"/>
                  </a:cubicBezTo>
                  <a:cubicBezTo>
                    <a:pt x="494" y="39"/>
                    <a:pt x="552" y="12"/>
                    <a:pt x="539" y="9"/>
                  </a:cubicBezTo>
                  <a:cubicBezTo>
                    <a:pt x="507" y="1"/>
                    <a:pt x="473" y="0"/>
                    <a:pt x="440" y="1"/>
                  </a:cubicBezTo>
                  <a:cubicBezTo>
                    <a:pt x="372" y="4"/>
                    <a:pt x="306" y="20"/>
                    <a:pt x="240" y="33"/>
                  </a:cubicBezTo>
                  <a:cubicBezTo>
                    <a:pt x="175" y="46"/>
                    <a:pt x="111" y="61"/>
                    <a:pt x="46" y="74"/>
                  </a:cubicBezTo>
                  <a:cubicBezTo>
                    <a:pt x="39" y="76"/>
                    <a:pt x="11" y="77"/>
                    <a:pt x="7" y="83"/>
                  </a:cubicBezTo>
                  <a:cubicBezTo>
                    <a:pt x="0" y="93"/>
                    <a:pt x="26" y="86"/>
                    <a:pt x="23" y="87"/>
                  </a:cubicBezTo>
                  <a:cubicBezTo>
                    <a:pt x="60" y="80"/>
                    <a:pt x="96" y="71"/>
                    <a:pt x="132" y="63"/>
                  </a:cubicBezTo>
                  <a:cubicBezTo>
                    <a:pt x="199" y="47"/>
                    <a:pt x="267" y="34"/>
                    <a:pt x="335" y="22"/>
                  </a:cubicBezTo>
                  <a:cubicBezTo>
                    <a:pt x="398" y="11"/>
                    <a:pt x="465" y="2"/>
                    <a:pt x="528" y="15"/>
                  </a:cubicBezTo>
                  <a:cubicBezTo>
                    <a:pt x="494" y="37"/>
                    <a:pt x="450" y="42"/>
                    <a:pt x="411" y="49"/>
                  </a:cubicBezTo>
                  <a:cubicBezTo>
                    <a:pt x="366" y="58"/>
                    <a:pt x="321" y="72"/>
                    <a:pt x="277" y="86"/>
                  </a:cubicBezTo>
                  <a:cubicBezTo>
                    <a:pt x="243" y="96"/>
                    <a:pt x="207" y="106"/>
                    <a:pt x="175" y="120"/>
                  </a:cubicBezTo>
                  <a:cubicBezTo>
                    <a:pt x="168" y="124"/>
                    <a:pt x="135" y="139"/>
                    <a:pt x="137" y="149"/>
                  </a:cubicBezTo>
                  <a:cubicBezTo>
                    <a:pt x="140" y="161"/>
                    <a:pt x="181" y="159"/>
                    <a:pt x="190" y="159"/>
                  </a:cubicBezTo>
                  <a:cubicBezTo>
                    <a:pt x="269" y="158"/>
                    <a:pt x="349" y="157"/>
                    <a:pt x="428" y="154"/>
                  </a:cubicBezTo>
                  <a:cubicBezTo>
                    <a:pt x="459" y="153"/>
                    <a:pt x="491" y="152"/>
                    <a:pt x="522" y="160"/>
                  </a:cubicBezTo>
                  <a:cubicBezTo>
                    <a:pt x="534" y="163"/>
                    <a:pt x="548" y="168"/>
                    <a:pt x="555" y="179"/>
                  </a:cubicBezTo>
                  <a:cubicBezTo>
                    <a:pt x="561" y="188"/>
                    <a:pt x="551" y="217"/>
                    <a:pt x="555" y="21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</p:grpSp>
      <p:sp>
        <p:nvSpPr>
          <p:cNvPr id="12291" name="文本框 39"/>
          <p:cNvSpPr txBox="1">
            <a:spLocks noChangeArrowheads="1"/>
          </p:cNvSpPr>
          <p:nvPr/>
        </p:nvSpPr>
        <p:spPr bwMode="auto">
          <a:xfrm>
            <a:off x="963614" y="1002508"/>
            <a:ext cx="1184940" cy="492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2600" b="1">
                <a:solidFill>
                  <a:schemeClr val="bg1"/>
                </a:solidFill>
                <a:latin typeface="Adobe 黑体 Std R" pitchFamily="34" charset="-122"/>
                <a:ea typeface="Adobe 黑体 Std R" pitchFamily="34" charset="-122"/>
              </a:rPr>
              <a:t>知识点</a:t>
            </a:r>
          </a:p>
        </p:txBody>
      </p:sp>
      <p:cxnSp>
        <p:nvCxnSpPr>
          <p:cNvPr id="44" name="直接连接符 12"/>
          <p:cNvCxnSpPr/>
          <p:nvPr/>
        </p:nvCxnSpPr>
        <p:spPr>
          <a:xfrm>
            <a:off x="-26988" y="4377930"/>
            <a:ext cx="904876" cy="350044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直接连接符 19"/>
          <p:cNvCxnSpPr/>
          <p:nvPr/>
        </p:nvCxnSpPr>
        <p:spPr>
          <a:xfrm>
            <a:off x="863600" y="4727972"/>
            <a:ext cx="7372350" cy="0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294" name="Picture 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932738" y="4645820"/>
            <a:ext cx="1219200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8" name="矩形 47"/>
          <p:cNvSpPr/>
          <p:nvPr/>
        </p:nvSpPr>
        <p:spPr>
          <a:xfrm>
            <a:off x="7546976" y="642938"/>
            <a:ext cx="1116013" cy="26312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 cmpd="sng">
            <a:solidFill>
              <a:schemeClr val="tx2">
                <a:lumMod val="40000"/>
                <a:lumOff val="6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/>
          </a:p>
        </p:txBody>
      </p:sp>
      <p:sp>
        <p:nvSpPr>
          <p:cNvPr id="12296" name="文本框 48"/>
          <p:cNvSpPr txBox="1">
            <a:spLocks noChangeArrowheads="1"/>
          </p:cNvSpPr>
          <p:nvPr/>
        </p:nvSpPr>
        <p:spPr bwMode="auto">
          <a:xfrm>
            <a:off x="7669215" y="642937"/>
            <a:ext cx="909223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知</a:t>
            </a:r>
            <a:r>
              <a:rPr kumimoji="1" lang="en-US" altLang="zh-CN" sz="1600" b="1">
                <a:latin typeface="楷体" pitchFamily="49" charset="-122"/>
                <a:ea typeface="楷体" pitchFamily="49" charset="-122"/>
              </a:rPr>
              <a:t>2</a:t>
            </a:r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－讲</a:t>
            </a:r>
          </a:p>
        </p:txBody>
      </p:sp>
      <p:pic>
        <p:nvPicPr>
          <p:cNvPr id="12297" name="图片 54" descr="上条蓝窄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1"/>
            <a:ext cx="9144000" cy="7703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12" name="TextBox 33"/>
          <p:cNvSpPr txBox="1">
            <a:spLocks noChangeArrowheads="1"/>
          </p:cNvSpPr>
          <p:nvPr/>
        </p:nvSpPr>
        <p:spPr bwMode="auto">
          <a:xfrm>
            <a:off x="688061" y="753668"/>
            <a:ext cx="7689850" cy="47089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2000" b="1">
                <a:latin typeface="Times New Roman" pitchFamily="18" charset="0"/>
              </a:rPr>
              <a:t>1.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一次函数和一元一次方程的联系：</a:t>
            </a:r>
            <a:r>
              <a:rPr lang="zh-CN" altLang="en-US" sz="2000" b="1">
                <a:latin typeface="Times New Roman" pitchFamily="18" charset="0"/>
              </a:rPr>
              <a:t>任何一个以</a:t>
            </a:r>
            <a:r>
              <a:rPr lang="en-US" altLang="zh-CN" sz="2000" b="1" i="1">
                <a:latin typeface="Times New Roman" pitchFamily="18" charset="0"/>
              </a:rPr>
              <a:t>x</a:t>
            </a:r>
            <a:r>
              <a:rPr lang="zh-CN" altLang="en-US" sz="2000" b="1">
                <a:latin typeface="Times New Roman" pitchFamily="18" charset="0"/>
              </a:rPr>
              <a:t>为未知数的一元</a:t>
            </a:r>
          </a:p>
          <a:p>
            <a:pPr algn="just">
              <a:lnSpc>
                <a:spcPct val="150000"/>
              </a:lnSpc>
            </a:pPr>
            <a:r>
              <a:rPr lang="zh-CN" altLang="en-US" sz="2000" b="1">
                <a:latin typeface="Times New Roman" pitchFamily="18" charset="0"/>
              </a:rPr>
              <a:t>    一次方程都可以变形为</a:t>
            </a:r>
            <a:r>
              <a:rPr lang="en-US" altLang="zh-CN" sz="2000" b="1" i="1">
                <a:latin typeface="Times New Roman" pitchFamily="18" charset="0"/>
              </a:rPr>
              <a:t>ax</a:t>
            </a:r>
            <a:r>
              <a:rPr lang="zh-CN" altLang="en-US" sz="2000" b="1">
                <a:latin typeface="Times New Roman" pitchFamily="18" charset="0"/>
              </a:rPr>
              <a:t>＋</a:t>
            </a:r>
            <a:r>
              <a:rPr lang="en-US" altLang="zh-CN" sz="2000" b="1" i="1">
                <a:latin typeface="Times New Roman" pitchFamily="18" charset="0"/>
              </a:rPr>
              <a:t>b</a:t>
            </a:r>
            <a:r>
              <a:rPr lang="zh-CN" altLang="en-US" sz="2000" b="1">
                <a:latin typeface="Times New Roman" pitchFamily="18" charset="0"/>
              </a:rPr>
              <a:t>＝</a:t>
            </a:r>
            <a:r>
              <a:rPr lang="en-US" altLang="zh-CN" sz="2000" b="1">
                <a:latin typeface="Times New Roman" pitchFamily="18" charset="0"/>
              </a:rPr>
              <a:t>0(</a:t>
            </a:r>
            <a:r>
              <a:rPr lang="en-US" altLang="zh-CN" sz="2000" b="1" i="1">
                <a:latin typeface="Times New Roman" pitchFamily="18" charset="0"/>
              </a:rPr>
              <a:t>a</a:t>
            </a:r>
            <a:r>
              <a:rPr lang="en-US" altLang="zh-CN" sz="2000" b="1">
                <a:latin typeface="Times New Roman" pitchFamily="18" charset="0"/>
              </a:rPr>
              <a:t>≠0</a:t>
            </a:r>
            <a:r>
              <a:rPr lang="zh-CN" altLang="en-US" sz="2000" b="1">
                <a:latin typeface="Times New Roman" pitchFamily="18" charset="0"/>
              </a:rPr>
              <a:t>，</a:t>
            </a:r>
            <a:r>
              <a:rPr lang="en-US" altLang="zh-CN" sz="2000" b="1" i="1">
                <a:latin typeface="Times New Roman" pitchFamily="18" charset="0"/>
              </a:rPr>
              <a:t>a</a:t>
            </a:r>
            <a:r>
              <a:rPr lang="zh-CN" altLang="en-US" sz="2000" b="1">
                <a:latin typeface="Times New Roman" pitchFamily="18" charset="0"/>
              </a:rPr>
              <a:t>，</a:t>
            </a:r>
            <a:r>
              <a:rPr lang="en-US" altLang="zh-CN" sz="2000" b="1" i="1">
                <a:latin typeface="Times New Roman" pitchFamily="18" charset="0"/>
              </a:rPr>
              <a:t>b</a:t>
            </a:r>
            <a:r>
              <a:rPr lang="zh-CN" altLang="en-US" sz="2000" b="1">
                <a:latin typeface="Times New Roman" pitchFamily="18" charset="0"/>
              </a:rPr>
              <a:t>为常数</a:t>
            </a:r>
            <a:r>
              <a:rPr lang="en-US" altLang="zh-CN" sz="2000" b="1">
                <a:latin typeface="Times New Roman" pitchFamily="18" charset="0"/>
              </a:rPr>
              <a:t>)</a:t>
            </a:r>
            <a:r>
              <a:rPr lang="zh-CN" altLang="en-US" sz="2000" b="1">
                <a:latin typeface="Times New Roman" pitchFamily="18" charset="0"/>
              </a:rPr>
              <a:t>的形式，</a:t>
            </a:r>
          </a:p>
          <a:p>
            <a:pPr algn="just">
              <a:lnSpc>
                <a:spcPct val="150000"/>
              </a:lnSpc>
            </a:pPr>
            <a:r>
              <a:rPr lang="zh-CN" altLang="en-US" sz="2000" b="1">
                <a:latin typeface="Times New Roman" pitchFamily="18" charset="0"/>
              </a:rPr>
              <a:t>   所以解一元一次方程可以转化为：求一次函数</a:t>
            </a:r>
            <a:r>
              <a:rPr lang="en-US" altLang="zh-CN" sz="2000" b="1" i="1">
                <a:latin typeface="Times New Roman" pitchFamily="18" charset="0"/>
              </a:rPr>
              <a:t>y</a:t>
            </a:r>
            <a:r>
              <a:rPr lang="zh-CN" altLang="en-US" sz="2000" b="1">
                <a:latin typeface="Times New Roman" pitchFamily="18" charset="0"/>
              </a:rPr>
              <a:t>＝</a:t>
            </a:r>
            <a:r>
              <a:rPr lang="en-US" altLang="zh-CN" sz="2000" b="1" i="1">
                <a:latin typeface="Times New Roman" pitchFamily="18" charset="0"/>
              </a:rPr>
              <a:t>ax</a:t>
            </a:r>
            <a:r>
              <a:rPr lang="zh-CN" altLang="en-US" sz="2000" b="1">
                <a:latin typeface="Times New Roman" pitchFamily="18" charset="0"/>
              </a:rPr>
              <a:t>＋</a:t>
            </a:r>
            <a:r>
              <a:rPr lang="en-US" altLang="zh-CN" sz="2000" b="1" i="1">
                <a:latin typeface="Times New Roman" pitchFamily="18" charset="0"/>
              </a:rPr>
              <a:t>b</a:t>
            </a:r>
            <a:r>
              <a:rPr lang="en-US" altLang="zh-CN" sz="2000" b="1">
                <a:latin typeface="Times New Roman" pitchFamily="18" charset="0"/>
              </a:rPr>
              <a:t>(</a:t>
            </a:r>
            <a:r>
              <a:rPr lang="en-US" altLang="zh-CN" sz="2000" b="1" i="1">
                <a:latin typeface="Times New Roman" pitchFamily="18" charset="0"/>
              </a:rPr>
              <a:t>a</a:t>
            </a:r>
            <a:r>
              <a:rPr lang="en-US" altLang="zh-CN" sz="2000" b="1">
                <a:latin typeface="Times New Roman" pitchFamily="18" charset="0"/>
              </a:rPr>
              <a:t>≠0</a:t>
            </a:r>
            <a:r>
              <a:rPr lang="zh-CN" altLang="en-US" sz="2000" b="1">
                <a:latin typeface="Times New Roman" pitchFamily="18" charset="0"/>
              </a:rPr>
              <a:t>，</a:t>
            </a:r>
          </a:p>
          <a:p>
            <a:pPr algn="just">
              <a:lnSpc>
                <a:spcPct val="150000"/>
              </a:lnSpc>
            </a:pPr>
            <a:r>
              <a:rPr lang="en-US" altLang="zh-CN" sz="2000" b="1">
                <a:latin typeface="Times New Roman" pitchFamily="18" charset="0"/>
              </a:rPr>
              <a:t>   </a:t>
            </a:r>
            <a:r>
              <a:rPr lang="en-US" altLang="zh-CN" sz="2000" b="1" i="1">
                <a:latin typeface="Times New Roman" pitchFamily="18" charset="0"/>
              </a:rPr>
              <a:t>a</a:t>
            </a:r>
            <a:r>
              <a:rPr lang="zh-CN" altLang="en-US" sz="2000" b="1">
                <a:latin typeface="Times New Roman" pitchFamily="18" charset="0"/>
              </a:rPr>
              <a:t>，</a:t>
            </a:r>
            <a:r>
              <a:rPr lang="en-US" altLang="zh-CN" sz="2000" b="1" i="1">
                <a:latin typeface="Times New Roman" pitchFamily="18" charset="0"/>
              </a:rPr>
              <a:t>b</a:t>
            </a:r>
            <a:r>
              <a:rPr lang="zh-CN" altLang="en-US" sz="2000" b="1">
                <a:latin typeface="Times New Roman" pitchFamily="18" charset="0"/>
              </a:rPr>
              <a:t>为常数</a:t>
            </a:r>
            <a:r>
              <a:rPr lang="en-US" altLang="zh-CN" sz="2000" b="1">
                <a:latin typeface="Times New Roman" pitchFamily="18" charset="0"/>
              </a:rPr>
              <a:t>)</a:t>
            </a:r>
            <a:r>
              <a:rPr lang="zh-CN" altLang="en-US" sz="2000" b="1">
                <a:latin typeface="Times New Roman" pitchFamily="18" charset="0"/>
              </a:rPr>
              <a:t>的函数值为</a:t>
            </a:r>
            <a:r>
              <a:rPr lang="en-US" altLang="zh-CN" sz="2000" b="1">
                <a:latin typeface="Times New Roman" pitchFamily="18" charset="0"/>
              </a:rPr>
              <a:t>0</a:t>
            </a:r>
            <a:r>
              <a:rPr lang="zh-CN" altLang="en-US" sz="2000" b="1">
                <a:latin typeface="Times New Roman" pitchFamily="18" charset="0"/>
              </a:rPr>
              <a:t>时，自变量</a:t>
            </a:r>
            <a:r>
              <a:rPr lang="en-US" altLang="zh-CN" sz="2000" b="1" i="1">
                <a:latin typeface="Times New Roman" pitchFamily="18" charset="0"/>
              </a:rPr>
              <a:t>x</a:t>
            </a:r>
            <a:r>
              <a:rPr lang="zh-CN" altLang="en-US" sz="2000" b="1">
                <a:latin typeface="Times New Roman" pitchFamily="18" charset="0"/>
              </a:rPr>
              <a:t>的取值；反映在图象上，</a:t>
            </a:r>
          </a:p>
          <a:p>
            <a:pPr algn="just">
              <a:lnSpc>
                <a:spcPct val="150000"/>
              </a:lnSpc>
            </a:pPr>
            <a:r>
              <a:rPr lang="zh-CN" altLang="en-US" sz="2000" b="1">
                <a:latin typeface="Times New Roman" pitchFamily="18" charset="0"/>
              </a:rPr>
              <a:t>  就是直线</a:t>
            </a:r>
            <a:r>
              <a:rPr lang="en-US" altLang="zh-CN" sz="2000" b="1" i="1">
                <a:latin typeface="Times New Roman" pitchFamily="18" charset="0"/>
              </a:rPr>
              <a:t>y</a:t>
            </a:r>
            <a:r>
              <a:rPr lang="zh-CN" altLang="en-US" sz="2000" b="1">
                <a:latin typeface="Times New Roman" pitchFamily="18" charset="0"/>
              </a:rPr>
              <a:t>＝</a:t>
            </a:r>
            <a:r>
              <a:rPr lang="en-US" altLang="zh-CN" sz="2000" b="1" i="1">
                <a:latin typeface="Times New Roman" pitchFamily="18" charset="0"/>
              </a:rPr>
              <a:t>ax</a:t>
            </a:r>
            <a:r>
              <a:rPr lang="zh-CN" altLang="en-US" sz="2000" b="1">
                <a:latin typeface="Times New Roman" pitchFamily="18" charset="0"/>
              </a:rPr>
              <a:t>＋</a:t>
            </a:r>
            <a:r>
              <a:rPr lang="en-US" altLang="zh-CN" sz="2000" b="1" i="1">
                <a:latin typeface="Times New Roman" pitchFamily="18" charset="0"/>
              </a:rPr>
              <a:t>b</a:t>
            </a:r>
            <a:r>
              <a:rPr lang="zh-CN" altLang="en-US" sz="2000" b="1">
                <a:latin typeface="Times New Roman" pitchFamily="18" charset="0"/>
              </a:rPr>
              <a:t>与</a:t>
            </a:r>
            <a:r>
              <a:rPr lang="en-US" altLang="zh-CN" sz="2000" b="1" i="1">
                <a:latin typeface="Times New Roman" pitchFamily="18" charset="0"/>
              </a:rPr>
              <a:t>x</a:t>
            </a:r>
            <a:r>
              <a:rPr lang="zh-CN" altLang="en-US" sz="2000" b="1">
                <a:latin typeface="Times New Roman" pitchFamily="18" charset="0"/>
              </a:rPr>
              <a:t>轴交点的横坐标．</a:t>
            </a:r>
          </a:p>
          <a:p>
            <a:pPr>
              <a:lnSpc>
                <a:spcPct val="150000"/>
              </a:lnSpc>
            </a:pPr>
            <a:r>
              <a:rPr lang="en-US" altLang="zh-CN" sz="2000" b="1">
                <a:latin typeface="Times New Roman" pitchFamily="18" charset="0"/>
              </a:rPr>
              <a:t>2</a:t>
            </a:r>
            <a:r>
              <a:rPr lang="zh-CN" altLang="en-US" sz="2000" b="1">
                <a:latin typeface="Times New Roman" pitchFamily="18" charset="0"/>
              </a:rPr>
              <a:t>．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利用一次函数图象解一元一次方程的步骤：</a:t>
            </a:r>
          </a:p>
          <a:p>
            <a:pPr>
              <a:lnSpc>
                <a:spcPct val="150000"/>
              </a:lnSpc>
            </a:pPr>
            <a:r>
              <a:rPr lang="en-US" altLang="zh-CN" sz="2000" b="1">
                <a:latin typeface="Times New Roman" pitchFamily="18" charset="0"/>
              </a:rPr>
              <a:t>  (1)</a:t>
            </a:r>
            <a:r>
              <a:rPr lang="zh-CN" altLang="en-US" sz="2000" b="1">
                <a:solidFill>
                  <a:srgbClr val="0000FF"/>
                </a:solidFill>
                <a:latin typeface="Times New Roman" pitchFamily="18" charset="0"/>
              </a:rPr>
              <a:t>转化</a:t>
            </a:r>
            <a:r>
              <a:rPr lang="zh-CN" altLang="en-US" sz="2000" b="1">
                <a:latin typeface="Times New Roman" pitchFamily="18" charset="0"/>
              </a:rPr>
              <a:t>：将一元一次方程转化为一次函数；</a:t>
            </a:r>
          </a:p>
          <a:p>
            <a:pPr>
              <a:lnSpc>
                <a:spcPct val="150000"/>
              </a:lnSpc>
            </a:pPr>
            <a:r>
              <a:rPr lang="en-US" altLang="zh-CN" sz="2000" b="1">
                <a:latin typeface="Times New Roman" pitchFamily="18" charset="0"/>
              </a:rPr>
              <a:t>  (2)</a:t>
            </a:r>
            <a:r>
              <a:rPr lang="zh-CN" altLang="en-US" sz="2000" b="1">
                <a:solidFill>
                  <a:srgbClr val="0000FF"/>
                </a:solidFill>
                <a:latin typeface="Times New Roman" pitchFamily="18" charset="0"/>
              </a:rPr>
              <a:t>画图象</a:t>
            </a:r>
            <a:r>
              <a:rPr lang="zh-CN" altLang="en-US" sz="2000" b="1">
                <a:latin typeface="Times New Roman" pitchFamily="18" charset="0"/>
              </a:rPr>
              <a:t>：画出一次函数的图象；</a:t>
            </a:r>
          </a:p>
          <a:p>
            <a:pPr>
              <a:lnSpc>
                <a:spcPct val="150000"/>
              </a:lnSpc>
            </a:pPr>
            <a:r>
              <a:rPr lang="en-US" altLang="zh-CN" sz="2000" b="1">
                <a:latin typeface="Times New Roman" pitchFamily="18" charset="0"/>
              </a:rPr>
              <a:t>  (3)</a:t>
            </a:r>
            <a:r>
              <a:rPr lang="zh-CN" altLang="en-US" sz="2000" b="1">
                <a:solidFill>
                  <a:srgbClr val="0000FF"/>
                </a:solidFill>
                <a:latin typeface="Times New Roman" pitchFamily="18" charset="0"/>
              </a:rPr>
              <a:t>找交点</a:t>
            </a:r>
            <a:r>
              <a:rPr lang="zh-CN" altLang="en-US" sz="2000" b="1">
                <a:latin typeface="Times New Roman" pitchFamily="18" charset="0"/>
              </a:rPr>
              <a:t>：找出一次函数图象与</a:t>
            </a:r>
            <a:r>
              <a:rPr lang="en-US" altLang="zh-CN" sz="2000" b="1" i="1">
                <a:latin typeface="Times New Roman" pitchFamily="18" charset="0"/>
              </a:rPr>
              <a:t>x</a:t>
            </a:r>
            <a:r>
              <a:rPr lang="zh-CN" altLang="en-US" sz="2000" b="1">
                <a:latin typeface="Times New Roman" pitchFamily="18" charset="0"/>
              </a:rPr>
              <a:t>轴的交点，得到其横坐标，即为</a:t>
            </a:r>
          </a:p>
          <a:p>
            <a:pPr>
              <a:lnSpc>
                <a:spcPct val="150000"/>
              </a:lnSpc>
            </a:pPr>
            <a:r>
              <a:rPr lang="zh-CN" altLang="en-US" sz="2000" b="1">
                <a:latin typeface="Times New Roman" pitchFamily="18" charset="0"/>
              </a:rPr>
              <a:t>        一元一次方程的解．</a:t>
            </a:r>
          </a:p>
        </p:txBody>
      </p:sp>
      <p:pic>
        <p:nvPicPr>
          <p:cNvPr id="12300" name="图片 4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791075" y="4737499"/>
            <a:ext cx="3259138" cy="2452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12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512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512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512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512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512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512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512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512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512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3"/>
          <p:cNvGrpSpPr/>
          <p:nvPr/>
        </p:nvGrpSpPr>
        <p:grpSpPr>
          <a:xfrm>
            <a:off x="8235754" y="3844390"/>
            <a:ext cx="799329" cy="994571"/>
            <a:chOff x="2000231" y="2114716"/>
            <a:chExt cx="2123898" cy="3523563"/>
          </a:xfrm>
          <a:solidFill>
            <a:srgbClr val="0070C0"/>
          </a:solidFill>
        </p:grpSpPr>
        <p:sp>
          <p:nvSpPr>
            <p:cNvPr id="11" name="Freeform 19"/>
            <p:cNvSpPr>
              <a:spLocks noEditPoints="1"/>
            </p:cNvSpPr>
            <p:nvPr/>
          </p:nvSpPr>
          <p:spPr bwMode="auto">
            <a:xfrm>
              <a:off x="3054372" y="2961932"/>
              <a:ext cx="181546" cy="140551"/>
            </a:xfrm>
            <a:custGeom>
              <a:cxnLst>
                <a:cxn ang="0">
                  <a:pos x="28" y="8"/>
                </a:cxn>
                <a:cxn ang="0">
                  <a:pos x="26" y="8"/>
                </a:cxn>
                <a:cxn ang="0">
                  <a:pos x="13" y="13"/>
                </a:cxn>
                <a:cxn ang="0">
                  <a:pos x="11" y="24"/>
                </a:cxn>
                <a:cxn ang="0">
                  <a:pos x="12" y="24"/>
                </a:cxn>
                <a:cxn ang="0">
                  <a:pos x="28" y="8"/>
                </a:cxn>
                <a:cxn ang="0">
                  <a:pos x="26" y="27"/>
                </a:cxn>
                <a:cxn ang="0">
                  <a:pos x="24" y="26"/>
                </a:cxn>
                <a:cxn ang="0">
                  <a:pos x="27" y="27"/>
                </a:cxn>
                <a:cxn ang="0">
                  <a:pos x="26" y="27"/>
                </a:cxn>
                <a:cxn ang="0">
                  <a:pos x="33" y="24"/>
                </a:cxn>
                <a:cxn ang="0">
                  <a:pos x="21" y="18"/>
                </a:cxn>
                <a:cxn ang="0">
                  <a:pos x="38" y="19"/>
                </a:cxn>
                <a:cxn ang="0">
                  <a:pos x="33" y="24"/>
                </a:cxn>
              </a:cxnLst>
              <a:rect l="0" t="0" r="r" b="b"/>
              <a:pathLst>
                <a:path w="73" h="56">
                  <a:moveTo>
                    <a:pt x="28" y="8"/>
                  </a:moveTo>
                  <a:cubicBezTo>
                    <a:pt x="27" y="8"/>
                    <a:pt x="26" y="8"/>
                    <a:pt x="26" y="8"/>
                  </a:cubicBezTo>
                  <a:cubicBezTo>
                    <a:pt x="33" y="0"/>
                    <a:pt x="18" y="2"/>
                    <a:pt x="13" y="13"/>
                  </a:cubicBezTo>
                  <a:cubicBezTo>
                    <a:pt x="12" y="13"/>
                    <a:pt x="0" y="24"/>
                    <a:pt x="11" y="24"/>
                  </a:cubicBezTo>
                  <a:cubicBezTo>
                    <a:pt x="11" y="24"/>
                    <a:pt x="12" y="24"/>
                    <a:pt x="12" y="24"/>
                  </a:cubicBezTo>
                  <a:cubicBezTo>
                    <a:pt x="20" y="56"/>
                    <a:pt x="73" y="7"/>
                    <a:pt x="28" y="8"/>
                  </a:cubicBezTo>
                  <a:close/>
                  <a:moveTo>
                    <a:pt x="26" y="27"/>
                  </a:moveTo>
                  <a:cubicBezTo>
                    <a:pt x="25" y="27"/>
                    <a:pt x="24" y="27"/>
                    <a:pt x="24" y="26"/>
                  </a:cubicBezTo>
                  <a:cubicBezTo>
                    <a:pt x="25" y="27"/>
                    <a:pt x="26" y="27"/>
                    <a:pt x="27" y="27"/>
                  </a:cubicBezTo>
                  <a:cubicBezTo>
                    <a:pt x="26" y="27"/>
                    <a:pt x="26" y="27"/>
                    <a:pt x="26" y="27"/>
                  </a:cubicBezTo>
                  <a:close/>
                  <a:moveTo>
                    <a:pt x="33" y="24"/>
                  </a:moveTo>
                  <a:cubicBezTo>
                    <a:pt x="35" y="18"/>
                    <a:pt x="24" y="18"/>
                    <a:pt x="21" y="18"/>
                  </a:cubicBezTo>
                  <a:cubicBezTo>
                    <a:pt x="27" y="15"/>
                    <a:pt x="32" y="16"/>
                    <a:pt x="38" y="19"/>
                  </a:cubicBezTo>
                  <a:cubicBezTo>
                    <a:pt x="36" y="21"/>
                    <a:pt x="35" y="23"/>
                    <a:pt x="33" y="2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2" name="Freeform 20"/>
            <p:cNvSpPr>
              <a:spLocks noEditPoints="1"/>
            </p:cNvSpPr>
            <p:nvPr/>
          </p:nvSpPr>
          <p:spPr bwMode="auto">
            <a:xfrm>
              <a:off x="2843543" y="2290406"/>
              <a:ext cx="370901" cy="579776"/>
            </a:xfrm>
            <a:custGeom>
              <a:cxnLst>
                <a:cxn ang="0">
                  <a:pos x="76" y="1"/>
                </a:cxn>
                <a:cxn ang="0">
                  <a:pos x="31" y="121"/>
                </a:cxn>
                <a:cxn ang="0">
                  <a:pos x="6" y="190"/>
                </a:cxn>
                <a:cxn ang="0">
                  <a:pos x="8" y="215"/>
                </a:cxn>
                <a:cxn ang="0">
                  <a:pos x="27" y="200"/>
                </a:cxn>
                <a:cxn ang="0">
                  <a:pos x="142" y="232"/>
                </a:cxn>
                <a:cxn ang="0">
                  <a:pos x="143" y="224"/>
                </a:cxn>
                <a:cxn ang="0">
                  <a:pos x="110" y="217"/>
                </a:cxn>
                <a:cxn ang="0">
                  <a:pos x="42" y="199"/>
                </a:cxn>
                <a:cxn ang="0">
                  <a:pos x="38" y="195"/>
                </a:cxn>
                <a:cxn ang="0">
                  <a:pos x="31" y="195"/>
                </a:cxn>
                <a:cxn ang="0">
                  <a:pos x="57" y="151"/>
                </a:cxn>
                <a:cxn ang="0">
                  <a:pos x="60" y="181"/>
                </a:cxn>
                <a:cxn ang="0">
                  <a:pos x="73" y="117"/>
                </a:cxn>
                <a:cxn ang="0">
                  <a:pos x="97" y="47"/>
                </a:cxn>
                <a:cxn ang="0">
                  <a:pos x="66" y="114"/>
                </a:cxn>
                <a:cxn ang="0">
                  <a:pos x="29" y="182"/>
                </a:cxn>
                <a:cxn ang="0">
                  <a:pos x="76" y="1"/>
                </a:cxn>
                <a:cxn ang="0">
                  <a:pos x="26" y="156"/>
                </a:cxn>
                <a:cxn ang="0">
                  <a:pos x="25" y="159"/>
                </a:cxn>
                <a:cxn ang="0">
                  <a:pos x="26" y="156"/>
                </a:cxn>
                <a:cxn ang="0">
                  <a:pos x="46" y="118"/>
                </a:cxn>
                <a:cxn ang="0">
                  <a:pos x="38" y="127"/>
                </a:cxn>
                <a:cxn ang="0">
                  <a:pos x="59" y="75"/>
                </a:cxn>
                <a:cxn ang="0">
                  <a:pos x="46" y="118"/>
                </a:cxn>
              </a:cxnLst>
              <a:rect l="0" t="0" r="r" b="b"/>
              <a:pathLst>
                <a:path w="148" h="231">
                  <a:moveTo>
                    <a:pt x="76" y="1"/>
                  </a:moveTo>
                  <a:cubicBezTo>
                    <a:pt x="74" y="0"/>
                    <a:pt x="36" y="109"/>
                    <a:pt x="31" y="121"/>
                  </a:cubicBezTo>
                  <a:cubicBezTo>
                    <a:pt x="22" y="143"/>
                    <a:pt x="13" y="166"/>
                    <a:pt x="6" y="190"/>
                  </a:cubicBezTo>
                  <a:cubicBezTo>
                    <a:pt x="5" y="192"/>
                    <a:pt x="0" y="230"/>
                    <a:pt x="8" y="215"/>
                  </a:cubicBezTo>
                  <a:cubicBezTo>
                    <a:pt x="12" y="225"/>
                    <a:pt x="26" y="202"/>
                    <a:pt x="27" y="200"/>
                  </a:cubicBezTo>
                  <a:cubicBezTo>
                    <a:pt x="32" y="217"/>
                    <a:pt x="126" y="232"/>
                    <a:pt x="142" y="232"/>
                  </a:cubicBezTo>
                  <a:cubicBezTo>
                    <a:pt x="148" y="232"/>
                    <a:pt x="147" y="225"/>
                    <a:pt x="143" y="224"/>
                  </a:cubicBezTo>
                  <a:cubicBezTo>
                    <a:pt x="132" y="222"/>
                    <a:pt x="121" y="219"/>
                    <a:pt x="110" y="217"/>
                  </a:cubicBezTo>
                  <a:cubicBezTo>
                    <a:pt x="87" y="213"/>
                    <a:pt x="64" y="208"/>
                    <a:pt x="42" y="199"/>
                  </a:cubicBezTo>
                  <a:cubicBezTo>
                    <a:pt x="43" y="197"/>
                    <a:pt x="41" y="195"/>
                    <a:pt x="38" y="195"/>
                  </a:cubicBezTo>
                  <a:cubicBezTo>
                    <a:pt x="36" y="195"/>
                    <a:pt x="33" y="195"/>
                    <a:pt x="31" y="195"/>
                  </a:cubicBezTo>
                  <a:cubicBezTo>
                    <a:pt x="40" y="180"/>
                    <a:pt x="49" y="166"/>
                    <a:pt x="57" y="151"/>
                  </a:cubicBezTo>
                  <a:cubicBezTo>
                    <a:pt x="57" y="152"/>
                    <a:pt x="49" y="190"/>
                    <a:pt x="60" y="181"/>
                  </a:cubicBezTo>
                  <a:cubicBezTo>
                    <a:pt x="68" y="174"/>
                    <a:pt x="70" y="129"/>
                    <a:pt x="73" y="117"/>
                  </a:cubicBezTo>
                  <a:cubicBezTo>
                    <a:pt x="78" y="105"/>
                    <a:pt x="103" y="59"/>
                    <a:pt x="97" y="47"/>
                  </a:cubicBezTo>
                  <a:cubicBezTo>
                    <a:pt x="93" y="40"/>
                    <a:pt x="68" y="106"/>
                    <a:pt x="66" y="114"/>
                  </a:cubicBezTo>
                  <a:cubicBezTo>
                    <a:pt x="56" y="136"/>
                    <a:pt x="44" y="159"/>
                    <a:pt x="29" y="182"/>
                  </a:cubicBezTo>
                  <a:cubicBezTo>
                    <a:pt x="36" y="166"/>
                    <a:pt x="96" y="3"/>
                    <a:pt x="76" y="1"/>
                  </a:cubicBezTo>
                  <a:close/>
                  <a:moveTo>
                    <a:pt x="26" y="156"/>
                  </a:moveTo>
                  <a:cubicBezTo>
                    <a:pt x="25" y="157"/>
                    <a:pt x="25" y="158"/>
                    <a:pt x="25" y="159"/>
                  </a:cubicBezTo>
                  <a:cubicBezTo>
                    <a:pt x="25" y="158"/>
                    <a:pt x="26" y="157"/>
                    <a:pt x="26" y="156"/>
                  </a:cubicBezTo>
                  <a:close/>
                  <a:moveTo>
                    <a:pt x="46" y="118"/>
                  </a:moveTo>
                  <a:cubicBezTo>
                    <a:pt x="43" y="118"/>
                    <a:pt x="40" y="122"/>
                    <a:pt x="38" y="127"/>
                  </a:cubicBezTo>
                  <a:cubicBezTo>
                    <a:pt x="45" y="110"/>
                    <a:pt x="52" y="92"/>
                    <a:pt x="59" y="75"/>
                  </a:cubicBezTo>
                  <a:cubicBezTo>
                    <a:pt x="55" y="89"/>
                    <a:pt x="51" y="103"/>
                    <a:pt x="46" y="118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3" name="Freeform 21"/>
            <p:cNvSpPr>
              <a:spLocks noEditPoints="1"/>
            </p:cNvSpPr>
            <p:nvPr/>
          </p:nvSpPr>
          <p:spPr bwMode="auto">
            <a:xfrm>
              <a:off x="3444794" y="2427054"/>
              <a:ext cx="374805" cy="542687"/>
            </a:xfrm>
            <a:custGeom>
              <a:cxnLst>
                <a:cxn ang="0">
                  <a:pos x="94" y="46"/>
                </a:cxn>
                <a:cxn ang="0">
                  <a:pos x="55" y="95"/>
                </a:cxn>
                <a:cxn ang="0">
                  <a:pos x="8" y="158"/>
                </a:cxn>
                <a:cxn ang="0">
                  <a:pos x="11" y="170"/>
                </a:cxn>
                <a:cxn ang="0">
                  <a:pos x="35" y="158"/>
                </a:cxn>
                <a:cxn ang="0">
                  <a:pos x="7" y="210"/>
                </a:cxn>
                <a:cxn ang="0">
                  <a:pos x="10" y="217"/>
                </a:cxn>
                <a:cxn ang="0">
                  <a:pos x="25" y="204"/>
                </a:cxn>
                <a:cxn ang="0">
                  <a:pos x="70" y="152"/>
                </a:cxn>
                <a:cxn ang="0">
                  <a:pos x="146" y="50"/>
                </a:cxn>
                <a:cxn ang="0">
                  <a:pos x="148" y="42"/>
                </a:cxn>
                <a:cxn ang="0">
                  <a:pos x="130" y="56"/>
                </a:cxn>
                <a:cxn ang="0">
                  <a:pos x="119" y="58"/>
                </a:cxn>
                <a:cxn ang="0">
                  <a:pos x="113" y="48"/>
                </a:cxn>
                <a:cxn ang="0">
                  <a:pos x="122" y="39"/>
                </a:cxn>
                <a:cxn ang="0">
                  <a:pos x="88" y="16"/>
                </a:cxn>
                <a:cxn ang="0">
                  <a:pos x="60" y="5"/>
                </a:cxn>
                <a:cxn ang="0">
                  <a:pos x="80" y="32"/>
                </a:cxn>
                <a:cxn ang="0">
                  <a:pos x="98" y="46"/>
                </a:cxn>
                <a:cxn ang="0">
                  <a:pos x="99" y="57"/>
                </a:cxn>
                <a:cxn ang="0">
                  <a:pos x="88" y="64"/>
                </a:cxn>
                <a:cxn ang="0">
                  <a:pos x="94" y="46"/>
                </a:cxn>
                <a:cxn ang="0">
                  <a:pos x="76" y="20"/>
                </a:cxn>
                <a:cxn ang="0">
                  <a:pos x="71" y="15"/>
                </a:cxn>
                <a:cxn ang="0">
                  <a:pos x="78" y="19"/>
                </a:cxn>
                <a:cxn ang="0">
                  <a:pos x="76" y="20"/>
                </a:cxn>
                <a:cxn ang="0">
                  <a:pos x="85" y="26"/>
                </a:cxn>
                <a:cxn ang="0">
                  <a:pos x="84" y="25"/>
                </a:cxn>
                <a:cxn ang="0">
                  <a:pos x="86" y="24"/>
                </a:cxn>
                <a:cxn ang="0">
                  <a:pos x="90" y="28"/>
                </a:cxn>
                <a:cxn ang="0">
                  <a:pos x="85" y="26"/>
                </a:cxn>
                <a:cxn ang="0">
                  <a:pos x="42" y="170"/>
                </a:cxn>
                <a:cxn ang="0">
                  <a:pos x="20" y="196"/>
                </a:cxn>
                <a:cxn ang="0">
                  <a:pos x="49" y="160"/>
                </a:cxn>
                <a:cxn ang="0">
                  <a:pos x="42" y="170"/>
                </a:cxn>
                <a:cxn ang="0">
                  <a:pos x="116" y="62"/>
                </a:cxn>
                <a:cxn ang="0">
                  <a:pos x="116" y="62"/>
                </a:cxn>
                <a:cxn ang="0">
                  <a:pos x="102" y="77"/>
                </a:cxn>
                <a:cxn ang="0">
                  <a:pos x="106" y="63"/>
                </a:cxn>
                <a:cxn ang="0">
                  <a:pos x="116" y="62"/>
                </a:cxn>
                <a:cxn ang="0">
                  <a:pos x="107" y="55"/>
                </a:cxn>
                <a:cxn ang="0">
                  <a:pos x="107" y="53"/>
                </a:cxn>
                <a:cxn ang="0">
                  <a:pos x="108" y="55"/>
                </a:cxn>
                <a:cxn ang="0">
                  <a:pos x="107" y="55"/>
                </a:cxn>
                <a:cxn ang="0">
                  <a:pos x="112" y="39"/>
                </a:cxn>
                <a:cxn ang="0">
                  <a:pos x="103" y="34"/>
                </a:cxn>
                <a:cxn ang="0">
                  <a:pos x="99" y="27"/>
                </a:cxn>
                <a:cxn ang="0">
                  <a:pos x="112" y="39"/>
                </a:cxn>
                <a:cxn ang="0">
                  <a:pos x="104" y="87"/>
                </a:cxn>
                <a:cxn ang="0">
                  <a:pos x="95" y="101"/>
                </a:cxn>
                <a:cxn ang="0">
                  <a:pos x="72" y="123"/>
                </a:cxn>
                <a:cxn ang="0">
                  <a:pos x="104" y="87"/>
                </a:cxn>
                <a:cxn ang="0">
                  <a:pos x="97" y="67"/>
                </a:cxn>
                <a:cxn ang="0">
                  <a:pos x="72" y="111"/>
                </a:cxn>
                <a:cxn ang="0">
                  <a:pos x="22" y="157"/>
                </a:cxn>
                <a:cxn ang="0">
                  <a:pos x="85" y="69"/>
                </a:cxn>
                <a:cxn ang="0">
                  <a:pos x="87" y="73"/>
                </a:cxn>
                <a:cxn ang="0">
                  <a:pos x="97" y="67"/>
                </a:cxn>
              </a:cxnLst>
              <a:rect l="0" t="0" r="r" b="b"/>
              <a:pathLst>
                <a:path w="150" h="216">
                  <a:moveTo>
                    <a:pt x="94" y="46"/>
                  </a:moveTo>
                  <a:cubicBezTo>
                    <a:pt x="84" y="38"/>
                    <a:pt x="59" y="88"/>
                    <a:pt x="55" y="95"/>
                  </a:cubicBezTo>
                  <a:cubicBezTo>
                    <a:pt x="39" y="115"/>
                    <a:pt x="20" y="134"/>
                    <a:pt x="8" y="158"/>
                  </a:cubicBezTo>
                  <a:cubicBezTo>
                    <a:pt x="0" y="172"/>
                    <a:pt x="0" y="196"/>
                    <a:pt x="11" y="170"/>
                  </a:cubicBezTo>
                  <a:cubicBezTo>
                    <a:pt x="14" y="174"/>
                    <a:pt x="24" y="168"/>
                    <a:pt x="35" y="158"/>
                  </a:cubicBezTo>
                  <a:cubicBezTo>
                    <a:pt x="19" y="175"/>
                    <a:pt x="7" y="194"/>
                    <a:pt x="7" y="210"/>
                  </a:cubicBezTo>
                  <a:cubicBezTo>
                    <a:pt x="5" y="212"/>
                    <a:pt x="6" y="217"/>
                    <a:pt x="10" y="217"/>
                  </a:cubicBezTo>
                  <a:cubicBezTo>
                    <a:pt x="15" y="217"/>
                    <a:pt x="22" y="207"/>
                    <a:pt x="25" y="204"/>
                  </a:cubicBezTo>
                  <a:cubicBezTo>
                    <a:pt x="42" y="189"/>
                    <a:pt x="57" y="171"/>
                    <a:pt x="70" y="152"/>
                  </a:cubicBezTo>
                  <a:cubicBezTo>
                    <a:pt x="79" y="141"/>
                    <a:pt x="150" y="51"/>
                    <a:pt x="146" y="50"/>
                  </a:cubicBezTo>
                  <a:cubicBezTo>
                    <a:pt x="149" y="48"/>
                    <a:pt x="149" y="46"/>
                    <a:pt x="148" y="42"/>
                  </a:cubicBezTo>
                  <a:cubicBezTo>
                    <a:pt x="143" y="37"/>
                    <a:pt x="133" y="53"/>
                    <a:pt x="130" y="56"/>
                  </a:cubicBezTo>
                  <a:cubicBezTo>
                    <a:pt x="129" y="48"/>
                    <a:pt x="121" y="56"/>
                    <a:pt x="119" y="58"/>
                  </a:cubicBezTo>
                  <a:cubicBezTo>
                    <a:pt x="119" y="54"/>
                    <a:pt x="116" y="50"/>
                    <a:pt x="113" y="48"/>
                  </a:cubicBezTo>
                  <a:cubicBezTo>
                    <a:pt x="122" y="52"/>
                    <a:pt x="128" y="52"/>
                    <a:pt x="122" y="39"/>
                  </a:cubicBezTo>
                  <a:cubicBezTo>
                    <a:pt x="116" y="27"/>
                    <a:pt x="102" y="16"/>
                    <a:pt x="88" y="16"/>
                  </a:cubicBezTo>
                  <a:cubicBezTo>
                    <a:pt x="84" y="12"/>
                    <a:pt x="65" y="0"/>
                    <a:pt x="60" y="5"/>
                  </a:cubicBezTo>
                  <a:cubicBezTo>
                    <a:pt x="52" y="14"/>
                    <a:pt x="76" y="29"/>
                    <a:pt x="80" y="32"/>
                  </a:cubicBezTo>
                  <a:cubicBezTo>
                    <a:pt x="86" y="37"/>
                    <a:pt x="92" y="41"/>
                    <a:pt x="98" y="46"/>
                  </a:cubicBezTo>
                  <a:cubicBezTo>
                    <a:pt x="99" y="49"/>
                    <a:pt x="99" y="53"/>
                    <a:pt x="99" y="57"/>
                  </a:cubicBezTo>
                  <a:cubicBezTo>
                    <a:pt x="94" y="59"/>
                    <a:pt x="91" y="61"/>
                    <a:pt x="88" y="64"/>
                  </a:cubicBezTo>
                  <a:cubicBezTo>
                    <a:pt x="90" y="61"/>
                    <a:pt x="99" y="50"/>
                    <a:pt x="94" y="46"/>
                  </a:cubicBezTo>
                  <a:close/>
                  <a:moveTo>
                    <a:pt x="76" y="20"/>
                  </a:moveTo>
                  <a:cubicBezTo>
                    <a:pt x="75" y="18"/>
                    <a:pt x="73" y="17"/>
                    <a:pt x="71" y="15"/>
                  </a:cubicBezTo>
                  <a:cubicBezTo>
                    <a:pt x="74" y="16"/>
                    <a:pt x="76" y="17"/>
                    <a:pt x="78" y="19"/>
                  </a:cubicBezTo>
                  <a:cubicBezTo>
                    <a:pt x="78" y="19"/>
                    <a:pt x="77" y="19"/>
                    <a:pt x="76" y="20"/>
                  </a:cubicBezTo>
                  <a:close/>
                  <a:moveTo>
                    <a:pt x="85" y="26"/>
                  </a:moveTo>
                  <a:cubicBezTo>
                    <a:pt x="85" y="25"/>
                    <a:pt x="84" y="25"/>
                    <a:pt x="84" y="25"/>
                  </a:cubicBezTo>
                  <a:cubicBezTo>
                    <a:pt x="85" y="24"/>
                    <a:pt x="85" y="24"/>
                    <a:pt x="86" y="24"/>
                  </a:cubicBezTo>
                  <a:cubicBezTo>
                    <a:pt x="87" y="25"/>
                    <a:pt x="89" y="27"/>
                    <a:pt x="90" y="28"/>
                  </a:cubicBezTo>
                  <a:cubicBezTo>
                    <a:pt x="88" y="27"/>
                    <a:pt x="87" y="26"/>
                    <a:pt x="85" y="26"/>
                  </a:cubicBezTo>
                  <a:close/>
                  <a:moveTo>
                    <a:pt x="42" y="170"/>
                  </a:moveTo>
                  <a:cubicBezTo>
                    <a:pt x="35" y="179"/>
                    <a:pt x="28" y="188"/>
                    <a:pt x="20" y="196"/>
                  </a:cubicBezTo>
                  <a:cubicBezTo>
                    <a:pt x="27" y="184"/>
                    <a:pt x="38" y="171"/>
                    <a:pt x="49" y="160"/>
                  </a:cubicBezTo>
                  <a:cubicBezTo>
                    <a:pt x="47" y="163"/>
                    <a:pt x="44" y="167"/>
                    <a:pt x="42" y="170"/>
                  </a:cubicBezTo>
                  <a:close/>
                  <a:moveTo>
                    <a:pt x="116" y="62"/>
                  </a:moveTo>
                  <a:cubicBezTo>
                    <a:pt x="116" y="62"/>
                    <a:pt x="116" y="62"/>
                    <a:pt x="116" y="62"/>
                  </a:cubicBezTo>
                  <a:cubicBezTo>
                    <a:pt x="111" y="67"/>
                    <a:pt x="107" y="72"/>
                    <a:pt x="102" y="77"/>
                  </a:cubicBezTo>
                  <a:cubicBezTo>
                    <a:pt x="104" y="73"/>
                    <a:pt x="105" y="68"/>
                    <a:pt x="106" y="63"/>
                  </a:cubicBezTo>
                  <a:cubicBezTo>
                    <a:pt x="109" y="62"/>
                    <a:pt x="113" y="62"/>
                    <a:pt x="116" y="62"/>
                  </a:cubicBezTo>
                  <a:close/>
                  <a:moveTo>
                    <a:pt x="107" y="55"/>
                  </a:moveTo>
                  <a:cubicBezTo>
                    <a:pt x="107" y="54"/>
                    <a:pt x="107" y="54"/>
                    <a:pt x="107" y="53"/>
                  </a:cubicBezTo>
                  <a:cubicBezTo>
                    <a:pt x="107" y="54"/>
                    <a:pt x="108" y="54"/>
                    <a:pt x="108" y="55"/>
                  </a:cubicBezTo>
                  <a:cubicBezTo>
                    <a:pt x="108" y="55"/>
                    <a:pt x="107" y="55"/>
                    <a:pt x="107" y="55"/>
                  </a:cubicBezTo>
                  <a:close/>
                  <a:moveTo>
                    <a:pt x="112" y="39"/>
                  </a:moveTo>
                  <a:cubicBezTo>
                    <a:pt x="109" y="37"/>
                    <a:pt x="106" y="36"/>
                    <a:pt x="103" y="34"/>
                  </a:cubicBezTo>
                  <a:cubicBezTo>
                    <a:pt x="102" y="32"/>
                    <a:pt x="101" y="29"/>
                    <a:pt x="99" y="27"/>
                  </a:cubicBezTo>
                  <a:cubicBezTo>
                    <a:pt x="104" y="30"/>
                    <a:pt x="109" y="34"/>
                    <a:pt x="112" y="39"/>
                  </a:cubicBezTo>
                  <a:close/>
                  <a:moveTo>
                    <a:pt x="104" y="87"/>
                  </a:moveTo>
                  <a:cubicBezTo>
                    <a:pt x="101" y="92"/>
                    <a:pt x="98" y="96"/>
                    <a:pt x="95" y="101"/>
                  </a:cubicBezTo>
                  <a:cubicBezTo>
                    <a:pt x="89" y="107"/>
                    <a:pt x="81" y="114"/>
                    <a:pt x="72" y="123"/>
                  </a:cubicBezTo>
                  <a:cubicBezTo>
                    <a:pt x="87" y="106"/>
                    <a:pt x="101" y="91"/>
                    <a:pt x="104" y="87"/>
                  </a:cubicBezTo>
                  <a:close/>
                  <a:moveTo>
                    <a:pt x="97" y="67"/>
                  </a:moveTo>
                  <a:cubicBezTo>
                    <a:pt x="95" y="75"/>
                    <a:pt x="70" y="107"/>
                    <a:pt x="72" y="111"/>
                  </a:cubicBezTo>
                  <a:cubicBezTo>
                    <a:pt x="57" y="128"/>
                    <a:pt x="40" y="144"/>
                    <a:pt x="22" y="157"/>
                  </a:cubicBezTo>
                  <a:cubicBezTo>
                    <a:pt x="37" y="125"/>
                    <a:pt x="66" y="98"/>
                    <a:pt x="85" y="69"/>
                  </a:cubicBezTo>
                  <a:cubicBezTo>
                    <a:pt x="85" y="70"/>
                    <a:pt x="86" y="72"/>
                    <a:pt x="87" y="73"/>
                  </a:cubicBezTo>
                  <a:cubicBezTo>
                    <a:pt x="91" y="73"/>
                    <a:pt x="95" y="71"/>
                    <a:pt x="97" y="67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4" name="Freeform 22"/>
            <p:cNvSpPr>
              <a:spLocks noEditPoints="1"/>
            </p:cNvSpPr>
            <p:nvPr/>
          </p:nvSpPr>
          <p:spPr bwMode="auto">
            <a:xfrm>
              <a:off x="2417983" y="3512428"/>
              <a:ext cx="443129" cy="694951"/>
            </a:xfrm>
            <a:custGeom>
              <a:cxnLst>
                <a:cxn ang="0">
                  <a:pos x="108" y="80"/>
                </a:cxn>
                <a:cxn ang="0">
                  <a:pos x="85" y="118"/>
                </a:cxn>
                <a:cxn ang="0">
                  <a:pos x="54" y="175"/>
                </a:cxn>
                <a:cxn ang="0">
                  <a:pos x="15" y="248"/>
                </a:cxn>
                <a:cxn ang="0">
                  <a:pos x="24" y="251"/>
                </a:cxn>
                <a:cxn ang="0">
                  <a:pos x="70" y="189"/>
                </a:cxn>
                <a:cxn ang="0">
                  <a:pos x="110" y="97"/>
                </a:cxn>
                <a:cxn ang="0">
                  <a:pos x="132" y="63"/>
                </a:cxn>
                <a:cxn ang="0">
                  <a:pos x="160" y="97"/>
                </a:cxn>
                <a:cxn ang="0">
                  <a:pos x="132" y="52"/>
                </a:cxn>
                <a:cxn ang="0">
                  <a:pos x="175" y="41"/>
                </a:cxn>
                <a:cxn ang="0">
                  <a:pos x="119" y="18"/>
                </a:cxn>
                <a:cxn ang="0">
                  <a:pos x="88" y="5"/>
                </a:cxn>
                <a:cxn ang="0">
                  <a:pos x="91" y="16"/>
                </a:cxn>
                <a:cxn ang="0">
                  <a:pos x="159" y="38"/>
                </a:cxn>
                <a:cxn ang="0">
                  <a:pos x="123" y="44"/>
                </a:cxn>
                <a:cxn ang="0">
                  <a:pos x="121" y="53"/>
                </a:cxn>
                <a:cxn ang="0">
                  <a:pos x="126" y="56"/>
                </a:cxn>
                <a:cxn ang="0">
                  <a:pos x="114" y="72"/>
                </a:cxn>
                <a:cxn ang="0">
                  <a:pos x="108" y="80"/>
                </a:cxn>
                <a:cxn ang="0">
                  <a:pos x="34" y="233"/>
                </a:cxn>
                <a:cxn ang="0">
                  <a:pos x="91" y="126"/>
                </a:cxn>
                <a:cxn ang="0">
                  <a:pos x="34" y="233"/>
                </a:cxn>
              </a:cxnLst>
              <a:rect l="0" t="0" r="r" b="b"/>
              <a:pathLst>
                <a:path w="177" h="278">
                  <a:moveTo>
                    <a:pt x="108" y="80"/>
                  </a:moveTo>
                  <a:cubicBezTo>
                    <a:pt x="99" y="92"/>
                    <a:pt x="92" y="105"/>
                    <a:pt x="85" y="118"/>
                  </a:cubicBezTo>
                  <a:cubicBezTo>
                    <a:pt x="81" y="126"/>
                    <a:pt x="48" y="171"/>
                    <a:pt x="54" y="175"/>
                  </a:cubicBezTo>
                  <a:cubicBezTo>
                    <a:pt x="41" y="199"/>
                    <a:pt x="28" y="224"/>
                    <a:pt x="15" y="248"/>
                  </a:cubicBezTo>
                  <a:cubicBezTo>
                    <a:pt x="0" y="277"/>
                    <a:pt x="8" y="278"/>
                    <a:pt x="24" y="251"/>
                  </a:cubicBezTo>
                  <a:cubicBezTo>
                    <a:pt x="31" y="260"/>
                    <a:pt x="67" y="196"/>
                    <a:pt x="70" y="189"/>
                  </a:cubicBezTo>
                  <a:cubicBezTo>
                    <a:pt x="76" y="177"/>
                    <a:pt x="118" y="107"/>
                    <a:pt x="110" y="97"/>
                  </a:cubicBezTo>
                  <a:cubicBezTo>
                    <a:pt x="118" y="86"/>
                    <a:pt x="125" y="74"/>
                    <a:pt x="132" y="63"/>
                  </a:cubicBezTo>
                  <a:cubicBezTo>
                    <a:pt x="135" y="67"/>
                    <a:pt x="154" y="102"/>
                    <a:pt x="160" y="97"/>
                  </a:cubicBezTo>
                  <a:cubicBezTo>
                    <a:pt x="167" y="92"/>
                    <a:pt x="136" y="56"/>
                    <a:pt x="132" y="52"/>
                  </a:cubicBezTo>
                  <a:cubicBezTo>
                    <a:pt x="138" y="51"/>
                    <a:pt x="174" y="48"/>
                    <a:pt x="175" y="41"/>
                  </a:cubicBezTo>
                  <a:cubicBezTo>
                    <a:pt x="177" y="30"/>
                    <a:pt x="126" y="20"/>
                    <a:pt x="119" y="18"/>
                  </a:cubicBezTo>
                  <a:cubicBezTo>
                    <a:pt x="108" y="15"/>
                    <a:pt x="97" y="11"/>
                    <a:pt x="88" y="5"/>
                  </a:cubicBezTo>
                  <a:cubicBezTo>
                    <a:pt x="80" y="0"/>
                    <a:pt x="85" y="13"/>
                    <a:pt x="91" y="16"/>
                  </a:cubicBezTo>
                  <a:cubicBezTo>
                    <a:pt x="113" y="27"/>
                    <a:pt x="137" y="29"/>
                    <a:pt x="159" y="38"/>
                  </a:cubicBezTo>
                  <a:cubicBezTo>
                    <a:pt x="147" y="41"/>
                    <a:pt x="135" y="44"/>
                    <a:pt x="123" y="44"/>
                  </a:cubicBezTo>
                  <a:cubicBezTo>
                    <a:pt x="97" y="29"/>
                    <a:pt x="86" y="53"/>
                    <a:pt x="121" y="53"/>
                  </a:cubicBezTo>
                  <a:cubicBezTo>
                    <a:pt x="123" y="54"/>
                    <a:pt x="124" y="55"/>
                    <a:pt x="126" y="56"/>
                  </a:cubicBezTo>
                  <a:cubicBezTo>
                    <a:pt x="122" y="62"/>
                    <a:pt x="118" y="67"/>
                    <a:pt x="114" y="72"/>
                  </a:cubicBezTo>
                  <a:cubicBezTo>
                    <a:pt x="109" y="73"/>
                    <a:pt x="107" y="75"/>
                    <a:pt x="108" y="80"/>
                  </a:cubicBezTo>
                  <a:close/>
                  <a:moveTo>
                    <a:pt x="34" y="233"/>
                  </a:moveTo>
                  <a:cubicBezTo>
                    <a:pt x="53" y="198"/>
                    <a:pt x="69" y="159"/>
                    <a:pt x="91" y="126"/>
                  </a:cubicBezTo>
                  <a:cubicBezTo>
                    <a:pt x="75" y="163"/>
                    <a:pt x="57" y="202"/>
                    <a:pt x="34" y="233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5" name="Freeform 23"/>
            <p:cNvSpPr>
              <a:spLocks noEditPoints="1"/>
            </p:cNvSpPr>
            <p:nvPr/>
          </p:nvSpPr>
          <p:spPr bwMode="auto">
            <a:xfrm>
              <a:off x="2000231" y="2114716"/>
              <a:ext cx="2123898" cy="3170227"/>
            </a:xfrm>
            <a:custGeom>
              <a:cxnLst>
                <a:cxn ang="0">
                  <a:pos x="467" y="52"/>
                </a:cxn>
                <a:cxn ang="0">
                  <a:pos x="692" y="104"/>
                </a:cxn>
                <a:cxn ang="0">
                  <a:pos x="777" y="241"/>
                </a:cxn>
                <a:cxn ang="0">
                  <a:pos x="605" y="411"/>
                </a:cxn>
                <a:cxn ang="0">
                  <a:pos x="269" y="446"/>
                </a:cxn>
                <a:cxn ang="0">
                  <a:pos x="456" y="626"/>
                </a:cxn>
                <a:cxn ang="0">
                  <a:pos x="427" y="694"/>
                </a:cxn>
                <a:cxn ang="0">
                  <a:pos x="219" y="1035"/>
                </a:cxn>
                <a:cxn ang="0">
                  <a:pos x="133" y="740"/>
                </a:cxn>
                <a:cxn ang="0">
                  <a:pos x="30" y="996"/>
                </a:cxn>
                <a:cxn ang="0">
                  <a:pos x="230" y="1073"/>
                </a:cxn>
                <a:cxn ang="0">
                  <a:pos x="474" y="651"/>
                </a:cxn>
                <a:cxn ang="0">
                  <a:pos x="812" y="175"/>
                </a:cxn>
                <a:cxn ang="0">
                  <a:pos x="233" y="557"/>
                </a:cxn>
                <a:cxn ang="0">
                  <a:pos x="84" y="960"/>
                </a:cxn>
                <a:cxn ang="0">
                  <a:pos x="125" y="777"/>
                </a:cxn>
                <a:cxn ang="0">
                  <a:pos x="80" y="960"/>
                </a:cxn>
                <a:cxn ang="0">
                  <a:pos x="44" y="972"/>
                </a:cxn>
                <a:cxn ang="0">
                  <a:pos x="25" y="1224"/>
                </a:cxn>
                <a:cxn ang="0">
                  <a:pos x="43" y="1158"/>
                </a:cxn>
                <a:cxn ang="0">
                  <a:pos x="41" y="1230"/>
                </a:cxn>
                <a:cxn ang="0">
                  <a:pos x="56" y="1194"/>
                </a:cxn>
                <a:cxn ang="0">
                  <a:pos x="70" y="1184"/>
                </a:cxn>
                <a:cxn ang="0">
                  <a:pos x="26" y="1151"/>
                </a:cxn>
                <a:cxn ang="0">
                  <a:pos x="130" y="993"/>
                </a:cxn>
                <a:cxn ang="0">
                  <a:pos x="176" y="1009"/>
                </a:cxn>
                <a:cxn ang="0">
                  <a:pos x="264" y="992"/>
                </a:cxn>
                <a:cxn ang="0">
                  <a:pos x="604" y="448"/>
                </a:cxn>
                <a:cxn ang="0">
                  <a:pos x="575" y="403"/>
                </a:cxn>
                <a:cxn ang="0">
                  <a:pos x="534" y="355"/>
                </a:cxn>
                <a:cxn ang="0">
                  <a:pos x="404" y="324"/>
                </a:cxn>
                <a:cxn ang="0">
                  <a:pos x="316" y="367"/>
                </a:cxn>
                <a:cxn ang="0">
                  <a:pos x="302" y="401"/>
                </a:cxn>
                <a:cxn ang="0">
                  <a:pos x="289" y="429"/>
                </a:cxn>
                <a:cxn ang="0">
                  <a:pos x="289" y="460"/>
                </a:cxn>
                <a:cxn ang="0">
                  <a:pos x="294" y="525"/>
                </a:cxn>
                <a:cxn ang="0">
                  <a:pos x="445" y="653"/>
                </a:cxn>
                <a:cxn ang="0">
                  <a:pos x="462" y="648"/>
                </a:cxn>
                <a:cxn ang="0">
                  <a:pos x="262" y="503"/>
                </a:cxn>
                <a:cxn ang="0">
                  <a:pos x="310" y="457"/>
                </a:cxn>
                <a:cxn ang="0">
                  <a:pos x="469" y="528"/>
                </a:cxn>
                <a:cxn ang="0">
                  <a:pos x="450" y="448"/>
                </a:cxn>
                <a:cxn ang="0">
                  <a:pos x="542" y="458"/>
                </a:cxn>
                <a:cxn ang="0">
                  <a:pos x="380" y="320"/>
                </a:cxn>
                <a:cxn ang="0">
                  <a:pos x="543" y="419"/>
                </a:cxn>
                <a:cxn ang="0">
                  <a:pos x="524" y="546"/>
                </a:cxn>
                <a:cxn ang="0">
                  <a:pos x="317" y="488"/>
                </a:cxn>
                <a:cxn ang="0">
                  <a:pos x="468" y="539"/>
                </a:cxn>
                <a:cxn ang="0">
                  <a:pos x="560" y="423"/>
                </a:cxn>
                <a:cxn ang="0">
                  <a:pos x="524" y="572"/>
                </a:cxn>
                <a:cxn ang="0">
                  <a:pos x="605" y="421"/>
                </a:cxn>
                <a:cxn ang="0">
                  <a:pos x="751" y="313"/>
                </a:cxn>
                <a:cxn ang="0">
                  <a:pos x="790" y="245"/>
                </a:cxn>
                <a:cxn ang="0">
                  <a:pos x="789" y="218"/>
                </a:cxn>
                <a:cxn ang="0">
                  <a:pos x="485" y="43"/>
                </a:cxn>
                <a:cxn ang="0">
                  <a:pos x="540" y="52"/>
                </a:cxn>
                <a:cxn ang="0">
                  <a:pos x="605" y="66"/>
                </a:cxn>
                <a:cxn ang="0">
                  <a:pos x="781" y="218"/>
                </a:cxn>
                <a:cxn ang="0">
                  <a:pos x="693" y="86"/>
                </a:cxn>
                <a:cxn ang="0">
                  <a:pos x="578" y="26"/>
                </a:cxn>
              </a:cxnLst>
              <a:rect l="0" t="0" r="r" b="b"/>
              <a:pathLst>
                <a:path w="849" h="1268">
                  <a:moveTo>
                    <a:pt x="488" y="22"/>
                  </a:moveTo>
                  <a:cubicBezTo>
                    <a:pt x="485" y="22"/>
                    <a:pt x="458" y="23"/>
                    <a:pt x="460" y="31"/>
                  </a:cubicBezTo>
                  <a:cubicBezTo>
                    <a:pt x="443" y="32"/>
                    <a:pt x="427" y="39"/>
                    <a:pt x="413" y="48"/>
                  </a:cubicBezTo>
                  <a:cubicBezTo>
                    <a:pt x="412" y="49"/>
                    <a:pt x="400" y="60"/>
                    <a:pt x="410" y="60"/>
                  </a:cubicBezTo>
                  <a:cubicBezTo>
                    <a:pt x="415" y="60"/>
                    <a:pt x="426" y="50"/>
                    <a:pt x="430" y="48"/>
                  </a:cubicBezTo>
                  <a:cubicBezTo>
                    <a:pt x="428" y="50"/>
                    <a:pt x="428" y="52"/>
                    <a:pt x="429" y="54"/>
                  </a:cubicBezTo>
                  <a:cubicBezTo>
                    <a:pt x="424" y="56"/>
                    <a:pt x="419" y="59"/>
                    <a:pt x="415" y="63"/>
                  </a:cubicBezTo>
                  <a:cubicBezTo>
                    <a:pt x="413" y="69"/>
                    <a:pt x="415" y="71"/>
                    <a:pt x="421" y="69"/>
                  </a:cubicBezTo>
                  <a:cubicBezTo>
                    <a:pt x="430" y="60"/>
                    <a:pt x="443" y="56"/>
                    <a:pt x="455" y="54"/>
                  </a:cubicBezTo>
                  <a:cubicBezTo>
                    <a:pt x="438" y="75"/>
                    <a:pt x="460" y="60"/>
                    <a:pt x="467" y="52"/>
                  </a:cubicBezTo>
                  <a:cubicBezTo>
                    <a:pt x="467" y="52"/>
                    <a:pt x="468" y="52"/>
                    <a:pt x="468" y="52"/>
                  </a:cubicBezTo>
                  <a:cubicBezTo>
                    <a:pt x="471" y="54"/>
                    <a:pt x="482" y="57"/>
                    <a:pt x="483" y="51"/>
                  </a:cubicBezTo>
                  <a:cubicBezTo>
                    <a:pt x="489" y="51"/>
                    <a:pt x="495" y="50"/>
                    <a:pt x="501" y="50"/>
                  </a:cubicBezTo>
                  <a:cubicBezTo>
                    <a:pt x="484" y="58"/>
                    <a:pt x="468" y="69"/>
                    <a:pt x="451" y="78"/>
                  </a:cubicBezTo>
                  <a:cubicBezTo>
                    <a:pt x="428" y="90"/>
                    <a:pt x="452" y="88"/>
                    <a:pt x="464" y="81"/>
                  </a:cubicBezTo>
                  <a:cubicBezTo>
                    <a:pt x="505" y="68"/>
                    <a:pt x="555" y="86"/>
                    <a:pt x="593" y="101"/>
                  </a:cubicBezTo>
                  <a:cubicBezTo>
                    <a:pt x="608" y="108"/>
                    <a:pt x="609" y="99"/>
                    <a:pt x="596" y="94"/>
                  </a:cubicBezTo>
                  <a:cubicBezTo>
                    <a:pt x="576" y="85"/>
                    <a:pt x="554" y="78"/>
                    <a:pt x="532" y="74"/>
                  </a:cubicBezTo>
                  <a:cubicBezTo>
                    <a:pt x="580" y="79"/>
                    <a:pt x="628" y="79"/>
                    <a:pt x="676" y="92"/>
                  </a:cubicBezTo>
                  <a:cubicBezTo>
                    <a:pt x="681" y="96"/>
                    <a:pt x="687" y="100"/>
                    <a:pt x="692" y="104"/>
                  </a:cubicBezTo>
                  <a:cubicBezTo>
                    <a:pt x="692" y="104"/>
                    <a:pt x="692" y="104"/>
                    <a:pt x="692" y="104"/>
                  </a:cubicBezTo>
                  <a:cubicBezTo>
                    <a:pt x="680" y="101"/>
                    <a:pt x="628" y="85"/>
                    <a:pt x="618" y="95"/>
                  </a:cubicBezTo>
                  <a:cubicBezTo>
                    <a:pt x="610" y="104"/>
                    <a:pt x="634" y="103"/>
                    <a:pt x="632" y="103"/>
                  </a:cubicBezTo>
                  <a:cubicBezTo>
                    <a:pt x="651" y="103"/>
                    <a:pt x="670" y="107"/>
                    <a:pt x="689" y="112"/>
                  </a:cubicBezTo>
                  <a:cubicBezTo>
                    <a:pt x="678" y="119"/>
                    <a:pt x="690" y="124"/>
                    <a:pt x="697" y="114"/>
                  </a:cubicBezTo>
                  <a:cubicBezTo>
                    <a:pt x="701" y="116"/>
                    <a:pt x="705" y="117"/>
                    <a:pt x="709" y="119"/>
                  </a:cubicBezTo>
                  <a:cubicBezTo>
                    <a:pt x="728" y="137"/>
                    <a:pt x="745" y="158"/>
                    <a:pt x="757" y="181"/>
                  </a:cubicBezTo>
                  <a:cubicBezTo>
                    <a:pt x="760" y="186"/>
                    <a:pt x="779" y="233"/>
                    <a:pt x="782" y="222"/>
                  </a:cubicBezTo>
                  <a:cubicBezTo>
                    <a:pt x="782" y="223"/>
                    <a:pt x="782" y="224"/>
                    <a:pt x="782" y="225"/>
                  </a:cubicBezTo>
                  <a:cubicBezTo>
                    <a:pt x="780" y="227"/>
                    <a:pt x="769" y="238"/>
                    <a:pt x="777" y="241"/>
                  </a:cubicBezTo>
                  <a:cubicBezTo>
                    <a:pt x="748" y="283"/>
                    <a:pt x="712" y="324"/>
                    <a:pt x="675" y="359"/>
                  </a:cubicBezTo>
                  <a:cubicBezTo>
                    <a:pt x="678" y="354"/>
                    <a:pt x="702" y="326"/>
                    <a:pt x="698" y="322"/>
                  </a:cubicBezTo>
                  <a:cubicBezTo>
                    <a:pt x="691" y="314"/>
                    <a:pt x="672" y="349"/>
                    <a:pt x="669" y="353"/>
                  </a:cubicBezTo>
                  <a:cubicBezTo>
                    <a:pt x="659" y="371"/>
                    <a:pt x="630" y="418"/>
                    <a:pt x="664" y="382"/>
                  </a:cubicBezTo>
                  <a:cubicBezTo>
                    <a:pt x="670" y="386"/>
                    <a:pt x="687" y="360"/>
                    <a:pt x="690" y="356"/>
                  </a:cubicBezTo>
                  <a:cubicBezTo>
                    <a:pt x="694" y="353"/>
                    <a:pt x="698" y="349"/>
                    <a:pt x="702" y="346"/>
                  </a:cubicBezTo>
                  <a:cubicBezTo>
                    <a:pt x="689" y="361"/>
                    <a:pt x="677" y="377"/>
                    <a:pt x="666" y="392"/>
                  </a:cubicBezTo>
                  <a:cubicBezTo>
                    <a:pt x="664" y="395"/>
                    <a:pt x="637" y="433"/>
                    <a:pt x="650" y="427"/>
                  </a:cubicBezTo>
                  <a:cubicBezTo>
                    <a:pt x="645" y="433"/>
                    <a:pt x="641" y="439"/>
                    <a:pt x="637" y="444"/>
                  </a:cubicBezTo>
                  <a:cubicBezTo>
                    <a:pt x="632" y="430"/>
                    <a:pt x="618" y="419"/>
                    <a:pt x="605" y="411"/>
                  </a:cubicBezTo>
                  <a:cubicBezTo>
                    <a:pt x="588" y="400"/>
                    <a:pt x="574" y="381"/>
                    <a:pt x="559" y="366"/>
                  </a:cubicBezTo>
                  <a:cubicBezTo>
                    <a:pt x="531" y="337"/>
                    <a:pt x="490" y="322"/>
                    <a:pt x="451" y="317"/>
                  </a:cubicBezTo>
                  <a:cubicBezTo>
                    <a:pt x="442" y="315"/>
                    <a:pt x="433" y="314"/>
                    <a:pt x="424" y="314"/>
                  </a:cubicBezTo>
                  <a:cubicBezTo>
                    <a:pt x="397" y="302"/>
                    <a:pt x="355" y="307"/>
                    <a:pt x="328" y="318"/>
                  </a:cubicBezTo>
                  <a:cubicBezTo>
                    <a:pt x="325" y="314"/>
                    <a:pt x="321" y="318"/>
                    <a:pt x="320" y="321"/>
                  </a:cubicBezTo>
                  <a:cubicBezTo>
                    <a:pt x="313" y="325"/>
                    <a:pt x="291" y="349"/>
                    <a:pt x="312" y="342"/>
                  </a:cubicBezTo>
                  <a:cubicBezTo>
                    <a:pt x="307" y="356"/>
                    <a:pt x="302" y="370"/>
                    <a:pt x="297" y="384"/>
                  </a:cubicBezTo>
                  <a:cubicBezTo>
                    <a:pt x="294" y="386"/>
                    <a:pt x="288" y="390"/>
                    <a:pt x="287" y="394"/>
                  </a:cubicBezTo>
                  <a:cubicBezTo>
                    <a:pt x="280" y="395"/>
                    <a:pt x="278" y="424"/>
                    <a:pt x="277" y="430"/>
                  </a:cubicBezTo>
                  <a:cubicBezTo>
                    <a:pt x="274" y="435"/>
                    <a:pt x="271" y="440"/>
                    <a:pt x="269" y="446"/>
                  </a:cubicBezTo>
                  <a:cubicBezTo>
                    <a:pt x="267" y="446"/>
                    <a:pt x="251" y="456"/>
                    <a:pt x="264" y="456"/>
                  </a:cubicBezTo>
                  <a:cubicBezTo>
                    <a:pt x="261" y="464"/>
                    <a:pt x="258" y="471"/>
                    <a:pt x="255" y="478"/>
                  </a:cubicBezTo>
                  <a:cubicBezTo>
                    <a:pt x="248" y="484"/>
                    <a:pt x="245" y="491"/>
                    <a:pt x="249" y="500"/>
                  </a:cubicBezTo>
                  <a:cubicBezTo>
                    <a:pt x="248" y="503"/>
                    <a:pt x="245" y="512"/>
                    <a:pt x="247" y="516"/>
                  </a:cubicBezTo>
                  <a:cubicBezTo>
                    <a:pt x="209" y="543"/>
                    <a:pt x="280" y="536"/>
                    <a:pt x="294" y="533"/>
                  </a:cubicBezTo>
                  <a:cubicBezTo>
                    <a:pt x="323" y="543"/>
                    <a:pt x="354" y="545"/>
                    <a:pt x="384" y="555"/>
                  </a:cubicBezTo>
                  <a:cubicBezTo>
                    <a:pt x="400" y="565"/>
                    <a:pt x="415" y="578"/>
                    <a:pt x="425" y="594"/>
                  </a:cubicBezTo>
                  <a:cubicBezTo>
                    <a:pt x="431" y="597"/>
                    <a:pt x="433" y="595"/>
                    <a:pt x="432" y="589"/>
                  </a:cubicBezTo>
                  <a:cubicBezTo>
                    <a:pt x="428" y="582"/>
                    <a:pt x="422" y="576"/>
                    <a:pt x="416" y="570"/>
                  </a:cubicBezTo>
                  <a:cubicBezTo>
                    <a:pt x="437" y="584"/>
                    <a:pt x="448" y="603"/>
                    <a:pt x="456" y="626"/>
                  </a:cubicBezTo>
                  <a:cubicBezTo>
                    <a:pt x="456" y="627"/>
                    <a:pt x="456" y="628"/>
                    <a:pt x="455" y="628"/>
                  </a:cubicBezTo>
                  <a:cubicBezTo>
                    <a:pt x="452" y="632"/>
                    <a:pt x="448" y="636"/>
                    <a:pt x="445" y="640"/>
                  </a:cubicBezTo>
                  <a:cubicBezTo>
                    <a:pt x="444" y="637"/>
                    <a:pt x="433" y="592"/>
                    <a:pt x="428" y="606"/>
                  </a:cubicBezTo>
                  <a:cubicBezTo>
                    <a:pt x="426" y="611"/>
                    <a:pt x="435" y="627"/>
                    <a:pt x="436" y="633"/>
                  </a:cubicBezTo>
                  <a:cubicBezTo>
                    <a:pt x="438" y="644"/>
                    <a:pt x="437" y="656"/>
                    <a:pt x="435" y="668"/>
                  </a:cubicBezTo>
                  <a:cubicBezTo>
                    <a:pt x="416" y="692"/>
                    <a:pt x="392" y="712"/>
                    <a:pt x="372" y="736"/>
                  </a:cubicBezTo>
                  <a:cubicBezTo>
                    <a:pt x="371" y="740"/>
                    <a:pt x="372" y="742"/>
                    <a:pt x="375" y="742"/>
                  </a:cubicBezTo>
                  <a:cubicBezTo>
                    <a:pt x="380" y="742"/>
                    <a:pt x="388" y="730"/>
                    <a:pt x="391" y="727"/>
                  </a:cubicBezTo>
                  <a:cubicBezTo>
                    <a:pt x="404" y="714"/>
                    <a:pt x="417" y="701"/>
                    <a:pt x="430" y="686"/>
                  </a:cubicBezTo>
                  <a:cubicBezTo>
                    <a:pt x="429" y="689"/>
                    <a:pt x="428" y="691"/>
                    <a:pt x="427" y="694"/>
                  </a:cubicBezTo>
                  <a:cubicBezTo>
                    <a:pt x="423" y="700"/>
                    <a:pt x="400" y="721"/>
                    <a:pt x="401" y="728"/>
                  </a:cubicBezTo>
                  <a:cubicBezTo>
                    <a:pt x="400" y="729"/>
                    <a:pt x="399" y="731"/>
                    <a:pt x="398" y="732"/>
                  </a:cubicBezTo>
                  <a:cubicBezTo>
                    <a:pt x="396" y="733"/>
                    <a:pt x="396" y="734"/>
                    <a:pt x="395" y="735"/>
                  </a:cubicBezTo>
                  <a:cubicBezTo>
                    <a:pt x="354" y="789"/>
                    <a:pt x="315" y="845"/>
                    <a:pt x="277" y="900"/>
                  </a:cubicBezTo>
                  <a:cubicBezTo>
                    <a:pt x="267" y="915"/>
                    <a:pt x="274" y="919"/>
                    <a:pt x="284" y="905"/>
                  </a:cubicBezTo>
                  <a:cubicBezTo>
                    <a:pt x="292" y="892"/>
                    <a:pt x="301" y="879"/>
                    <a:pt x="310" y="866"/>
                  </a:cubicBezTo>
                  <a:cubicBezTo>
                    <a:pt x="331" y="836"/>
                    <a:pt x="353" y="805"/>
                    <a:pt x="375" y="775"/>
                  </a:cubicBezTo>
                  <a:cubicBezTo>
                    <a:pt x="363" y="798"/>
                    <a:pt x="220" y="1010"/>
                    <a:pt x="236" y="1019"/>
                  </a:cubicBezTo>
                  <a:cubicBezTo>
                    <a:pt x="231" y="1027"/>
                    <a:pt x="227" y="1035"/>
                    <a:pt x="224" y="1043"/>
                  </a:cubicBezTo>
                  <a:cubicBezTo>
                    <a:pt x="223" y="1040"/>
                    <a:pt x="221" y="1038"/>
                    <a:pt x="219" y="1035"/>
                  </a:cubicBezTo>
                  <a:cubicBezTo>
                    <a:pt x="214" y="1003"/>
                    <a:pt x="176" y="983"/>
                    <a:pt x="138" y="972"/>
                  </a:cubicBezTo>
                  <a:cubicBezTo>
                    <a:pt x="125" y="967"/>
                    <a:pt x="113" y="966"/>
                    <a:pt x="100" y="963"/>
                  </a:cubicBezTo>
                  <a:cubicBezTo>
                    <a:pt x="109" y="959"/>
                    <a:pt x="91" y="950"/>
                    <a:pt x="89" y="949"/>
                  </a:cubicBezTo>
                  <a:cubicBezTo>
                    <a:pt x="103" y="903"/>
                    <a:pt x="120" y="858"/>
                    <a:pt x="137" y="813"/>
                  </a:cubicBezTo>
                  <a:cubicBezTo>
                    <a:pt x="147" y="789"/>
                    <a:pt x="156" y="765"/>
                    <a:pt x="165" y="741"/>
                  </a:cubicBezTo>
                  <a:cubicBezTo>
                    <a:pt x="167" y="737"/>
                    <a:pt x="186" y="696"/>
                    <a:pt x="174" y="700"/>
                  </a:cubicBezTo>
                  <a:cubicBezTo>
                    <a:pt x="191" y="666"/>
                    <a:pt x="207" y="631"/>
                    <a:pt x="225" y="598"/>
                  </a:cubicBezTo>
                  <a:cubicBezTo>
                    <a:pt x="235" y="580"/>
                    <a:pt x="251" y="519"/>
                    <a:pt x="218" y="561"/>
                  </a:cubicBezTo>
                  <a:cubicBezTo>
                    <a:pt x="201" y="583"/>
                    <a:pt x="191" y="612"/>
                    <a:pt x="182" y="638"/>
                  </a:cubicBezTo>
                  <a:cubicBezTo>
                    <a:pt x="169" y="673"/>
                    <a:pt x="148" y="706"/>
                    <a:pt x="133" y="740"/>
                  </a:cubicBezTo>
                  <a:cubicBezTo>
                    <a:pt x="124" y="740"/>
                    <a:pt x="110" y="776"/>
                    <a:pt x="107" y="784"/>
                  </a:cubicBezTo>
                  <a:cubicBezTo>
                    <a:pt x="95" y="806"/>
                    <a:pt x="86" y="829"/>
                    <a:pt x="75" y="852"/>
                  </a:cubicBezTo>
                  <a:cubicBezTo>
                    <a:pt x="65" y="874"/>
                    <a:pt x="55" y="897"/>
                    <a:pt x="47" y="920"/>
                  </a:cubicBezTo>
                  <a:cubicBezTo>
                    <a:pt x="47" y="922"/>
                    <a:pt x="35" y="952"/>
                    <a:pt x="46" y="947"/>
                  </a:cubicBezTo>
                  <a:cubicBezTo>
                    <a:pt x="50" y="948"/>
                    <a:pt x="53" y="949"/>
                    <a:pt x="57" y="948"/>
                  </a:cubicBezTo>
                  <a:cubicBezTo>
                    <a:pt x="56" y="949"/>
                    <a:pt x="55" y="950"/>
                    <a:pt x="53" y="951"/>
                  </a:cubicBezTo>
                  <a:cubicBezTo>
                    <a:pt x="49" y="939"/>
                    <a:pt x="35" y="974"/>
                    <a:pt x="35" y="977"/>
                  </a:cubicBezTo>
                  <a:cubicBezTo>
                    <a:pt x="30" y="978"/>
                    <a:pt x="29" y="981"/>
                    <a:pt x="30" y="986"/>
                  </a:cubicBezTo>
                  <a:cubicBezTo>
                    <a:pt x="28" y="988"/>
                    <a:pt x="28" y="991"/>
                    <a:pt x="31" y="992"/>
                  </a:cubicBezTo>
                  <a:cubicBezTo>
                    <a:pt x="31" y="993"/>
                    <a:pt x="31" y="995"/>
                    <a:pt x="30" y="996"/>
                  </a:cubicBezTo>
                  <a:cubicBezTo>
                    <a:pt x="20" y="992"/>
                    <a:pt x="17" y="1046"/>
                    <a:pt x="17" y="1052"/>
                  </a:cubicBezTo>
                  <a:cubicBezTo>
                    <a:pt x="11" y="1076"/>
                    <a:pt x="12" y="1103"/>
                    <a:pt x="13" y="1127"/>
                  </a:cubicBezTo>
                  <a:cubicBezTo>
                    <a:pt x="14" y="1139"/>
                    <a:pt x="12" y="1228"/>
                    <a:pt x="20" y="1230"/>
                  </a:cubicBezTo>
                  <a:cubicBezTo>
                    <a:pt x="11" y="1241"/>
                    <a:pt x="0" y="1268"/>
                    <a:pt x="23" y="1253"/>
                  </a:cubicBezTo>
                  <a:cubicBezTo>
                    <a:pt x="49" y="1236"/>
                    <a:pt x="72" y="1216"/>
                    <a:pt x="94" y="1195"/>
                  </a:cubicBezTo>
                  <a:cubicBezTo>
                    <a:pt x="111" y="1178"/>
                    <a:pt x="128" y="1160"/>
                    <a:pt x="146" y="1145"/>
                  </a:cubicBezTo>
                  <a:cubicBezTo>
                    <a:pt x="161" y="1135"/>
                    <a:pt x="201" y="1111"/>
                    <a:pt x="206" y="1094"/>
                  </a:cubicBezTo>
                  <a:cubicBezTo>
                    <a:pt x="209" y="1093"/>
                    <a:pt x="216" y="1091"/>
                    <a:pt x="214" y="1086"/>
                  </a:cubicBezTo>
                  <a:cubicBezTo>
                    <a:pt x="217" y="1088"/>
                    <a:pt x="219" y="1084"/>
                    <a:pt x="220" y="1081"/>
                  </a:cubicBezTo>
                  <a:cubicBezTo>
                    <a:pt x="224" y="1079"/>
                    <a:pt x="228" y="1076"/>
                    <a:pt x="230" y="1073"/>
                  </a:cubicBezTo>
                  <a:cubicBezTo>
                    <a:pt x="236" y="1071"/>
                    <a:pt x="235" y="1054"/>
                    <a:pt x="234" y="1049"/>
                  </a:cubicBezTo>
                  <a:cubicBezTo>
                    <a:pt x="242" y="1036"/>
                    <a:pt x="322" y="930"/>
                    <a:pt x="316" y="927"/>
                  </a:cubicBezTo>
                  <a:cubicBezTo>
                    <a:pt x="311" y="923"/>
                    <a:pt x="290" y="958"/>
                    <a:pt x="286" y="963"/>
                  </a:cubicBezTo>
                  <a:cubicBezTo>
                    <a:pt x="288" y="959"/>
                    <a:pt x="289" y="955"/>
                    <a:pt x="291" y="951"/>
                  </a:cubicBezTo>
                  <a:cubicBezTo>
                    <a:pt x="314" y="917"/>
                    <a:pt x="335" y="880"/>
                    <a:pt x="357" y="845"/>
                  </a:cubicBezTo>
                  <a:cubicBezTo>
                    <a:pt x="370" y="826"/>
                    <a:pt x="382" y="807"/>
                    <a:pt x="394" y="788"/>
                  </a:cubicBezTo>
                  <a:cubicBezTo>
                    <a:pt x="401" y="778"/>
                    <a:pt x="408" y="767"/>
                    <a:pt x="415" y="757"/>
                  </a:cubicBezTo>
                  <a:cubicBezTo>
                    <a:pt x="415" y="756"/>
                    <a:pt x="437" y="722"/>
                    <a:pt x="424" y="729"/>
                  </a:cubicBezTo>
                  <a:cubicBezTo>
                    <a:pt x="426" y="725"/>
                    <a:pt x="428" y="721"/>
                    <a:pt x="430" y="717"/>
                  </a:cubicBezTo>
                  <a:cubicBezTo>
                    <a:pt x="444" y="697"/>
                    <a:pt x="470" y="676"/>
                    <a:pt x="474" y="651"/>
                  </a:cubicBezTo>
                  <a:cubicBezTo>
                    <a:pt x="477" y="646"/>
                    <a:pt x="481" y="641"/>
                    <a:pt x="484" y="636"/>
                  </a:cubicBezTo>
                  <a:cubicBezTo>
                    <a:pt x="489" y="645"/>
                    <a:pt x="511" y="615"/>
                    <a:pt x="514" y="611"/>
                  </a:cubicBezTo>
                  <a:cubicBezTo>
                    <a:pt x="530" y="594"/>
                    <a:pt x="547" y="578"/>
                    <a:pt x="565" y="561"/>
                  </a:cubicBezTo>
                  <a:cubicBezTo>
                    <a:pt x="580" y="546"/>
                    <a:pt x="594" y="529"/>
                    <a:pt x="603" y="510"/>
                  </a:cubicBezTo>
                  <a:cubicBezTo>
                    <a:pt x="611" y="499"/>
                    <a:pt x="646" y="463"/>
                    <a:pt x="643" y="449"/>
                  </a:cubicBezTo>
                  <a:cubicBezTo>
                    <a:pt x="675" y="406"/>
                    <a:pt x="711" y="367"/>
                    <a:pt x="748" y="328"/>
                  </a:cubicBezTo>
                  <a:cubicBezTo>
                    <a:pt x="766" y="309"/>
                    <a:pt x="778" y="285"/>
                    <a:pt x="796" y="267"/>
                  </a:cubicBezTo>
                  <a:cubicBezTo>
                    <a:pt x="802" y="261"/>
                    <a:pt x="842" y="204"/>
                    <a:pt x="815" y="221"/>
                  </a:cubicBezTo>
                  <a:cubicBezTo>
                    <a:pt x="828" y="208"/>
                    <a:pt x="781" y="151"/>
                    <a:pt x="774" y="140"/>
                  </a:cubicBezTo>
                  <a:cubicBezTo>
                    <a:pt x="788" y="150"/>
                    <a:pt x="801" y="162"/>
                    <a:pt x="812" y="175"/>
                  </a:cubicBezTo>
                  <a:cubicBezTo>
                    <a:pt x="817" y="180"/>
                    <a:pt x="832" y="209"/>
                    <a:pt x="838" y="209"/>
                  </a:cubicBezTo>
                  <a:cubicBezTo>
                    <a:pt x="849" y="209"/>
                    <a:pt x="803" y="142"/>
                    <a:pt x="797" y="134"/>
                  </a:cubicBezTo>
                  <a:cubicBezTo>
                    <a:pt x="777" y="110"/>
                    <a:pt x="752" y="90"/>
                    <a:pt x="725" y="75"/>
                  </a:cubicBezTo>
                  <a:cubicBezTo>
                    <a:pt x="694" y="59"/>
                    <a:pt x="659" y="39"/>
                    <a:pt x="626" y="31"/>
                  </a:cubicBezTo>
                  <a:cubicBezTo>
                    <a:pt x="586" y="17"/>
                    <a:pt x="529" y="0"/>
                    <a:pt x="488" y="22"/>
                  </a:cubicBezTo>
                  <a:close/>
                  <a:moveTo>
                    <a:pt x="233" y="557"/>
                  </a:moveTo>
                  <a:cubicBezTo>
                    <a:pt x="231" y="575"/>
                    <a:pt x="220" y="591"/>
                    <a:pt x="212" y="607"/>
                  </a:cubicBezTo>
                  <a:cubicBezTo>
                    <a:pt x="210" y="607"/>
                    <a:pt x="208" y="607"/>
                    <a:pt x="207" y="608"/>
                  </a:cubicBezTo>
                  <a:cubicBezTo>
                    <a:pt x="209" y="604"/>
                    <a:pt x="210" y="600"/>
                    <a:pt x="206" y="598"/>
                  </a:cubicBezTo>
                  <a:cubicBezTo>
                    <a:pt x="214" y="581"/>
                    <a:pt x="223" y="565"/>
                    <a:pt x="233" y="557"/>
                  </a:cubicBezTo>
                  <a:close/>
                  <a:moveTo>
                    <a:pt x="206" y="1022"/>
                  </a:moveTo>
                  <a:cubicBezTo>
                    <a:pt x="205" y="1022"/>
                    <a:pt x="205" y="1022"/>
                    <a:pt x="204" y="1022"/>
                  </a:cubicBezTo>
                  <a:cubicBezTo>
                    <a:pt x="201" y="1019"/>
                    <a:pt x="197" y="1015"/>
                    <a:pt x="192" y="1015"/>
                  </a:cubicBezTo>
                  <a:cubicBezTo>
                    <a:pt x="189" y="1010"/>
                    <a:pt x="186" y="1006"/>
                    <a:pt x="182" y="1003"/>
                  </a:cubicBezTo>
                  <a:cubicBezTo>
                    <a:pt x="182" y="1001"/>
                    <a:pt x="181" y="1000"/>
                    <a:pt x="180" y="999"/>
                  </a:cubicBezTo>
                  <a:cubicBezTo>
                    <a:pt x="176" y="997"/>
                    <a:pt x="176" y="997"/>
                    <a:pt x="176" y="997"/>
                  </a:cubicBezTo>
                  <a:cubicBezTo>
                    <a:pt x="176" y="996"/>
                    <a:pt x="175" y="995"/>
                    <a:pt x="174" y="995"/>
                  </a:cubicBezTo>
                  <a:cubicBezTo>
                    <a:pt x="188" y="1002"/>
                    <a:pt x="199" y="1011"/>
                    <a:pt x="206" y="1022"/>
                  </a:cubicBezTo>
                  <a:close/>
                  <a:moveTo>
                    <a:pt x="95" y="962"/>
                  </a:moveTo>
                  <a:cubicBezTo>
                    <a:pt x="91" y="961"/>
                    <a:pt x="87" y="961"/>
                    <a:pt x="84" y="960"/>
                  </a:cubicBezTo>
                  <a:cubicBezTo>
                    <a:pt x="85" y="959"/>
                    <a:pt x="86" y="958"/>
                    <a:pt x="86" y="957"/>
                  </a:cubicBezTo>
                  <a:cubicBezTo>
                    <a:pt x="89" y="958"/>
                    <a:pt x="92" y="960"/>
                    <a:pt x="95" y="962"/>
                  </a:cubicBezTo>
                  <a:close/>
                  <a:moveTo>
                    <a:pt x="167" y="715"/>
                  </a:moveTo>
                  <a:cubicBezTo>
                    <a:pt x="159" y="735"/>
                    <a:pt x="152" y="755"/>
                    <a:pt x="144" y="774"/>
                  </a:cubicBezTo>
                  <a:cubicBezTo>
                    <a:pt x="137" y="791"/>
                    <a:pt x="130" y="809"/>
                    <a:pt x="124" y="827"/>
                  </a:cubicBezTo>
                  <a:cubicBezTo>
                    <a:pt x="136" y="789"/>
                    <a:pt x="149" y="751"/>
                    <a:pt x="167" y="715"/>
                  </a:cubicBezTo>
                  <a:close/>
                  <a:moveTo>
                    <a:pt x="125" y="777"/>
                  </a:moveTo>
                  <a:cubicBezTo>
                    <a:pt x="120" y="790"/>
                    <a:pt x="115" y="803"/>
                    <a:pt x="110" y="815"/>
                  </a:cubicBezTo>
                  <a:cubicBezTo>
                    <a:pt x="110" y="814"/>
                    <a:pt x="109" y="813"/>
                    <a:pt x="109" y="812"/>
                  </a:cubicBezTo>
                  <a:cubicBezTo>
                    <a:pt x="114" y="800"/>
                    <a:pt x="119" y="788"/>
                    <a:pt x="125" y="777"/>
                  </a:cubicBezTo>
                  <a:close/>
                  <a:moveTo>
                    <a:pt x="112" y="837"/>
                  </a:moveTo>
                  <a:cubicBezTo>
                    <a:pt x="101" y="873"/>
                    <a:pt x="90" y="909"/>
                    <a:pt x="74" y="944"/>
                  </a:cubicBezTo>
                  <a:cubicBezTo>
                    <a:pt x="74" y="943"/>
                    <a:pt x="74" y="943"/>
                    <a:pt x="73" y="943"/>
                  </a:cubicBezTo>
                  <a:cubicBezTo>
                    <a:pt x="76" y="934"/>
                    <a:pt x="79" y="925"/>
                    <a:pt x="83" y="915"/>
                  </a:cubicBezTo>
                  <a:cubicBezTo>
                    <a:pt x="89" y="915"/>
                    <a:pt x="108" y="846"/>
                    <a:pt x="112" y="837"/>
                  </a:cubicBezTo>
                  <a:close/>
                  <a:moveTo>
                    <a:pt x="80" y="960"/>
                  </a:moveTo>
                  <a:cubicBezTo>
                    <a:pt x="78" y="960"/>
                    <a:pt x="77" y="960"/>
                    <a:pt x="75" y="960"/>
                  </a:cubicBezTo>
                  <a:cubicBezTo>
                    <a:pt x="76" y="958"/>
                    <a:pt x="78" y="956"/>
                    <a:pt x="79" y="953"/>
                  </a:cubicBezTo>
                  <a:cubicBezTo>
                    <a:pt x="79" y="953"/>
                    <a:pt x="79" y="953"/>
                    <a:pt x="79" y="953"/>
                  </a:cubicBezTo>
                  <a:cubicBezTo>
                    <a:pt x="78" y="956"/>
                    <a:pt x="78" y="958"/>
                    <a:pt x="80" y="960"/>
                  </a:cubicBezTo>
                  <a:close/>
                  <a:moveTo>
                    <a:pt x="95" y="845"/>
                  </a:moveTo>
                  <a:cubicBezTo>
                    <a:pt x="92" y="856"/>
                    <a:pt x="75" y="895"/>
                    <a:pt x="79" y="903"/>
                  </a:cubicBezTo>
                  <a:cubicBezTo>
                    <a:pt x="74" y="916"/>
                    <a:pt x="69" y="929"/>
                    <a:pt x="65" y="941"/>
                  </a:cubicBezTo>
                  <a:cubicBezTo>
                    <a:pt x="63" y="941"/>
                    <a:pt x="60" y="941"/>
                    <a:pt x="57" y="940"/>
                  </a:cubicBezTo>
                  <a:cubicBezTo>
                    <a:pt x="69" y="909"/>
                    <a:pt x="81" y="878"/>
                    <a:pt x="95" y="845"/>
                  </a:cubicBezTo>
                  <a:close/>
                  <a:moveTo>
                    <a:pt x="54" y="927"/>
                  </a:moveTo>
                  <a:cubicBezTo>
                    <a:pt x="57" y="917"/>
                    <a:pt x="60" y="907"/>
                    <a:pt x="64" y="896"/>
                  </a:cubicBezTo>
                  <a:cubicBezTo>
                    <a:pt x="65" y="897"/>
                    <a:pt x="65" y="897"/>
                    <a:pt x="65" y="897"/>
                  </a:cubicBezTo>
                  <a:cubicBezTo>
                    <a:pt x="61" y="907"/>
                    <a:pt x="57" y="917"/>
                    <a:pt x="54" y="927"/>
                  </a:cubicBezTo>
                  <a:close/>
                  <a:moveTo>
                    <a:pt x="44" y="972"/>
                  </a:moveTo>
                  <a:cubicBezTo>
                    <a:pt x="45" y="972"/>
                    <a:pt x="45" y="972"/>
                    <a:pt x="45" y="972"/>
                  </a:cubicBezTo>
                  <a:cubicBezTo>
                    <a:pt x="48" y="966"/>
                    <a:pt x="54" y="960"/>
                    <a:pt x="61" y="956"/>
                  </a:cubicBezTo>
                  <a:cubicBezTo>
                    <a:pt x="60" y="957"/>
                    <a:pt x="58" y="965"/>
                    <a:pt x="58" y="966"/>
                  </a:cubicBezTo>
                  <a:cubicBezTo>
                    <a:pt x="57" y="967"/>
                    <a:pt x="57" y="968"/>
                    <a:pt x="56" y="969"/>
                  </a:cubicBezTo>
                  <a:cubicBezTo>
                    <a:pt x="53" y="973"/>
                    <a:pt x="46" y="977"/>
                    <a:pt x="52" y="983"/>
                  </a:cubicBezTo>
                  <a:cubicBezTo>
                    <a:pt x="52" y="983"/>
                    <a:pt x="52" y="983"/>
                    <a:pt x="52" y="983"/>
                  </a:cubicBezTo>
                  <a:cubicBezTo>
                    <a:pt x="52" y="983"/>
                    <a:pt x="52" y="983"/>
                    <a:pt x="51" y="983"/>
                  </a:cubicBezTo>
                  <a:cubicBezTo>
                    <a:pt x="51" y="978"/>
                    <a:pt x="45" y="980"/>
                    <a:pt x="42" y="981"/>
                  </a:cubicBezTo>
                  <a:cubicBezTo>
                    <a:pt x="43" y="978"/>
                    <a:pt x="43" y="975"/>
                    <a:pt x="44" y="972"/>
                  </a:cubicBezTo>
                  <a:close/>
                  <a:moveTo>
                    <a:pt x="25" y="1224"/>
                  </a:moveTo>
                  <a:cubicBezTo>
                    <a:pt x="24" y="1216"/>
                    <a:pt x="24" y="1209"/>
                    <a:pt x="24" y="1201"/>
                  </a:cubicBezTo>
                  <a:cubicBezTo>
                    <a:pt x="27" y="1195"/>
                    <a:pt x="25" y="1181"/>
                    <a:pt x="25" y="1174"/>
                  </a:cubicBezTo>
                  <a:cubicBezTo>
                    <a:pt x="32" y="1176"/>
                    <a:pt x="32" y="1161"/>
                    <a:pt x="33" y="1158"/>
                  </a:cubicBezTo>
                  <a:cubicBezTo>
                    <a:pt x="35" y="1161"/>
                    <a:pt x="38" y="1164"/>
                    <a:pt x="41" y="1167"/>
                  </a:cubicBezTo>
                  <a:cubicBezTo>
                    <a:pt x="34" y="1174"/>
                    <a:pt x="34" y="1183"/>
                    <a:pt x="45" y="1182"/>
                  </a:cubicBezTo>
                  <a:cubicBezTo>
                    <a:pt x="45" y="1184"/>
                    <a:pt x="46" y="1186"/>
                    <a:pt x="46" y="1188"/>
                  </a:cubicBezTo>
                  <a:cubicBezTo>
                    <a:pt x="43" y="1192"/>
                    <a:pt x="27" y="1211"/>
                    <a:pt x="32" y="1215"/>
                  </a:cubicBezTo>
                  <a:cubicBezTo>
                    <a:pt x="30" y="1218"/>
                    <a:pt x="27" y="1221"/>
                    <a:pt x="25" y="1224"/>
                  </a:cubicBezTo>
                  <a:close/>
                  <a:moveTo>
                    <a:pt x="48" y="1162"/>
                  </a:moveTo>
                  <a:cubicBezTo>
                    <a:pt x="47" y="1161"/>
                    <a:pt x="45" y="1159"/>
                    <a:pt x="43" y="1158"/>
                  </a:cubicBezTo>
                  <a:cubicBezTo>
                    <a:pt x="47" y="1159"/>
                    <a:pt x="51" y="1160"/>
                    <a:pt x="55" y="1161"/>
                  </a:cubicBezTo>
                  <a:cubicBezTo>
                    <a:pt x="54" y="1161"/>
                    <a:pt x="53" y="1161"/>
                    <a:pt x="53" y="1162"/>
                  </a:cubicBezTo>
                  <a:cubicBezTo>
                    <a:pt x="52" y="1161"/>
                    <a:pt x="51" y="1161"/>
                    <a:pt x="51" y="1161"/>
                  </a:cubicBezTo>
                  <a:cubicBezTo>
                    <a:pt x="50" y="1161"/>
                    <a:pt x="49" y="1162"/>
                    <a:pt x="48" y="1162"/>
                  </a:cubicBezTo>
                  <a:close/>
                  <a:moveTo>
                    <a:pt x="49" y="1200"/>
                  </a:moveTo>
                  <a:cubicBezTo>
                    <a:pt x="48" y="1201"/>
                    <a:pt x="48" y="1201"/>
                    <a:pt x="47" y="1202"/>
                  </a:cubicBezTo>
                  <a:cubicBezTo>
                    <a:pt x="47" y="1202"/>
                    <a:pt x="47" y="1201"/>
                    <a:pt x="47" y="1201"/>
                  </a:cubicBezTo>
                  <a:cubicBezTo>
                    <a:pt x="47" y="1201"/>
                    <a:pt x="48" y="1200"/>
                    <a:pt x="48" y="1199"/>
                  </a:cubicBezTo>
                  <a:cubicBezTo>
                    <a:pt x="48" y="1200"/>
                    <a:pt x="49" y="1200"/>
                    <a:pt x="49" y="1200"/>
                  </a:cubicBezTo>
                  <a:close/>
                  <a:moveTo>
                    <a:pt x="41" y="1230"/>
                  </a:moveTo>
                  <a:cubicBezTo>
                    <a:pt x="41" y="1230"/>
                    <a:pt x="41" y="1230"/>
                    <a:pt x="41" y="1230"/>
                  </a:cubicBezTo>
                  <a:cubicBezTo>
                    <a:pt x="45" y="1225"/>
                    <a:pt x="50" y="1221"/>
                    <a:pt x="54" y="1216"/>
                  </a:cubicBezTo>
                  <a:cubicBezTo>
                    <a:pt x="54" y="1215"/>
                    <a:pt x="55" y="1215"/>
                    <a:pt x="55" y="1214"/>
                  </a:cubicBezTo>
                  <a:cubicBezTo>
                    <a:pt x="58" y="1214"/>
                    <a:pt x="59" y="1212"/>
                    <a:pt x="60" y="1210"/>
                  </a:cubicBezTo>
                  <a:cubicBezTo>
                    <a:pt x="62" y="1209"/>
                    <a:pt x="63" y="1207"/>
                    <a:pt x="65" y="1206"/>
                  </a:cubicBezTo>
                  <a:cubicBezTo>
                    <a:pt x="65" y="1207"/>
                    <a:pt x="66" y="1208"/>
                    <a:pt x="67" y="1208"/>
                  </a:cubicBezTo>
                  <a:cubicBezTo>
                    <a:pt x="58" y="1216"/>
                    <a:pt x="49" y="1223"/>
                    <a:pt x="41" y="1230"/>
                  </a:cubicBezTo>
                  <a:close/>
                  <a:moveTo>
                    <a:pt x="59" y="1187"/>
                  </a:moveTo>
                  <a:cubicBezTo>
                    <a:pt x="59" y="1189"/>
                    <a:pt x="59" y="1190"/>
                    <a:pt x="59" y="1192"/>
                  </a:cubicBezTo>
                  <a:cubicBezTo>
                    <a:pt x="58" y="1192"/>
                    <a:pt x="57" y="1193"/>
                    <a:pt x="56" y="1194"/>
                  </a:cubicBezTo>
                  <a:cubicBezTo>
                    <a:pt x="57" y="1192"/>
                    <a:pt x="58" y="1189"/>
                    <a:pt x="59" y="1187"/>
                  </a:cubicBezTo>
                  <a:close/>
                  <a:moveTo>
                    <a:pt x="58" y="1162"/>
                  </a:moveTo>
                  <a:cubicBezTo>
                    <a:pt x="58" y="1163"/>
                    <a:pt x="59" y="1163"/>
                    <a:pt x="60" y="1163"/>
                  </a:cubicBezTo>
                  <a:cubicBezTo>
                    <a:pt x="60" y="1164"/>
                    <a:pt x="60" y="1164"/>
                    <a:pt x="59" y="1165"/>
                  </a:cubicBezTo>
                  <a:cubicBezTo>
                    <a:pt x="59" y="1164"/>
                    <a:pt x="58" y="1163"/>
                    <a:pt x="58" y="1162"/>
                  </a:cubicBezTo>
                  <a:close/>
                  <a:moveTo>
                    <a:pt x="70" y="1184"/>
                  </a:moveTo>
                  <a:cubicBezTo>
                    <a:pt x="69" y="1181"/>
                    <a:pt x="68" y="1179"/>
                    <a:pt x="65" y="1177"/>
                  </a:cubicBezTo>
                  <a:cubicBezTo>
                    <a:pt x="67" y="1176"/>
                    <a:pt x="69" y="1175"/>
                    <a:pt x="71" y="1173"/>
                  </a:cubicBezTo>
                  <a:cubicBezTo>
                    <a:pt x="73" y="1175"/>
                    <a:pt x="75" y="1177"/>
                    <a:pt x="77" y="1179"/>
                  </a:cubicBezTo>
                  <a:cubicBezTo>
                    <a:pt x="75" y="1180"/>
                    <a:pt x="72" y="1182"/>
                    <a:pt x="70" y="1184"/>
                  </a:cubicBezTo>
                  <a:close/>
                  <a:moveTo>
                    <a:pt x="212" y="1077"/>
                  </a:moveTo>
                  <a:cubicBezTo>
                    <a:pt x="207" y="1080"/>
                    <a:pt x="202" y="1084"/>
                    <a:pt x="198" y="1089"/>
                  </a:cubicBezTo>
                  <a:cubicBezTo>
                    <a:pt x="156" y="1111"/>
                    <a:pt x="124" y="1147"/>
                    <a:pt x="86" y="1173"/>
                  </a:cubicBezTo>
                  <a:cubicBezTo>
                    <a:pt x="83" y="1169"/>
                    <a:pt x="81" y="1167"/>
                    <a:pt x="78" y="1164"/>
                  </a:cubicBezTo>
                  <a:cubicBezTo>
                    <a:pt x="77" y="1162"/>
                    <a:pt x="71" y="1160"/>
                    <a:pt x="69" y="1159"/>
                  </a:cubicBezTo>
                  <a:cubicBezTo>
                    <a:pt x="60" y="1148"/>
                    <a:pt x="46" y="1143"/>
                    <a:pt x="34" y="1146"/>
                  </a:cubicBezTo>
                  <a:cubicBezTo>
                    <a:pt x="35" y="1142"/>
                    <a:pt x="35" y="1138"/>
                    <a:pt x="35" y="1134"/>
                  </a:cubicBezTo>
                  <a:cubicBezTo>
                    <a:pt x="37" y="1134"/>
                    <a:pt x="38" y="1132"/>
                    <a:pt x="38" y="1130"/>
                  </a:cubicBezTo>
                  <a:cubicBezTo>
                    <a:pt x="38" y="1120"/>
                    <a:pt x="42" y="1074"/>
                    <a:pt x="35" y="1073"/>
                  </a:cubicBezTo>
                  <a:cubicBezTo>
                    <a:pt x="25" y="1073"/>
                    <a:pt x="27" y="1142"/>
                    <a:pt x="26" y="1151"/>
                  </a:cubicBezTo>
                  <a:cubicBezTo>
                    <a:pt x="26" y="1124"/>
                    <a:pt x="21" y="1096"/>
                    <a:pt x="23" y="1070"/>
                  </a:cubicBezTo>
                  <a:cubicBezTo>
                    <a:pt x="27" y="1067"/>
                    <a:pt x="25" y="1055"/>
                    <a:pt x="25" y="1051"/>
                  </a:cubicBezTo>
                  <a:cubicBezTo>
                    <a:pt x="29" y="1049"/>
                    <a:pt x="35" y="1009"/>
                    <a:pt x="31" y="1007"/>
                  </a:cubicBezTo>
                  <a:cubicBezTo>
                    <a:pt x="32" y="1005"/>
                    <a:pt x="32" y="1003"/>
                    <a:pt x="33" y="1001"/>
                  </a:cubicBezTo>
                  <a:cubicBezTo>
                    <a:pt x="34" y="1001"/>
                    <a:pt x="35" y="1001"/>
                    <a:pt x="37" y="1000"/>
                  </a:cubicBezTo>
                  <a:cubicBezTo>
                    <a:pt x="40" y="1002"/>
                    <a:pt x="46" y="998"/>
                    <a:pt x="42" y="994"/>
                  </a:cubicBezTo>
                  <a:cubicBezTo>
                    <a:pt x="43" y="994"/>
                    <a:pt x="43" y="993"/>
                    <a:pt x="43" y="992"/>
                  </a:cubicBezTo>
                  <a:cubicBezTo>
                    <a:pt x="63" y="991"/>
                    <a:pt x="84" y="991"/>
                    <a:pt x="103" y="994"/>
                  </a:cubicBezTo>
                  <a:cubicBezTo>
                    <a:pt x="121" y="997"/>
                    <a:pt x="144" y="1014"/>
                    <a:pt x="159" y="1014"/>
                  </a:cubicBezTo>
                  <a:cubicBezTo>
                    <a:pt x="175" y="1014"/>
                    <a:pt x="133" y="994"/>
                    <a:pt x="130" y="993"/>
                  </a:cubicBezTo>
                  <a:cubicBezTo>
                    <a:pt x="108" y="985"/>
                    <a:pt x="85" y="983"/>
                    <a:pt x="61" y="983"/>
                  </a:cubicBezTo>
                  <a:cubicBezTo>
                    <a:pt x="64" y="980"/>
                    <a:pt x="66" y="977"/>
                    <a:pt x="68" y="973"/>
                  </a:cubicBezTo>
                  <a:cubicBezTo>
                    <a:pt x="74" y="971"/>
                    <a:pt x="82" y="970"/>
                    <a:pt x="91" y="971"/>
                  </a:cubicBezTo>
                  <a:cubicBezTo>
                    <a:pt x="94" y="971"/>
                    <a:pt x="98" y="972"/>
                    <a:pt x="102" y="972"/>
                  </a:cubicBezTo>
                  <a:cubicBezTo>
                    <a:pt x="101" y="980"/>
                    <a:pt x="139" y="987"/>
                    <a:pt x="143" y="988"/>
                  </a:cubicBezTo>
                  <a:cubicBezTo>
                    <a:pt x="144" y="989"/>
                    <a:pt x="145" y="989"/>
                    <a:pt x="146" y="989"/>
                  </a:cubicBezTo>
                  <a:cubicBezTo>
                    <a:pt x="146" y="992"/>
                    <a:pt x="160" y="1007"/>
                    <a:pt x="161" y="997"/>
                  </a:cubicBezTo>
                  <a:cubicBezTo>
                    <a:pt x="163" y="999"/>
                    <a:pt x="166" y="1000"/>
                    <a:pt x="168" y="1001"/>
                  </a:cubicBezTo>
                  <a:cubicBezTo>
                    <a:pt x="168" y="1002"/>
                    <a:pt x="169" y="1002"/>
                    <a:pt x="169" y="1002"/>
                  </a:cubicBezTo>
                  <a:cubicBezTo>
                    <a:pt x="170" y="1004"/>
                    <a:pt x="172" y="1010"/>
                    <a:pt x="176" y="1009"/>
                  </a:cubicBezTo>
                  <a:cubicBezTo>
                    <a:pt x="186" y="1019"/>
                    <a:pt x="192" y="1050"/>
                    <a:pt x="206" y="1054"/>
                  </a:cubicBezTo>
                  <a:cubicBezTo>
                    <a:pt x="210" y="1066"/>
                    <a:pt x="212" y="1042"/>
                    <a:pt x="210" y="1037"/>
                  </a:cubicBezTo>
                  <a:cubicBezTo>
                    <a:pt x="211" y="1038"/>
                    <a:pt x="211" y="1038"/>
                    <a:pt x="211" y="1038"/>
                  </a:cubicBezTo>
                  <a:cubicBezTo>
                    <a:pt x="211" y="1041"/>
                    <a:pt x="212" y="1042"/>
                    <a:pt x="215" y="1043"/>
                  </a:cubicBezTo>
                  <a:cubicBezTo>
                    <a:pt x="217" y="1046"/>
                    <a:pt x="218" y="1049"/>
                    <a:pt x="219" y="1051"/>
                  </a:cubicBezTo>
                  <a:cubicBezTo>
                    <a:pt x="215" y="1059"/>
                    <a:pt x="213" y="1067"/>
                    <a:pt x="212" y="1077"/>
                  </a:cubicBezTo>
                  <a:close/>
                  <a:moveTo>
                    <a:pt x="264" y="992"/>
                  </a:moveTo>
                  <a:cubicBezTo>
                    <a:pt x="267" y="987"/>
                    <a:pt x="270" y="982"/>
                    <a:pt x="273" y="977"/>
                  </a:cubicBezTo>
                  <a:cubicBezTo>
                    <a:pt x="273" y="978"/>
                    <a:pt x="273" y="979"/>
                    <a:pt x="273" y="980"/>
                  </a:cubicBezTo>
                  <a:cubicBezTo>
                    <a:pt x="270" y="984"/>
                    <a:pt x="267" y="988"/>
                    <a:pt x="264" y="992"/>
                  </a:cubicBezTo>
                  <a:close/>
                  <a:moveTo>
                    <a:pt x="257" y="979"/>
                  </a:moveTo>
                  <a:cubicBezTo>
                    <a:pt x="255" y="983"/>
                    <a:pt x="253" y="987"/>
                    <a:pt x="251" y="991"/>
                  </a:cubicBezTo>
                  <a:cubicBezTo>
                    <a:pt x="257" y="976"/>
                    <a:pt x="265" y="962"/>
                    <a:pt x="274" y="948"/>
                  </a:cubicBezTo>
                  <a:cubicBezTo>
                    <a:pt x="268" y="958"/>
                    <a:pt x="263" y="969"/>
                    <a:pt x="257" y="979"/>
                  </a:cubicBezTo>
                  <a:close/>
                  <a:moveTo>
                    <a:pt x="601" y="431"/>
                  </a:moveTo>
                  <a:cubicBezTo>
                    <a:pt x="600" y="430"/>
                    <a:pt x="600" y="430"/>
                    <a:pt x="599" y="430"/>
                  </a:cubicBezTo>
                  <a:cubicBezTo>
                    <a:pt x="597" y="428"/>
                    <a:pt x="595" y="425"/>
                    <a:pt x="593" y="423"/>
                  </a:cubicBezTo>
                  <a:cubicBezTo>
                    <a:pt x="593" y="419"/>
                    <a:pt x="592" y="416"/>
                    <a:pt x="591" y="412"/>
                  </a:cubicBezTo>
                  <a:cubicBezTo>
                    <a:pt x="595" y="418"/>
                    <a:pt x="598" y="424"/>
                    <a:pt x="601" y="431"/>
                  </a:cubicBezTo>
                  <a:close/>
                  <a:moveTo>
                    <a:pt x="604" y="448"/>
                  </a:moveTo>
                  <a:cubicBezTo>
                    <a:pt x="598" y="456"/>
                    <a:pt x="591" y="463"/>
                    <a:pt x="584" y="470"/>
                  </a:cubicBezTo>
                  <a:cubicBezTo>
                    <a:pt x="589" y="461"/>
                    <a:pt x="594" y="452"/>
                    <a:pt x="599" y="443"/>
                  </a:cubicBezTo>
                  <a:cubicBezTo>
                    <a:pt x="601" y="444"/>
                    <a:pt x="602" y="446"/>
                    <a:pt x="604" y="448"/>
                  </a:cubicBezTo>
                  <a:close/>
                  <a:moveTo>
                    <a:pt x="585" y="426"/>
                  </a:moveTo>
                  <a:cubicBezTo>
                    <a:pt x="585" y="426"/>
                    <a:pt x="584" y="427"/>
                    <a:pt x="584" y="428"/>
                  </a:cubicBezTo>
                  <a:cubicBezTo>
                    <a:pt x="584" y="426"/>
                    <a:pt x="583" y="425"/>
                    <a:pt x="583" y="423"/>
                  </a:cubicBezTo>
                  <a:cubicBezTo>
                    <a:pt x="583" y="424"/>
                    <a:pt x="584" y="425"/>
                    <a:pt x="585" y="426"/>
                  </a:cubicBezTo>
                  <a:close/>
                  <a:moveTo>
                    <a:pt x="579" y="405"/>
                  </a:moveTo>
                  <a:cubicBezTo>
                    <a:pt x="580" y="407"/>
                    <a:pt x="580" y="408"/>
                    <a:pt x="581" y="410"/>
                  </a:cubicBezTo>
                  <a:cubicBezTo>
                    <a:pt x="579" y="407"/>
                    <a:pt x="577" y="405"/>
                    <a:pt x="575" y="403"/>
                  </a:cubicBezTo>
                  <a:cubicBezTo>
                    <a:pt x="577" y="404"/>
                    <a:pt x="578" y="404"/>
                    <a:pt x="579" y="405"/>
                  </a:cubicBezTo>
                  <a:close/>
                  <a:moveTo>
                    <a:pt x="567" y="387"/>
                  </a:moveTo>
                  <a:cubicBezTo>
                    <a:pt x="568" y="388"/>
                    <a:pt x="569" y="390"/>
                    <a:pt x="571" y="392"/>
                  </a:cubicBezTo>
                  <a:cubicBezTo>
                    <a:pt x="567" y="390"/>
                    <a:pt x="564" y="388"/>
                    <a:pt x="560" y="387"/>
                  </a:cubicBezTo>
                  <a:cubicBezTo>
                    <a:pt x="555" y="381"/>
                    <a:pt x="549" y="376"/>
                    <a:pt x="544" y="370"/>
                  </a:cubicBezTo>
                  <a:cubicBezTo>
                    <a:pt x="552" y="375"/>
                    <a:pt x="560" y="381"/>
                    <a:pt x="567" y="387"/>
                  </a:cubicBezTo>
                  <a:close/>
                  <a:moveTo>
                    <a:pt x="534" y="355"/>
                  </a:moveTo>
                  <a:cubicBezTo>
                    <a:pt x="528" y="352"/>
                    <a:pt x="522" y="349"/>
                    <a:pt x="516" y="347"/>
                  </a:cubicBezTo>
                  <a:cubicBezTo>
                    <a:pt x="513" y="345"/>
                    <a:pt x="510" y="342"/>
                    <a:pt x="507" y="340"/>
                  </a:cubicBezTo>
                  <a:cubicBezTo>
                    <a:pt x="516" y="345"/>
                    <a:pt x="526" y="350"/>
                    <a:pt x="534" y="355"/>
                  </a:cubicBezTo>
                  <a:close/>
                  <a:moveTo>
                    <a:pt x="531" y="374"/>
                  </a:moveTo>
                  <a:cubicBezTo>
                    <a:pt x="518" y="368"/>
                    <a:pt x="506" y="361"/>
                    <a:pt x="495" y="353"/>
                  </a:cubicBezTo>
                  <a:cubicBezTo>
                    <a:pt x="508" y="359"/>
                    <a:pt x="520" y="366"/>
                    <a:pt x="531" y="374"/>
                  </a:cubicBezTo>
                  <a:close/>
                  <a:moveTo>
                    <a:pt x="475" y="332"/>
                  </a:moveTo>
                  <a:cubicBezTo>
                    <a:pt x="467" y="330"/>
                    <a:pt x="460" y="328"/>
                    <a:pt x="452" y="326"/>
                  </a:cubicBezTo>
                  <a:cubicBezTo>
                    <a:pt x="451" y="326"/>
                    <a:pt x="451" y="325"/>
                    <a:pt x="450" y="325"/>
                  </a:cubicBezTo>
                  <a:cubicBezTo>
                    <a:pt x="459" y="327"/>
                    <a:pt x="467" y="329"/>
                    <a:pt x="475" y="332"/>
                  </a:cubicBezTo>
                  <a:close/>
                  <a:moveTo>
                    <a:pt x="408" y="324"/>
                  </a:moveTo>
                  <a:cubicBezTo>
                    <a:pt x="410" y="324"/>
                    <a:pt x="412" y="325"/>
                    <a:pt x="414" y="325"/>
                  </a:cubicBezTo>
                  <a:cubicBezTo>
                    <a:pt x="411" y="325"/>
                    <a:pt x="407" y="325"/>
                    <a:pt x="404" y="324"/>
                  </a:cubicBezTo>
                  <a:cubicBezTo>
                    <a:pt x="405" y="324"/>
                    <a:pt x="406" y="324"/>
                    <a:pt x="408" y="324"/>
                  </a:cubicBezTo>
                  <a:close/>
                  <a:moveTo>
                    <a:pt x="328" y="327"/>
                  </a:moveTo>
                  <a:cubicBezTo>
                    <a:pt x="331" y="325"/>
                    <a:pt x="335" y="324"/>
                    <a:pt x="338" y="323"/>
                  </a:cubicBezTo>
                  <a:cubicBezTo>
                    <a:pt x="335" y="324"/>
                    <a:pt x="331" y="326"/>
                    <a:pt x="328" y="327"/>
                  </a:cubicBezTo>
                  <a:cubicBezTo>
                    <a:pt x="328" y="327"/>
                    <a:pt x="328" y="327"/>
                    <a:pt x="328" y="327"/>
                  </a:cubicBezTo>
                  <a:close/>
                  <a:moveTo>
                    <a:pt x="316" y="367"/>
                  </a:moveTo>
                  <a:cubicBezTo>
                    <a:pt x="318" y="367"/>
                    <a:pt x="320" y="366"/>
                    <a:pt x="321" y="365"/>
                  </a:cubicBezTo>
                  <a:cubicBezTo>
                    <a:pt x="318" y="370"/>
                    <a:pt x="316" y="375"/>
                    <a:pt x="313" y="380"/>
                  </a:cubicBezTo>
                  <a:cubicBezTo>
                    <a:pt x="312" y="380"/>
                    <a:pt x="311" y="379"/>
                    <a:pt x="311" y="380"/>
                  </a:cubicBezTo>
                  <a:cubicBezTo>
                    <a:pt x="312" y="376"/>
                    <a:pt x="314" y="371"/>
                    <a:pt x="316" y="367"/>
                  </a:cubicBezTo>
                  <a:close/>
                  <a:moveTo>
                    <a:pt x="309" y="409"/>
                  </a:moveTo>
                  <a:cubicBezTo>
                    <a:pt x="308" y="408"/>
                    <a:pt x="308" y="408"/>
                    <a:pt x="308" y="408"/>
                  </a:cubicBezTo>
                  <a:cubicBezTo>
                    <a:pt x="315" y="392"/>
                    <a:pt x="322" y="377"/>
                    <a:pt x="332" y="364"/>
                  </a:cubicBezTo>
                  <a:cubicBezTo>
                    <a:pt x="333" y="364"/>
                    <a:pt x="333" y="364"/>
                    <a:pt x="334" y="365"/>
                  </a:cubicBezTo>
                  <a:cubicBezTo>
                    <a:pt x="331" y="383"/>
                    <a:pt x="322" y="401"/>
                    <a:pt x="313" y="418"/>
                  </a:cubicBezTo>
                  <a:cubicBezTo>
                    <a:pt x="313" y="417"/>
                    <a:pt x="313" y="416"/>
                    <a:pt x="312" y="415"/>
                  </a:cubicBezTo>
                  <a:cubicBezTo>
                    <a:pt x="312" y="413"/>
                    <a:pt x="312" y="409"/>
                    <a:pt x="309" y="409"/>
                  </a:cubicBezTo>
                  <a:close/>
                  <a:moveTo>
                    <a:pt x="306" y="389"/>
                  </a:moveTo>
                  <a:cubicBezTo>
                    <a:pt x="307" y="388"/>
                    <a:pt x="308" y="388"/>
                    <a:pt x="308" y="388"/>
                  </a:cubicBezTo>
                  <a:cubicBezTo>
                    <a:pt x="306" y="392"/>
                    <a:pt x="304" y="396"/>
                    <a:pt x="302" y="401"/>
                  </a:cubicBezTo>
                  <a:cubicBezTo>
                    <a:pt x="302" y="400"/>
                    <a:pt x="302" y="400"/>
                    <a:pt x="301" y="399"/>
                  </a:cubicBezTo>
                  <a:cubicBezTo>
                    <a:pt x="303" y="396"/>
                    <a:pt x="305" y="392"/>
                    <a:pt x="306" y="389"/>
                  </a:cubicBezTo>
                  <a:close/>
                  <a:moveTo>
                    <a:pt x="308" y="433"/>
                  </a:moveTo>
                  <a:cubicBezTo>
                    <a:pt x="308" y="433"/>
                    <a:pt x="308" y="433"/>
                    <a:pt x="307" y="433"/>
                  </a:cubicBezTo>
                  <a:cubicBezTo>
                    <a:pt x="307" y="433"/>
                    <a:pt x="308" y="433"/>
                    <a:pt x="308" y="433"/>
                  </a:cubicBezTo>
                  <a:cubicBezTo>
                    <a:pt x="308" y="433"/>
                    <a:pt x="308" y="433"/>
                    <a:pt x="308" y="433"/>
                  </a:cubicBezTo>
                  <a:close/>
                  <a:moveTo>
                    <a:pt x="289" y="428"/>
                  </a:moveTo>
                  <a:cubicBezTo>
                    <a:pt x="291" y="421"/>
                    <a:pt x="294" y="414"/>
                    <a:pt x="297" y="407"/>
                  </a:cubicBezTo>
                  <a:cubicBezTo>
                    <a:pt x="298" y="408"/>
                    <a:pt x="298" y="408"/>
                    <a:pt x="299" y="409"/>
                  </a:cubicBezTo>
                  <a:cubicBezTo>
                    <a:pt x="296" y="415"/>
                    <a:pt x="293" y="422"/>
                    <a:pt x="289" y="429"/>
                  </a:cubicBezTo>
                  <a:cubicBezTo>
                    <a:pt x="289" y="429"/>
                    <a:pt x="289" y="429"/>
                    <a:pt x="289" y="429"/>
                  </a:cubicBezTo>
                  <a:cubicBezTo>
                    <a:pt x="289" y="429"/>
                    <a:pt x="289" y="429"/>
                    <a:pt x="289" y="428"/>
                  </a:cubicBezTo>
                  <a:close/>
                  <a:moveTo>
                    <a:pt x="298" y="461"/>
                  </a:move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8" y="461"/>
                  </a:cubicBezTo>
                  <a:close/>
                  <a:moveTo>
                    <a:pt x="289" y="460"/>
                  </a:moveTo>
                  <a:cubicBezTo>
                    <a:pt x="289" y="462"/>
                    <a:pt x="289" y="463"/>
                    <a:pt x="290" y="463"/>
                  </a:cubicBezTo>
                  <a:cubicBezTo>
                    <a:pt x="288" y="464"/>
                    <a:pt x="286" y="465"/>
                    <a:pt x="284" y="465"/>
                  </a:cubicBezTo>
                  <a:cubicBezTo>
                    <a:pt x="286" y="464"/>
                    <a:pt x="287" y="462"/>
                    <a:pt x="289" y="460"/>
                  </a:cubicBezTo>
                  <a:close/>
                  <a:moveTo>
                    <a:pt x="246" y="528"/>
                  </a:moveTo>
                  <a:cubicBezTo>
                    <a:pt x="250" y="523"/>
                    <a:pt x="255" y="520"/>
                    <a:pt x="261" y="518"/>
                  </a:cubicBezTo>
                  <a:cubicBezTo>
                    <a:pt x="266" y="522"/>
                    <a:pt x="272" y="525"/>
                    <a:pt x="279" y="528"/>
                  </a:cubicBezTo>
                  <a:cubicBezTo>
                    <a:pt x="267" y="529"/>
                    <a:pt x="257" y="530"/>
                    <a:pt x="246" y="528"/>
                  </a:cubicBezTo>
                  <a:close/>
                  <a:moveTo>
                    <a:pt x="342" y="537"/>
                  </a:moveTo>
                  <a:cubicBezTo>
                    <a:pt x="333" y="535"/>
                    <a:pt x="324" y="533"/>
                    <a:pt x="315" y="531"/>
                  </a:cubicBezTo>
                  <a:cubicBezTo>
                    <a:pt x="329" y="531"/>
                    <a:pt x="342" y="534"/>
                    <a:pt x="355" y="539"/>
                  </a:cubicBezTo>
                  <a:cubicBezTo>
                    <a:pt x="351" y="538"/>
                    <a:pt x="346" y="538"/>
                    <a:pt x="342" y="537"/>
                  </a:cubicBezTo>
                  <a:close/>
                  <a:moveTo>
                    <a:pt x="388" y="548"/>
                  </a:moveTo>
                  <a:cubicBezTo>
                    <a:pt x="358" y="529"/>
                    <a:pt x="329" y="520"/>
                    <a:pt x="294" y="525"/>
                  </a:cubicBezTo>
                  <a:cubicBezTo>
                    <a:pt x="286" y="522"/>
                    <a:pt x="278" y="519"/>
                    <a:pt x="271" y="515"/>
                  </a:cubicBezTo>
                  <a:cubicBezTo>
                    <a:pt x="311" y="507"/>
                    <a:pt x="356" y="528"/>
                    <a:pt x="390" y="548"/>
                  </a:cubicBezTo>
                  <a:cubicBezTo>
                    <a:pt x="389" y="548"/>
                    <a:pt x="388" y="548"/>
                    <a:pt x="388" y="548"/>
                  </a:cubicBezTo>
                  <a:close/>
                  <a:moveTo>
                    <a:pt x="365" y="526"/>
                  </a:moveTo>
                  <a:cubicBezTo>
                    <a:pt x="346" y="517"/>
                    <a:pt x="324" y="509"/>
                    <a:pt x="303" y="507"/>
                  </a:cubicBezTo>
                  <a:cubicBezTo>
                    <a:pt x="356" y="509"/>
                    <a:pt x="428" y="535"/>
                    <a:pt x="450" y="588"/>
                  </a:cubicBezTo>
                  <a:cubicBezTo>
                    <a:pt x="429" y="564"/>
                    <a:pt x="398" y="541"/>
                    <a:pt x="365" y="526"/>
                  </a:cubicBezTo>
                  <a:close/>
                  <a:moveTo>
                    <a:pt x="445" y="649"/>
                  </a:moveTo>
                  <a:cubicBezTo>
                    <a:pt x="446" y="650"/>
                    <a:pt x="446" y="649"/>
                    <a:pt x="447" y="649"/>
                  </a:cubicBezTo>
                  <a:cubicBezTo>
                    <a:pt x="446" y="651"/>
                    <a:pt x="446" y="652"/>
                    <a:pt x="445" y="653"/>
                  </a:cubicBezTo>
                  <a:cubicBezTo>
                    <a:pt x="445" y="652"/>
                    <a:pt x="445" y="651"/>
                    <a:pt x="445" y="649"/>
                  </a:cubicBezTo>
                  <a:close/>
                  <a:moveTo>
                    <a:pt x="441" y="688"/>
                  </a:moveTo>
                  <a:cubicBezTo>
                    <a:pt x="442" y="688"/>
                    <a:pt x="442" y="688"/>
                    <a:pt x="442" y="687"/>
                  </a:cubicBezTo>
                  <a:cubicBezTo>
                    <a:pt x="442" y="688"/>
                    <a:pt x="442" y="688"/>
                    <a:pt x="442" y="688"/>
                  </a:cubicBezTo>
                  <a:cubicBezTo>
                    <a:pt x="442" y="688"/>
                    <a:pt x="442" y="688"/>
                    <a:pt x="441" y="688"/>
                  </a:cubicBezTo>
                  <a:close/>
                  <a:moveTo>
                    <a:pt x="460" y="653"/>
                  </a:moveTo>
                  <a:cubicBezTo>
                    <a:pt x="453" y="659"/>
                    <a:pt x="447" y="666"/>
                    <a:pt x="442" y="674"/>
                  </a:cubicBezTo>
                  <a:cubicBezTo>
                    <a:pt x="442" y="673"/>
                    <a:pt x="442" y="672"/>
                    <a:pt x="442" y="671"/>
                  </a:cubicBezTo>
                  <a:cubicBezTo>
                    <a:pt x="450" y="661"/>
                    <a:pt x="456" y="651"/>
                    <a:pt x="460" y="640"/>
                  </a:cubicBezTo>
                  <a:cubicBezTo>
                    <a:pt x="461" y="643"/>
                    <a:pt x="461" y="645"/>
                    <a:pt x="462" y="648"/>
                  </a:cubicBezTo>
                  <a:cubicBezTo>
                    <a:pt x="461" y="649"/>
                    <a:pt x="460" y="651"/>
                    <a:pt x="460" y="653"/>
                  </a:cubicBezTo>
                  <a:close/>
                  <a:moveTo>
                    <a:pt x="485" y="620"/>
                  </a:moveTo>
                  <a:cubicBezTo>
                    <a:pt x="481" y="624"/>
                    <a:pt x="477" y="628"/>
                    <a:pt x="473" y="633"/>
                  </a:cubicBezTo>
                  <a:cubicBezTo>
                    <a:pt x="473" y="631"/>
                    <a:pt x="473" y="629"/>
                    <a:pt x="472" y="627"/>
                  </a:cubicBezTo>
                  <a:cubicBezTo>
                    <a:pt x="480" y="619"/>
                    <a:pt x="488" y="611"/>
                    <a:pt x="496" y="603"/>
                  </a:cubicBezTo>
                  <a:cubicBezTo>
                    <a:pt x="493" y="608"/>
                    <a:pt x="489" y="614"/>
                    <a:pt x="485" y="620"/>
                  </a:cubicBezTo>
                  <a:close/>
                  <a:moveTo>
                    <a:pt x="468" y="616"/>
                  </a:moveTo>
                  <a:cubicBezTo>
                    <a:pt x="465" y="609"/>
                    <a:pt x="461" y="602"/>
                    <a:pt x="456" y="596"/>
                  </a:cubicBezTo>
                  <a:cubicBezTo>
                    <a:pt x="458" y="595"/>
                    <a:pt x="460" y="593"/>
                    <a:pt x="459" y="590"/>
                  </a:cubicBezTo>
                  <a:cubicBezTo>
                    <a:pt x="437" y="521"/>
                    <a:pt x="328" y="485"/>
                    <a:pt x="262" y="503"/>
                  </a:cubicBezTo>
                  <a:cubicBezTo>
                    <a:pt x="266" y="496"/>
                    <a:pt x="269" y="490"/>
                    <a:pt x="271" y="482"/>
                  </a:cubicBezTo>
                  <a:cubicBezTo>
                    <a:pt x="276" y="487"/>
                    <a:pt x="279" y="478"/>
                    <a:pt x="279" y="476"/>
                  </a:cubicBezTo>
                  <a:cubicBezTo>
                    <a:pt x="286" y="473"/>
                    <a:pt x="293" y="471"/>
                    <a:pt x="300" y="468"/>
                  </a:cubicBezTo>
                  <a:cubicBezTo>
                    <a:pt x="296" y="476"/>
                    <a:pt x="296" y="480"/>
                    <a:pt x="305" y="484"/>
                  </a:cubicBezTo>
                  <a:cubicBezTo>
                    <a:pt x="305" y="485"/>
                    <a:pt x="305" y="486"/>
                    <a:pt x="305" y="487"/>
                  </a:cubicBezTo>
                  <a:cubicBezTo>
                    <a:pt x="306" y="488"/>
                    <a:pt x="307" y="489"/>
                    <a:pt x="308" y="490"/>
                  </a:cubicBezTo>
                  <a:cubicBezTo>
                    <a:pt x="307" y="494"/>
                    <a:pt x="310" y="499"/>
                    <a:pt x="314" y="496"/>
                  </a:cubicBezTo>
                  <a:cubicBezTo>
                    <a:pt x="325" y="501"/>
                    <a:pt x="326" y="486"/>
                    <a:pt x="326" y="480"/>
                  </a:cubicBezTo>
                  <a:cubicBezTo>
                    <a:pt x="332" y="473"/>
                    <a:pt x="333" y="463"/>
                    <a:pt x="322" y="466"/>
                  </a:cubicBezTo>
                  <a:cubicBezTo>
                    <a:pt x="320" y="461"/>
                    <a:pt x="316" y="455"/>
                    <a:pt x="310" y="457"/>
                  </a:cubicBezTo>
                  <a:cubicBezTo>
                    <a:pt x="307" y="455"/>
                    <a:pt x="304" y="454"/>
                    <a:pt x="301" y="453"/>
                  </a:cubicBezTo>
                  <a:cubicBezTo>
                    <a:pt x="301" y="453"/>
                    <a:pt x="302" y="452"/>
                    <a:pt x="302" y="452"/>
                  </a:cubicBezTo>
                  <a:cubicBezTo>
                    <a:pt x="305" y="452"/>
                    <a:pt x="307" y="452"/>
                    <a:pt x="310" y="452"/>
                  </a:cubicBezTo>
                  <a:cubicBezTo>
                    <a:pt x="310" y="459"/>
                    <a:pt x="317" y="454"/>
                    <a:pt x="319" y="452"/>
                  </a:cubicBezTo>
                  <a:cubicBezTo>
                    <a:pt x="334" y="451"/>
                    <a:pt x="349" y="452"/>
                    <a:pt x="364" y="454"/>
                  </a:cubicBezTo>
                  <a:cubicBezTo>
                    <a:pt x="360" y="464"/>
                    <a:pt x="377" y="456"/>
                    <a:pt x="377" y="456"/>
                  </a:cubicBezTo>
                  <a:cubicBezTo>
                    <a:pt x="386" y="458"/>
                    <a:pt x="395" y="460"/>
                    <a:pt x="404" y="464"/>
                  </a:cubicBezTo>
                  <a:cubicBezTo>
                    <a:pt x="426" y="481"/>
                    <a:pt x="436" y="519"/>
                    <a:pt x="464" y="528"/>
                  </a:cubicBezTo>
                  <a:cubicBezTo>
                    <a:pt x="459" y="529"/>
                    <a:pt x="441" y="542"/>
                    <a:pt x="451" y="547"/>
                  </a:cubicBezTo>
                  <a:cubicBezTo>
                    <a:pt x="463" y="583"/>
                    <a:pt x="513" y="532"/>
                    <a:pt x="469" y="528"/>
                  </a:cubicBezTo>
                  <a:cubicBezTo>
                    <a:pt x="474" y="524"/>
                    <a:pt x="470" y="507"/>
                    <a:pt x="470" y="501"/>
                  </a:cubicBezTo>
                  <a:cubicBezTo>
                    <a:pt x="476" y="512"/>
                    <a:pt x="485" y="522"/>
                    <a:pt x="493" y="532"/>
                  </a:cubicBezTo>
                  <a:cubicBezTo>
                    <a:pt x="502" y="543"/>
                    <a:pt x="508" y="538"/>
                    <a:pt x="499" y="527"/>
                  </a:cubicBezTo>
                  <a:cubicBezTo>
                    <a:pt x="489" y="513"/>
                    <a:pt x="476" y="500"/>
                    <a:pt x="470" y="484"/>
                  </a:cubicBezTo>
                  <a:cubicBezTo>
                    <a:pt x="462" y="463"/>
                    <a:pt x="459" y="475"/>
                    <a:pt x="460" y="490"/>
                  </a:cubicBezTo>
                  <a:cubicBezTo>
                    <a:pt x="445" y="474"/>
                    <a:pt x="427" y="463"/>
                    <a:pt x="408" y="456"/>
                  </a:cubicBezTo>
                  <a:cubicBezTo>
                    <a:pt x="395" y="447"/>
                    <a:pt x="383" y="450"/>
                    <a:pt x="369" y="445"/>
                  </a:cubicBezTo>
                  <a:cubicBezTo>
                    <a:pt x="367" y="441"/>
                    <a:pt x="364" y="438"/>
                    <a:pt x="359" y="438"/>
                  </a:cubicBezTo>
                  <a:cubicBezTo>
                    <a:pt x="361" y="438"/>
                    <a:pt x="363" y="438"/>
                    <a:pt x="366" y="438"/>
                  </a:cubicBezTo>
                  <a:cubicBezTo>
                    <a:pt x="393" y="438"/>
                    <a:pt x="423" y="441"/>
                    <a:pt x="450" y="448"/>
                  </a:cubicBezTo>
                  <a:cubicBezTo>
                    <a:pt x="458" y="451"/>
                    <a:pt x="514" y="489"/>
                    <a:pt x="516" y="487"/>
                  </a:cubicBezTo>
                  <a:cubicBezTo>
                    <a:pt x="530" y="474"/>
                    <a:pt x="495" y="456"/>
                    <a:pt x="485" y="451"/>
                  </a:cubicBezTo>
                  <a:cubicBezTo>
                    <a:pt x="435" y="429"/>
                    <a:pt x="377" y="425"/>
                    <a:pt x="323" y="432"/>
                  </a:cubicBezTo>
                  <a:cubicBezTo>
                    <a:pt x="323" y="429"/>
                    <a:pt x="320" y="428"/>
                    <a:pt x="317" y="428"/>
                  </a:cubicBezTo>
                  <a:cubicBezTo>
                    <a:pt x="326" y="408"/>
                    <a:pt x="338" y="389"/>
                    <a:pt x="342" y="367"/>
                  </a:cubicBezTo>
                  <a:cubicBezTo>
                    <a:pt x="356" y="372"/>
                    <a:pt x="371" y="376"/>
                    <a:pt x="385" y="381"/>
                  </a:cubicBezTo>
                  <a:cubicBezTo>
                    <a:pt x="405" y="393"/>
                    <a:pt x="422" y="408"/>
                    <a:pt x="441" y="420"/>
                  </a:cubicBezTo>
                  <a:cubicBezTo>
                    <a:pt x="470" y="439"/>
                    <a:pt x="463" y="417"/>
                    <a:pt x="445" y="402"/>
                  </a:cubicBezTo>
                  <a:cubicBezTo>
                    <a:pt x="451" y="404"/>
                    <a:pt x="483" y="425"/>
                    <a:pt x="488" y="421"/>
                  </a:cubicBezTo>
                  <a:cubicBezTo>
                    <a:pt x="503" y="436"/>
                    <a:pt x="520" y="452"/>
                    <a:pt x="542" y="458"/>
                  </a:cubicBezTo>
                  <a:cubicBezTo>
                    <a:pt x="545" y="459"/>
                    <a:pt x="549" y="453"/>
                    <a:pt x="545" y="451"/>
                  </a:cubicBezTo>
                  <a:cubicBezTo>
                    <a:pt x="533" y="442"/>
                    <a:pt x="521" y="433"/>
                    <a:pt x="509" y="424"/>
                  </a:cubicBezTo>
                  <a:cubicBezTo>
                    <a:pt x="469" y="392"/>
                    <a:pt x="428" y="365"/>
                    <a:pt x="376" y="358"/>
                  </a:cubicBezTo>
                  <a:cubicBezTo>
                    <a:pt x="365" y="356"/>
                    <a:pt x="353" y="354"/>
                    <a:pt x="343" y="354"/>
                  </a:cubicBezTo>
                  <a:cubicBezTo>
                    <a:pt x="342" y="340"/>
                    <a:pt x="334" y="348"/>
                    <a:pt x="329" y="355"/>
                  </a:cubicBezTo>
                  <a:cubicBezTo>
                    <a:pt x="328" y="355"/>
                    <a:pt x="328" y="355"/>
                    <a:pt x="327" y="356"/>
                  </a:cubicBezTo>
                  <a:cubicBezTo>
                    <a:pt x="325" y="356"/>
                    <a:pt x="323" y="356"/>
                    <a:pt x="320" y="355"/>
                  </a:cubicBezTo>
                  <a:cubicBezTo>
                    <a:pt x="322" y="349"/>
                    <a:pt x="324" y="343"/>
                    <a:pt x="326" y="337"/>
                  </a:cubicBezTo>
                  <a:cubicBezTo>
                    <a:pt x="340" y="331"/>
                    <a:pt x="353" y="324"/>
                    <a:pt x="367" y="320"/>
                  </a:cubicBezTo>
                  <a:cubicBezTo>
                    <a:pt x="372" y="320"/>
                    <a:pt x="376" y="320"/>
                    <a:pt x="380" y="320"/>
                  </a:cubicBezTo>
                  <a:cubicBezTo>
                    <a:pt x="377" y="321"/>
                    <a:pt x="367" y="322"/>
                    <a:pt x="365" y="325"/>
                  </a:cubicBezTo>
                  <a:cubicBezTo>
                    <a:pt x="361" y="327"/>
                    <a:pt x="344" y="331"/>
                    <a:pt x="348" y="337"/>
                  </a:cubicBezTo>
                  <a:cubicBezTo>
                    <a:pt x="351" y="344"/>
                    <a:pt x="367" y="333"/>
                    <a:pt x="371" y="332"/>
                  </a:cubicBezTo>
                  <a:cubicBezTo>
                    <a:pt x="398" y="331"/>
                    <a:pt x="426" y="334"/>
                    <a:pt x="452" y="340"/>
                  </a:cubicBezTo>
                  <a:cubicBezTo>
                    <a:pt x="478" y="359"/>
                    <a:pt x="503" y="384"/>
                    <a:pt x="519" y="412"/>
                  </a:cubicBezTo>
                  <a:cubicBezTo>
                    <a:pt x="523" y="420"/>
                    <a:pt x="526" y="408"/>
                    <a:pt x="521" y="401"/>
                  </a:cubicBezTo>
                  <a:cubicBezTo>
                    <a:pt x="510" y="383"/>
                    <a:pt x="496" y="367"/>
                    <a:pt x="480" y="353"/>
                  </a:cubicBezTo>
                  <a:cubicBezTo>
                    <a:pt x="503" y="369"/>
                    <a:pt x="527" y="380"/>
                    <a:pt x="552" y="392"/>
                  </a:cubicBezTo>
                  <a:cubicBezTo>
                    <a:pt x="556" y="396"/>
                    <a:pt x="563" y="411"/>
                    <a:pt x="571" y="423"/>
                  </a:cubicBezTo>
                  <a:cubicBezTo>
                    <a:pt x="563" y="414"/>
                    <a:pt x="551" y="402"/>
                    <a:pt x="543" y="419"/>
                  </a:cubicBezTo>
                  <a:cubicBezTo>
                    <a:pt x="538" y="430"/>
                    <a:pt x="546" y="437"/>
                    <a:pt x="547" y="430"/>
                  </a:cubicBezTo>
                  <a:cubicBezTo>
                    <a:pt x="547" y="430"/>
                    <a:pt x="550" y="417"/>
                    <a:pt x="554" y="418"/>
                  </a:cubicBezTo>
                  <a:cubicBezTo>
                    <a:pt x="537" y="432"/>
                    <a:pt x="579" y="440"/>
                    <a:pt x="573" y="426"/>
                  </a:cubicBezTo>
                  <a:cubicBezTo>
                    <a:pt x="580" y="437"/>
                    <a:pt x="587" y="443"/>
                    <a:pt x="591" y="433"/>
                  </a:cubicBezTo>
                  <a:cubicBezTo>
                    <a:pt x="592" y="434"/>
                    <a:pt x="593" y="435"/>
                    <a:pt x="594" y="436"/>
                  </a:cubicBezTo>
                  <a:cubicBezTo>
                    <a:pt x="588" y="446"/>
                    <a:pt x="582" y="455"/>
                    <a:pt x="577" y="465"/>
                  </a:cubicBezTo>
                  <a:cubicBezTo>
                    <a:pt x="569" y="467"/>
                    <a:pt x="557" y="493"/>
                    <a:pt x="553" y="500"/>
                  </a:cubicBezTo>
                  <a:cubicBezTo>
                    <a:pt x="541" y="513"/>
                    <a:pt x="530" y="527"/>
                    <a:pt x="518" y="541"/>
                  </a:cubicBezTo>
                  <a:cubicBezTo>
                    <a:pt x="515" y="545"/>
                    <a:pt x="486" y="570"/>
                    <a:pt x="493" y="575"/>
                  </a:cubicBezTo>
                  <a:cubicBezTo>
                    <a:pt x="500" y="581"/>
                    <a:pt x="520" y="550"/>
                    <a:pt x="524" y="546"/>
                  </a:cubicBezTo>
                  <a:cubicBezTo>
                    <a:pt x="508" y="572"/>
                    <a:pt x="490" y="595"/>
                    <a:pt x="468" y="616"/>
                  </a:cubicBezTo>
                  <a:close/>
                  <a:moveTo>
                    <a:pt x="306" y="476"/>
                  </a:moveTo>
                  <a:cubicBezTo>
                    <a:pt x="309" y="466"/>
                    <a:pt x="312" y="465"/>
                    <a:pt x="312" y="465"/>
                  </a:cubicBezTo>
                  <a:cubicBezTo>
                    <a:pt x="312" y="465"/>
                    <a:pt x="314" y="466"/>
                    <a:pt x="315" y="470"/>
                  </a:cubicBezTo>
                  <a:cubicBezTo>
                    <a:pt x="313" y="472"/>
                    <a:pt x="311" y="474"/>
                    <a:pt x="309" y="477"/>
                  </a:cubicBezTo>
                  <a:cubicBezTo>
                    <a:pt x="308" y="477"/>
                    <a:pt x="307" y="476"/>
                    <a:pt x="306" y="476"/>
                  </a:cubicBezTo>
                  <a:close/>
                  <a:moveTo>
                    <a:pt x="317" y="488"/>
                  </a:moveTo>
                  <a:cubicBezTo>
                    <a:pt x="317" y="487"/>
                    <a:pt x="318" y="486"/>
                    <a:pt x="318" y="484"/>
                  </a:cubicBezTo>
                  <a:cubicBezTo>
                    <a:pt x="318" y="484"/>
                    <a:pt x="318" y="484"/>
                    <a:pt x="318" y="484"/>
                  </a:cubicBezTo>
                  <a:cubicBezTo>
                    <a:pt x="318" y="486"/>
                    <a:pt x="318" y="488"/>
                    <a:pt x="317" y="488"/>
                  </a:cubicBezTo>
                  <a:cubicBezTo>
                    <a:pt x="317" y="488"/>
                    <a:pt x="317" y="488"/>
                    <a:pt x="317" y="488"/>
                  </a:cubicBezTo>
                  <a:close/>
                  <a:moveTo>
                    <a:pt x="423" y="472"/>
                  </a:moveTo>
                  <a:cubicBezTo>
                    <a:pt x="438" y="480"/>
                    <a:pt x="451" y="490"/>
                    <a:pt x="462" y="505"/>
                  </a:cubicBezTo>
                  <a:cubicBezTo>
                    <a:pt x="462" y="510"/>
                    <a:pt x="463" y="515"/>
                    <a:pt x="463" y="519"/>
                  </a:cubicBezTo>
                  <a:cubicBezTo>
                    <a:pt x="445" y="509"/>
                    <a:pt x="435" y="487"/>
                    <a:pt x="423" y="472"/>
                  </a:cubicBezTo>
                  <a:close/>
                  <a:moveTo>
                    <a:pt x="468" y="539"/>
                  </a:moveTo>
                  <a:cubicBezTo>
                    <a:pt x="470" y="540"/>
                    <a:pt x="472" y="539"/>
                    <a:pt x="472" y="537"/>
                  </a:cubicBezTo>
                  <a:cubicBezTo>
                    <a:pt x="484" y="544"/>
                    <a:pt x="474" y="553"/>
                    <a:pt x="465" y="550"/>
                  </a:cubicBezTo>
                  <a:cubicBezTo>
                    <a:pt x="466" y="550"/>
                    <a:pt x="467" y="550"/>
                    <a:pt x="469" y="550"/>
                  </a:cubicBezTo>
                  <a:cubicBezTo>
                    <a:pt x="477" y="549"/>
                    <a:pt x="469" y="541"/>
                    <a:pt x="468" y="539"/>
                  </a:cubicBezTo>
                  <a:close/>
                  <a:moveTo>
                    <a:pt x="379" y="367"/>
                  </a:moveTo>
                  <a:cubicBezTo>
                    <a:pt x="409" y="374"/>
                    <a:pt x="440" y="385"/>
                    <a:pt x="466" y="403"/>
                  </a:cubicBezTo>
                  <a:cubicBezTo>
                    <a:pt x="439" y="389"/>
                    <a:pt x="408" y="377"/>
                    <a:pt x="379" y="367"/>
                  </a:cubicBezTo>
                  <a:close/>
                  <a:moveTo>
                    <a:pt x="414" y="391"/>
                  </a:moveTo>
                  <a:cubicBezTo>
                    <a:pt x="427" y="398"/>
                    <a:pt x="438" y="405"/>
                    <a:pt x="446" y="414"/>
                  </a:cubicBezTo>
                  <a:cubicBezTo>
                    <a:pt x="435" y="407"/>
                    <a:pt x="425" y="399"/>
                    <a:pt x="414" y="391"/>
                  </a:cubicBezTo>
                  <a:close/>
                  <a:moveTo>
                    <a:pt x="562" y="425"/>
                  </a:moveTo>
                  <a:cubicBezTo>
                    <a:pt x="561" y="425"/>
                    <a:pt x="560" y="424"/>
                    <a:pt x="559" y="424"/>
                  </a:cubicBezTo>
                  <a:cubicBezTo>
                    <a:pt x="559" y="424"/>
                    <a:pt x="559" y="424"/>
                    <a:pt x="559" y="424"/>
                  </a:cubicBezTo>
                  <a:cubicBezTo>
                    <a:pt x="560" y="424"/>
                    <a:pt x="560" y="423"/>
                    <a:pt x="560" y="423"/>
                  </a:cubicBezTo>
                  <a:cubicBezTo>
                    <a:pt x="561" y="423"/>
                    <a:pt x="561" y="424"/>
                    <a:pt x="562" y="425"/>
                  </a:cubicBezTo>
                  <a:close/>
                  <a:moveTo>
                    <a:pt x="574" y="502"/>
                  </a:moveTo>
                  <a:cubicBezTo>
                    <a:pt x="564" y="513"/>
                    <a:pt x="554" y="526"/>
                    <a:pt x="545" y="538"/>
                  </a:cubicBezTo>
                  <a:cubicBezTo>
                    <a:pt x="548" y="533"/>
                    <a:pt x="551" y="527"/>
                    <a:pt x="554" y="522"/>
                  </a:cubicBezTo>
                  <a:cubicBezTo>
                    <a:pt x="557" y="519"/>
                    <a:pt x="559" y="516"/>
                    <a:pt x="561" y="513"/>
                  </a:cubicBezTo>
                  <a:cubicBezTo>
                    <a:pt x="566" y="509"/>
                    <a:pt x="570" y="506"/>
                    <a:pt x="574" y="502"/>
                  </a:cubicBezTo>
                  <a:close/>
                  <a:moveTo>
                    <a:pt x="596" y="505"/>
                  </a:moveTo>
                  <a:cubicBezTo>
                    <a:pt x="577" y="530"/>
                    <a:pt x="555" y="554"/>
                    <a:pt x="534" y="578"/>
                  </a:cubicBezTo>
                  <a:cubicBezTo>
                    <a:pt x="525" y="585"/>
                    <a:pt x="516" y="592"/>
                    <a:pt x="508" y="600"/>
                  </a:cubicBezTo>
                  <a:cubicBezTo>
                    <a:pt x="513" y="590"/>
                    <a:pt x="519" y="581"/>
                    <a:pt x="524" y="572"/>
                  </a:cubicBezTo>
                  <a:cubicBezTo>
                    <a:pt x="549" y="545"/>
                    <a:pt x="571" y="507"/>
                    <a:pt x="602" y="487"/>
                  </a:cubicBezTo>
                  <a:cubicBezTo>
                    <a:pt x="601" y="493"/>
                    <a:pt x="599" y="500"/>
                    <a:pt x="596" y="505"/>
                  </a:cubicBezTo>
                  <a:close/>
                  <a:moveTo>
                    <a:pt x="625" y="465"/>
                  </a:moveTo>
                  <a:cubicBezTo>
                    <a:pt x="620" y="473"/>
                    <a:pt x="615" y="480"/>
                    <a:pt x="610" y="487"/>
                  </a:cubicBezTo>
                  <a:cubicBezTo>
                    <a:pt x="612" y="483"/>
                    <a:pt x="612" y="480"/>
                    <a:pt x="610" y="476"/>
                  </a:cubicBezTo>
                  <a:cubicBezTo>
                    <a:pt x="605" y="473"/>
                    <a:pt x="597" y="480"/>
                    <a:pt x="595" y="482"/>
                  </a:cubicBezTo>
                  <a:cubicBezTo>
                    <a:pt x="597" y="480"/>
                    <a:pt x="618" y="450"/>
                    <a:pt x="604" y="461"/>
                  </a:cubicBezTo>
                  <a:cubicBezTo>
                    <a:pt x="606" y="458"/>
                    <a:pt x="608" y="456"/>
                    <a:pt x="610" y="453"/>
                  </a:cubicBezTo>
                  <a:cubicBezTo>
                    <a:pt x="615" y="454"/>
                    <a:pt x="616" y="445"/>
                    <a:pt x="613" y="442"/>
                  </a:cubicBezTo>
                  <a:cubicBezTo>
                    <a:pt x="611" y="435"/>
                    <a:pt x="609" y="428"/>
                    <a:pt x="605" y="421"/>
                  </a:cubicBezTo>
                  <a:cubicBezTo>
                    <a:pt x="620" y="431"/>
                    <a:pt x="631" y="443"/>
                    <a:pt x="631" y="453"/>
                  </a:cubicBezTo>
                  <a:cubicBezTo>
                    <a:pt x="627" y="457"/>
                    <a:pt x="625" y="461"/>
                    <a:pt x="625" y="465"/>
                  </a:cubicBezTo>
                  <a:close/>
                  <a:moveTo>
                    <a:pt x="709" y="356"/>
                  </a:moveTo>
                  <a:cubicBezTo>
                    <a:pt x="703" y="361"/>
                    <a:pt x="697" y="367"/>
                    <a:pt x="691" y="373"/>
                  </a:cubicBezTo>
                  <a:cubicBezTo>
                    <a:pt x="706" y="353"/>
                    <a:pt x="721" y="335"/>
                    <a:pt x="738" y="318"/>
                  </a:cubicBezTo>
                  <a:cubicBezTo>
                    <a:pt x="729" y="331"/>
                    <a:pt x="719" y="343"/>
                    <a:pt x="709" y="356"/>
                  </a:cubicBezTo>
                  <a:close/>
                  <a:moveTo>
                    <a:pt x="751" y="313"/>
                  </a:moveTo>
                  <a:cubicBezTo>
                    <a:pt x="754" y="308"/>
                    <a:pt x="757" y="303"/>
                    <a:pt x="760" y="299"/>
                  </a:cubicBezTo>
                  <a:cubicBezTo>
                    <a:pt x="762" y="297"/>
                    <a:pt x="765" y="295"/>
                    <a:pt x="767" y="293"/>
                  </a:cubicBezTo>
                  <a:cubicBezTo>
                    <a:pt x="762" y="299"/>
                    <a:pt x="757" y="306"/>
                    <a:pt x="751" y="313"/>
                  </a:cubicBezTo>
                  <a:close/>
                  <a:moveTo>
                    <a:pt x="810" y="221"/>
                  </a:moveTo>
                  <a:cubicBezTo>
                    <a:pt x="811" y="222"/>
                    <a:pt x="812" y="222"/>
                    <a:pt x="814" y="222"/>
                  </a:cubicBezTo>
                  <a:cubicBezTo>
                    <a:pt x="809" y="225"/>
                    <a:pt x="804" y="229"/>
                    <a:pt x="801" y="233"/>
                  </a:cubicBezTo>
                  <a:cubicBezTo>
                    <a:pt x="801" y="226"/>
                    <a:pt x="801" y="219"/>
                    <a:pt x="800" y="211"/>
                  </a:cubicBezTo>
                  <a:cubicBezTo>
                    <a:pt x="803" y="215"/>
                    <a:pt x="806" y="218"/>
                    <a:pt x="810" y="221"/>
                  </a:cubicBezTo>
                  <a:close/>
                  <a:moveTo>
                    <a:pt x="798" y="248"/>
                  </a:moveTo>
                  <a:cubicBezTo>
                    <a:pt x="804" y="241"/>
                    <a:pt x="809" y="235"/>
                    <a:pt x="816" y="230"/>
                  </a:cubicBezTo>
                  <a:cubicBezTo>
                    <a:pt x="811" y="239"/>
                    <a:pt x="804" y="248"/>
                    <a:pt x="795" y="257"/>
                  </a:cubicBezTo>
                  <a:cubicBezTo>
                    <a:pt x="796" y="254"/>
                    <a:pt x="797" y="251"/>
                    <a:pt x="798" y="248"/>
                  </a:cubicBezTo>
                  <a:close/>
                  <a:moveTo>
                    <a:pt x="790" y="245"/>
                  </a:moveTo>
                  <a:cubicBezTo>
                    <a:pt x="789" y="246"/>
                    <a:pt x="781" y="253"/>
                    <a:pt x="787" y="256"/>
                  </a:cubicBezTo>
                  <a:cubicBezTo>
                    <a:pt x="785" y="261"/>
                    <a:pt x="783" y="266"/>
                    <a:pt x="781" y="271"/>
                  </a:cubicBezTo>
                  <a:cubicBezTo>
                    <a:pt x="773" y="277"/>
                    <a:pt x="766" y="283"/>
                    <a:pt x="759" y="289"/>
                  </a:cubicBezTo>
                  <a:cubicBezTo>
                    <a:pt x="751" y="288"/>
                    <a:pt x="733" y="311"/>
                    <a:pt x="726" y="316"/>
                  </a:cubicBezTo>
                  <a:cubicBezTo>
                    <a:pt x="750" y="289"/>
                    <a:pt x="774" y="261"/>
                    <a:pt x="792" y="231"/>
                  </a:cubicBezTo>
                  <a:cubicBezTo>
                    <a:pt x="792" y="236"/>
                    <a:pt x="791" y="240"/>
                    <a:pt x="790" y="245"/>
                  </a:cubicBezTo>
                  <a:close/>
                  <a:moveTo>
                    <a:pt x="789" y="218"/>
                  </a:moveTo>
                  <a:cubicBezTo>
                    <a:pt x="788" y="210"/>
                    <a:pt x="788" y="202"/>
                    <a:pt x="787" y="194"/>
                  </a:cubicBezTo>
                  <a:cubicBezTo>
                    <a:pt x="790" y="201"/>
                    <a:pt x="792" y="208"/>
                    <a:pt x="792" y="215"/>
                  </a:cubicBezTo>
                  <a:cubicBezTo>
                    <a:pt x="791" y="216"/>
                    <a:pt x="790" y="217"/>
                    <a:pt x="789" y="218"/>
                  </a:cubicBezTo>
                  <a:close/>
                  <a:moveTo>
                    <a:pt x="791" y="180"/>
                  </a:moveTo>
                  <a:cubicBezTo>
                    <a:pt x="791" y="180"/>
                    <a:pt x="791" y="180"/>
                    <a:pt x="790" y="180"/>
                  </a:cubicBezTo>
                  <a:cubicBezTo>
                    <a:pt x="789" y="178"/>
                    <a:pt x="788" y="176"/>
                    <a:pt x="787" y="174"/>
                  </a:cubicBezTo>
                  <a:cubicBezTo>
                    <a:pt x="789" y="176"/>
                    <a:pt x="790" y="178"/>
                    <a:pt x="791" y="180"/>
                  </a:cubicBezTo>
                  <a:close/>
                  <a:moveTo>
                    <a:pt x="485" y="34"/>
                  </a:moveTo>
                  <a:cubicBezTo>
                    <a:pt x="487" y="33"/>
                    <a:pt x="489" y="31"/>
                    <a:pt x="491" y="30"/>
                  </a:cubicBezTo>
                  <a:cubicBezTo>
                    <a:pt x="494" y="30"/>
                    <a:pt x="498" y="31"/>
                    <a:pt x="500" y="32"/>
                  </a:cubicBezTo>
                  <a:cubicBezTo>
                    <a:pt x="495" y="33"/>
                    <a:pt x="490" y="34"/>
                    <a:pt x="485" y="35"/>
                  </a:cubicBezTo>
                  <a:cubicBezTo>
                    <a:pt x="485" y="35"/>
                    <a:pt x="485" y="34"/>
                    <a:pt x="485" y="34"/>
                  </a:cubicBezTo>
                  <a:close/>
                  <a:moveTo>
                    <a:pt x="485" y="43"/>
                  </a:moveTo>
                  <a:cubicBezTo>
                    <a:pt x="500" y="40"/>
                    <a:pt x="517" y="37"/>
                    <a:pt x="533" y="36"/>
                  </a:cubicBezTo>
                  <a:cubicBezTo>
                    <a:pt x="542" y="36"/>
                    <a:pt x="551" y="36"/>
                    <a:pt x="561" y="36"/>
                  </a:cubicBezTo>
                  <a:cubicBezTo>
                    <a:pt x="548" y="37"/>
                    <a:pt x="535" y="40"/>
                    <a:pt x="522" y="43"/>
                  </a:cubicBezTo>
                  <a:cubicBezTo>
                    <a:pt x="511" y="42"/>
                    <a:pt x="498" y="42"/>
                    <a:pt x="485" y="43"/>
                  </a:cubicBezTo>
                  <a:close/>
                  <a:moveTo>
                    <a:pt x="483" y="69"/>
                  </a:moveTo>
                  <a:cubicBezTo>
                    <a:pt x="486" y="68"/>
                    <a:pt x="489" y="66"/>
                    <a:pt x="492" y="64"/>
                  </a:cubicBezTo>
                  <a:cubicBezTo>
                    <a:pt x="494" y="67"/>
                    <a:pt x="496" y="68"/>
                    <a:pt x="499" y="69"/>
                  </a:cubicBezTo>
                  <a:cubicBezTo>
                    <a:pt x="493" y="69"/>
                    <a:pt x="488" y="69"/>
                    <a:pt x="483" y="69"/>
                  </a:cubicBezTo>
                  <a:close/>
                  <a:moveTo>
                    <a:pt x="523" y="51"/>
                  </a:moveTo>
                  <a:cubicBezTo>
                    <a:pt x="529" y="51"/>
                    <a:pt x="535" y="52"/>
                    <a:pt x="540" y="52"/>
                  </a:cubicBezTo>
                  <a:cubicBezTo>
                    <a:pt x="530" y="53"/>
                    <a:pt x="520" y="55"/>
                    <a:pt x="510" y="56"/>
                  </a:cubicBezTo>
                  <a:cubicBezTo>
                    <a:pt x="514" y="54"/>
                    <a:pt x="519" y="52"/>
                    <a:pt x="523" y="51"/>
                  </a:cubicBezTo>
                  <a:close/>
                  <a:moveTo>
                    <a:pt x="577" y="68"/>
                  </a:moveTo>
                  <a:cubicBezTo>
                    <a:pt x="558" y="66"/>
                    <a:pt x="539" y="65"/>
                    <a:pt x="520" y="63"/>
                  </a:cubicBezTo>
                  <a:cubicBezTo>
                    <a:pt x="538" y="61"/>
                    <a:pt x="557" y="58"/>
                    <a:pt x="575" y="58"/>
                  </a:cubicBezTo>
                  <a:cubicBezTo>
                    <a:pt x="583" y="61"/>
                    <a:pt x="589" y="63"/>
                    <a:pt x="595" y="68"/>
                  </a:cubicBezTo>
                  <a:cubicBezTo>
                    <a:pt x="589" y="68"/>
                    <a:pt x="583" y="68"/>
                    <a:pt x="577" y="68"/>
                  </a:cubicBezTo>
                  <a:close/>
                  <a:moveTo>
                    <a:pt x="609" y="72"/>
                  </a:moveTo>
                  <a:cubicBezTo>
                    <a:pt x="609" y="71"/>
                    <a:pt x="608" y="69"/>
                    <a:pt x="608" y="68"/>
                  </a:cubicBezTo>
                  <a:cubicBezTo>
                    <a:pt x="607" y="67"/>
                    <a:pt x="606" y="67"/>
                    <a:pt x="605" y="66"/>
                  </a:cubicBezTo>
                  <a:cubicBezTo>
                    <a:pt x="619" y="69"/>
                    <a:pt x="632" y="73"/>
                    <a:pt x="645" y="77"/>
                  </a:cubicBezTo>
                  <a:cubicBezTo>
                    <a:pt x="633" y="75"/>
                    <a:pt x="621" y="73"/>
                    <a:pt x="609" y="72"/>
                  </a:cubicBezTo>
                  <a:close/>
                  <a:moveTo>
                    <a:pt x="713" y="111"/>
                  </a:moveTo>
                  <a:cubicBezTo>
                    <a:pt x="708" y="107"/>
                    <a:pt x="704" y="103"/>
                    <a:pt x="699" y="99"/>
                  </a:cubicBezTo>
                  <a:cubicBezTo>
                    <a:pt x="699" y="99"/>
                    <a:pt x="699" y="99"/>
                    <a:pt x="699" y="99"/>
                  </a:cubicBezTo>
                  <a:cubicBezTo>
                    <a:pt x="713" y="104"/>
                    <a:pt x="726" y="110"/>
                    <a:pt x="738" y="117"/>
                  </a:cubicBezTo>
                  <a:cubicBezTo>
                    <a:pt x="741" y="120"/>
                    <a:pt x="744" y="124"/>
                    <a:pt x="747" y="127"/>
                  </a:cubicBezTo>
                  <a:cubicBezTo>
                    <a:pt x="736" y="121"/>
                    <a:pt x="725" y="115"/>
                    <a:pt x="713" y="111"/>
                  </a:cubicBezTo>
                  <a:close/>
                  <a:moveTo>
                    <a:pt x="777" y="172"/>
                  </a:moveTo>
                  <a:cubicBezTo>
                    <a:pt x="780" y="187"/>
                    <a:pt x="780" y="203"/>
                    <a:pt x="781" y="218"/>
                  </a:cubicBezTo>
                  <a:cubicBezTo>
                    <a:pt x="771" y="185"/>
                    <a:pt x="753" y="154"/>
                    <a:pt x="728" y="127"/>
                  </a:cubicBezTo>
                  <a:cubicBezTo>
                    <a:pt x="741" y="133"/>
                    <a:pt x="753" y="141"/>
                    <a:pt x="764" y="150"/>
                  </a:cubicBezTo>
                  <a:cubicBezTo>
                    <a:pt x="769" y="157"/>
                    <a:pt x="773" y="165"/>
                    <a:pt x="777" y="172"/>
                  </a:cubicBezTo>
                  <a:close/>
                  <a:moveTo>
                    <a:pt x="797" y="149"/>
                  </a:moveTo>
                  <a:cubicBezTo>
                    <a:pt x="783" y="136"/>
                    <a:pt x="768" y="125"/>
                    <a:pt x="752" y="115"/>
                  </a:cubicBezTo>
                  <a:cubicBezTo>
                    <a:pt x="732" y="103"/>
                    <a:pt x="718" y="85"/>
                    <a:pt x="699" y="71"/>
                  </a:cubicBezTo>
                  <a:cubicBezTo>
                    <a:pt x="743" y="91"/>
                    <a:pt x="774" y="115"/>
                    <a:pt x="797" y="149"/>
                  </a:cubicBezTo>
                  <a:close/>
                  <a:moveTo>
                    <a:pt x="689" y="74"/>
                  </a:moveTo>
                  <a:cubicBezTo>
                    <a:pt x="699" y="81"/>
                    <a:pt x="709" y="89"/>
                    <a:pt x="717" y="97"/>
                  </a:cubicBezTo>
                  <a:cubicBezTo>
                    <a:pt x="710" y="93"/>
                    <a:pt x="702" y="89"/>
                    <a:pt x="693" y="86"/>
                  </a:cubicBezTo>
                  <a:cubicBezTo>
                    <a:pt x="691" y="82"/>
                    <a:pt x="688" y="78"/>
                    <a:pt x="686" y="75"/>
                  </a:cubicBezTo>
                  <a:cubicBezTo>
                    <a:pt x="687" y="75"/>
                    <a:pt x="688" y="75"/>
                    <a:pt x="689" y="74"/>
                  </a:cubicBezTo>
                  <a:close/>
                  <a:moveTo>
                    <a:pt x="637" y="50"/>
                  </a:moveTo>
                  <a:cubicBezTo>
                    <a:pt x="653" y="57"/>
                    <a:pt x="668" y="67"/>
                    <a:pt x="680" y="81"/>
                  </a:cubicBezTo>
                  <a:cubicBezTo>
                    <a:pt x="636" y="64"/>
                    <a:pt x="597" y="51"/>
                    <a:pt x="550" y="45"/>
                  </a:cubicBezTo>
                  <a:cubicBezTo>
                    <a:pt x="578" y="41"/>
                    <a:pt x="607" y="43"/>
                    <a:pt x="637" y="50"/>
                  </a:cubicBezTo>
                  <a:close/>
                  <a:moveTo>
                    <a:pt x="513" y="30"/>
                  </a:moveTo>
                  <a:cubicBezTo>
                    <a:pt x="511" y="30"/>
                    <a:pt x="509" y="31"/>
                    <a:pt x="507" y="31"/>
                  </a:cubicBezTo>
                  <a:cubicBezTo>
                    <a:pt x="509" y="28"/>
                    <a:pt x="506" y="26"/>
                    <a:pt x="503" y="25"/>
                  </a:cubicBezTo>
                  <a:cubicBezTo>
                    <a:pt x="524" y="18"/>
                    <a:pt x="551" y="20"/>
                    <a:pt x="578" y="26"/>
                  </a:cubicBezTo>
                  <a:cubicBezTo>
                    <a:pt x="569" y="26"/>
                    <a:pt x="517" y="21"/>
                    <a:pt x="513" y="30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6" name="Freeform 24"/>
            <p:cNvSpPr/>
            <p:nvPr/>
          </p:nvSpPr>
          <p:spPr bwMode="auto">
            <a:xfrm>
              <a:off x="2269622" y="4730543"/>
              <a:ext cx="216685" cy="195210"/>
            </a:xfrm>
            <a:custGeom>
              <a:cxnLst>
                <a:cxn ang="0">
                  <a:pos x="73" y="14"/>
                </a:cxn>
                <a:cxn ang="0">
                  <a:pos x="69" y="15"/>
                </a:cxn>
                <a:cxn ang="0">
                  <a:pos x="59" y="12"/>
                </a:cxn>
                <a:cxn ang="0">
                  <a:pos x="21" y="48"/>
                </a:cxn>
                <a:cxn ang="0">
                  <a:pos x="5" y="71"/>
                </a:cxn>
                <a:cxn ang="0">
                  <a:pos x="27" y="57"/>
                </a:cxn>
                <a:cxn ang="0">
                  <a:pos x="32" y="63"/>
                </a:cxn>
                <a:cxn ang="0">
                  <a:pos x="56" y="35"/>
                </a:cxn>
                <a:cxn ang="0">
                  <a:pos x="73" y="14"/>
                </a:cxn>
              </a:cxnLst>
              <a:rect l="0" t="0" r="r" b="b"/>
              <a:pathLst>
                <a:path w="87" h="78">
                  <a:moveTo>
                    <a:pt x="73" y="14"/>
                  </a:moveTo>
                  <a:cubicBezTo>
                    <a:pt x="72" y="14"/>
                    <a:pt x="70" y="14"/>
                    <a:pt x="69" y="15"/>
                  </a:cubicBezTo>
                  <a:cubicBezTo>
                    <a:pt x="75" y="6"/>
                    <a:pt x="61" y="11"/>
                    <a:pt x="59" y="12"/>
                  </a:cubicBezTo>
                  <a:cubicBezTo>
                    <a:pt x="59" y="0"/>
                    <a:pt x="24" y="44"/>
                    <a:pt x="21" y="48"/>
                  </a:cubicBezTo>
                  <a:cubicBezTo>
                    <a:pt x="18" y="51"/>
                    <a:pt x="0" y="66"/>
                    <a:pt x="5" y="71"/>
                  </a:cubicBezTo>
                  <a:cubicBezTo>
                    <a:pt x="11" y="78"/>
                    <a:pt x="24" y="60"/>
                    <a:pt x="27" y="57"/>
                  </a:cubicBezTo>
                  <a:cubicBezTo>
                    <a:pt x="25" y="60"/>
                    <a:pt x="27" y="68"/>
                    <a:pt x="32" y="63"/>
                  </a:cubicBezTo>
                  <a:cubicBezTo>
                    <a:pt x="41" y="54"/>
                    <a:pt x="48" y="44"/>
                    <a:pt x="56" y="35"/>
                  </a:cubicBezTo>
                  <a:cubicBezTo>
                    <a:pt x="57" y="35"/>
                    <a:pt x="87" y="12"/>
                    <a:pt x="73" y="1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7" name="Freeform 25"/>
            <p:cNvSpPr/>
            <p:nvPr/>
          </p:nvSpPr>
          <p:spPr bwMode="auto">
            <a:xfrm>
              <a:off x="2033417" y="5076072"/>
              <a:ext cx="1417233" cy="562207"/>
            </a:xfrm>
            <a:custGeom>
              <a:cxnLst>
                <a:cxn ang="0">
                  <a:pos x="555" y="219"/>
                </a:cxn>
                <a:cxn ang="0">
                  <a:pos x="565" y="182"/>
                </a:cxn>
                <a:cxn ang="0">
                  <a:pos x="536" y="156"/>
                </a:cxn>
                <a:cxn ang="0">
                  <a:pos x="428" y="146"/>
                </a:cxn>
                <a:cxn ang="0">
                  <a:pos x="279" y="149"/>
                </a:cxn>
                <a:cxn ang="0">
                  <a:pos x="148" y="147"/>
                </a:cxn>
                <a:cxn ang="0">
                  <a:pos x="300" y="87"/>
                </a:cxn>
                <a:cxn ang="0">
                  <a:pos x="488" y="41"/>
                </a:cxn>
                <a:cxn ang="0">
                  <a:pos x="539" y="9"/>
                </a:cxn>
                <a:cxn ang="0">
                  <a:pos x="440" y="1"/>
                </a:cxn>
                <a:cxn ang="0">
                  <a:pos x="240" y="33"/>
                </a:cxn>
                <a:cxn ang="0">
                  <a:pos x="46" y="74"/>
                </a:cxn>
                <a:cxn ang="0">
                  <a:pos x="7" y="83"/>
                </a:cxn>
                <a:cxn ang="0">
                  <a:pos x="23" y="87"/>
                </a:cxn>
                <a:cxn ang="0">
                  <a:pos x="132" y="63"/>
                </a:cxn>
                <a:cxn ang="0">
                  <a:pos x="335" y="22"/>
                </a:cxn>
                <a:cxn ang="0">
                  <a:pos x="528" y="15"/>
                </a:cxn>
                <a:cxn ang="0">
                  <a:pos x="411" y="49"/>
                </a:cxn>
                <a:cxn ang="0">
                  <a:pos x="277" y="86"/>
                </a:cxn>
                <a:cxn ang="0">
                  <a:pos x="175" y="120"/>
                </a:cxn>
                <a:cxn ang="0">
                  <a:pos x="137" y="149"/>
                </a:cxn>
                <a:cxn ang="0">
                  <a:pos x="190" y="159"/>
                </a:cxn>
                <a:cxn ang="0">
                  <a:pos x="428" y="154"/>
                </a:cxn>
                <a:cxn ang="0">
                  <a:pos x="522" y="160"/>
                </a:cxn>
                <a:cxn ang="0">
                  <a:pos x="555" y="179"/>
                </a:cxn>
                <a:cxn ang="0">
                  <a:pos x="555" y="219"/>
                </a:cxn>
              </a:cxnLst>
              <a:rect l="0" t="0" r="r" b="b"/>
              <a:pathLst>
                <a:path w="567" h="225">
                  <a:moveTo>
                    <a:pt x="555" y="219"/>
                  </a:moveTo>
                  <a:cubicBezTo>
                    <a:pt x="567" y="225"/>
                    <a:pt x="567" y="187"/>
                    <a:pt x="565" y="182"/>
                  </a:cubicBezTo>
                  <a:cubicBezTo>
                    <a:pt x="561" y="168"/>
                    <a:pt x="548" y="161"/>
                    <a:pt x="536" y="156"/>
                  </a:cubicBezTo>
                  <a:cubicBezTo>
                    <a:pt x="502" y="143"/>
                    <a:pt x="463" y="145"/>
                    <a:pt x="428" y="146"/>
                  </a:cubicBezTo>
                  <a:cubicBezTo>
                    <a:pt x="378" y="148"/>
                    <a:pt x="329" y="148"/>
                    <a:pt x="279" y="149"/>
                  </a:cubicBezTo>
                  <a:cubicBezTo>
                    <a:pt x="239" y="150"/>
                    <a:pt x="188" y="158"/>
                    <a:pt x="148" y="147"/>
                  </a:cubicBezTo>
                  <a:cubicBezTo>
                    <a:pt x="185" y="113"/>
                    <a:pt x="253" y="101"/>
                    <a:pt x="300" y="87"/>
                  </a:cubicBezTo>
                  <a:cubicBezTo>
                    <a:pt x="362" y="68"/>
                    <a:pt x="426" y="59"/>
                    <a:pt x="488" y="41"/>
                  </a:cubicBezTo>
                  <a:cubicBezTo>
                    <a:pt x="494" y="39"/>
                    <a:pt x="552" y="12"/>
                    <a:pt x="539" y="9"/>
                  </a:cubicBezTo>
                  <a:cubicBezTo>
                    <a:pt x="507" y="1"/>
                    <a:pt x="473" y="0"/>
                    <a:pt x="440" y="1"/>
                  </a:cubicBezTo>
                  <a:cubicBezTo>
                    <a:pt x="372" y="4"/>
                    <a:pt x="306" y="20"/>
                    <a:pt x="240" y="33"/>
                  </a:cubicBezTo>
                  <a:cubicBezTo>
                    <a:pt x="175" y="46"/>
                    <a:pt x="111" y="61"/>
                    <a:pt x="46" y="74"/>
                  </a:cubicBezTo>
                  <a:cubicBezTo>
                    <a:pt x="39" y="76"/>
                    <a:pt x="11" y="77"/>
                    <a:pt x="7" y="83"/>
                  </a:cubicBezTo>
                  <a:cubicBezTo>
                    <a:pt x="0" y="93"/>
                    <a:pt x="26" y="86"/>
                    <a:pt x="23" y="87"/>
                  </a:cubicBezTo>
                  <a:cubicBezTo>
                    <a:pt x="60" y="80"/>
                    <a:pt x="96" y="71"/>
                    <a:pt x="132" y="63"/>
                  </a:cubicBezTo>
                  <a:cubicBezTo>
                    <a:pt x="199" y="47"/>
                    <a:pt x="267" y="34"/>
                    <a:pt x="335" y="22"/>
                  </a:cubicBezTo>
                  <a:cubicBezTo>
                    <a:pt x="398" y="11"/>
                    <a:pt x="465" y="2"/>
                    <a:pt x="528" y="15"/>
                  </a:cubicBezTo>
                  <a:cubicBezTo>
                    <a:pt x="494" y="37"/>
                    <a:pt x="450" y="42"/>
                    <a:pt x="411" y="49"/>
                  </a:cubicBezTo>
                  <a:cubicBezTo>
                    <a:pt x="366" y="58"/>
                    <a:pt x="321" y="72"/>
                    <a:pt x="277" y="86"/>
                  </a:cubicBezTo>
                  <a:cubicBezTo>
                    <a:pt x="243" y="96"/>
                    <a:pt x="207" y="106"/>
                    <a:pt x="175" y="120"/>
                  </a:cubicBezTo>
                  <a:cubicBezTo>
                    <a:pt x="168" y="124"/>
                    <a:pt x="135" y="139"/>
                    <a:pt x="137" y="149"/>
                  </a:cubicBezTo>
                  <a:cubicBezTo>
                    <a:pt x="140" y="161"/>
                    <a:pt x="181" y="159"/>
                    <a:pt x="190" y="159"/>
                  </a:cubicBezTo>
                  <a:cubicBezTo>
                    <a:pt x="269" y="158"/>
                    <a:pt x="349" y="157"/>
                    <a:pt x="428" y="154"/>
                  </a:cubicBezTo>
                  <a:cubicBezTo>
                    <a:pt x="459" y="153"/>
                    <a:pt x="491" y="152"/>
                    <a:pt x="522" y="160"/>
                  </a:cubicBezTo>
                  <a:cubicBezTo>
                    <a:pt x="534" y="163"/>
                    <a:pt x="548" y="168"/>
                    <a:pt x="555" y="179"/>
                  </a:cubicBezTo>
                  <a:cubicBezTo>
                    <a:pt x="561" y="188"/>
                    <a:pt x="551" y="217"/>
                    <a:pt x="555" y="21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</p:grpSp>
      <p:sp>
        <p:nvSpPr>
          <p:cNvPr id="13315" name="文本框 39"/>
          <p:cNvSpPr txBox="1">
            <a:spLocks noChangeArrowheads="1"/>
          </p:cNvSpPr>
          <p:nvPr/>
        </p:nvSpPr>
        <p:spPr bwMode="auto">
          <a:xfrm>
            <a:off x="963614" y="1002508"/>
            <a:ext cx="1184940" cy="492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2600" b="1">
                <a:solidFill>
                  <a:schemeClr val="bg1"/>
                </a:solidFill>
                <a:latin typeface="Adobe 黑体 Std R" pitchFamily="34" charset="-122"/>
                <a:ea typeface="Adobe 黑体 Std R" pitchFamily="34" charset="-122"/>
              </a:rPr>
              <a:t>知识点</a:t>
            </a:r>
          </a:p>
        </p:txBody>
      </p:sp>
      <p:cxnSp>
        <p:nvCxnSpPr>
          <p:cNvPr id="44" name="直接连接符 12"/>
          <p:cNvCxnSpPr/>
          <p:nvPr/>
        </p:nvCxnSpPr>
        <p:spPr>
          <a:xfrm>
            <a:off x="-26988" y="4377930"/>
            <a:ext cx="904876" cy="350044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直接连接符 19"/>
          <p:cNvCxnSpPr/>
          <p:nvPr/>
        </p:nvCxnSpPr>
        <p:spPr>
          <a:xfrm>
            <a:off x="863600" y="4727972"/>
            <a:ext cx="7372350" cy="0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318" name="Picture 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932738" y="4645820"/>
            <a:ext cx="1219200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8" name="矩形 47"/>
          <p:cNvSpPr/>
          <p:nvPr/>
        </p:nvSpPr>
        <p:spPr>
          <a:xfrm>
            <a:off x="7546976" y="642938"/>
            <a:ext cx="1116013" cy="26312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 cmpd="sng">
            <a:solidFill>
              <a:schemeClr val="tx2">
                <a:lumMod val="40000"/>
                <a:lumOff val="6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/>
          </a:p>
        </p:txBody>
      </p:sp>
      <p:sp>
        <p:nvSpPr>
          <p:cNvPr id="13320" name="文本框 48"/>
          <p:cNvSpPr txBox="1">
            <a:spLocks noChangeArrowheads="1"/>
          </p:cNvSpPr>
          <p:nvPr/>
        </p:nvSpPr>
        <p:spPr bwMode="auto">
          <a:xfrm>
            <a:off x="7669215" y="642937"/>
            <a:ext cx="909223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知</a:t>
            </a:r>
            <a:r>
              <a:rPr kumimoji="1" lang="en-US" altLang="zh-CN" sz="1600" b="1">
                <a:latin typeface="楷体" pitchFamily="49" charset="-122"/>
                <a:ea typeface="楷体" pitchFamily="49" charset="-122"/>
              </a:rPr>
              <a:t>2</a:t>
            </a:r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－讲</a:t>
            </a:r>
          </a:p>
        </p:txBody>
      </p:sp>
      <p:pic>
        <p:nvPicPr>
          <p:cNvPr id="13321" name="图片 54" descr="上条蓝窄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1"/>
            <a:ext cx="9144000" cy="7703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76" name="TextBox 33"/>
          <p:cNvSpPr txBox="1">
            <a:spLocks noChangeArrowheads="1"/>
          </p:cNvSpPr>
          <p:nvPr/>
        </p:nvSpPr>
        <p:spPr bwMode="auto">
          <a:xfrm>
            <a:off x="665336" y="765574"/>
            <a:ext cx="7753350" cy="41760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    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例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2   </a:t>
            </a:r>
            <a:r>
              <a:rPr lang="zh-CN" altLang="en-US" sz="2000">
                <a:latin typeface="Times New Roman" pitchFamily="18" charset="0"/>
              </a:rPr>
              <a:t> </a:t>
            </a:r>
            <a:r>
              <a:rPr lang="zh-CN" altLang="en-US" sz="2000" b="1">
                <a:latin typeface="Times New Roman" pitchFamily="18" charset="0"/>
              </a:rPr>
              <a:t>一个冷冻室开始的温度是</a:t>
            </a:r>
            <a:r>
              <a:rPr lang="en-US" altLang="zh-CN" sz="2000" b="1">
                <a:latin typeface="Times New Roman" pitchFamily="18" charset="0"/>
              </a:rPr>
              <a:t>12 ℃</a:t>
            </a:r>
            <a:r>
              <a:rPr lang="zh-CN" altLang="en-US" sz="2000" b="1">
                <a:latin typeface="Times New Roman" pitchFamily="18" charset="0"/>
              </a:rPr>
              <a:t>，开机降温后室温每小</a:t>
            </a:r>
          </a:p>
          <a:p>
            <a:pPr>
              <a:lnSpc>
                <a:spcPct val="150000"/>
              </a:lnSpc>
            </a:pPr>
            <a:r>
              <a:rPr lang="zh-CN" altLang="en-US" sz="2000" b="1">
                <a:latin typeface="Times New Roman" pitchFamily="18" charset="0"/>
              </a:rPr>
              <a:t>              时下降</a:t>
            </a:r>
            <a:r>
              <a:rPr lang="en-US" altLang="zh-CN" sz="2000" b="1">
                <a:latin typeface="Times New Roman" pitchFamily="18" charset="0"/>
              </a:rPr>
              <a:t>6 ℃</a:t>
            </a:r>
            <a:r>
              <a:rPr lang="zh-CN" altLang="en-US" sz="2000" b="1">
                <a:latin typeface="Times New Roman" pitchFamily="18" charset="0"/>
              </a:rPr>
              <a:t>，设</a:t>
            </a:r>
            <a:endParaRPr lang="zh-CN" altLang="en-US" sz="2000" b="1">
              <a:latin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000" b="1">
                <a:latin typeface="Times New Roman" pitchFamily="18" charset="0"/>
              </a:rPr>
              <a:t>             (1)</a:t>
            </a:r>
            <a:r>
              <a:rPr lang="zh-CN" altLang="en-US" sz="2000" b="1">
                <a:latin typeface="Times New Roman" pitchFamily="18" charset="0"/>
              </a:rPr>
              <a:t>写出</a:t>
            </a:r>
            <a:endParaRPr lang="zh-CN" altLang="en-US" sz="2000" b="1">
              <a:latin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000" b="1">
                <a:latin typeface="Times New Roman" pitchFamily="18" charset="0"/>
              </a:rPr>
              <a:t>             (2)</a:t>
            </a:r>
            <a:r>
              <a:rPr lang="zh-CN" altLang="en-US" sz="2000" b="1">
                <a:latin typeface="Times New Roman" pitchFamily="18" charset="0"/>
              </a:rPr>
              <a:t>利用图象说明：经过几小时，冷冻室温度降至</a:t>
            </a:r>
            <a:r>
              <a:rPr lang="en-US" altLang="zh-CN" sz="2000" b="1">
                <a:latin typeface="Times New Roman" pitchFamily="18" charset="0"/>
              </a:rPr>
              <a:t>0 ℃</a:t>
            </a:r>
            <a:r>
              <a:rPr lang="zh-CN" altLang="en-US" sz="2000" b="1">
                <a:latin typeface="Times New Roman" pitchFamily="18" charset="0"/>
              </a:rPr>
              <a:t>？</a:t>
            </a:r>
            <a:endParaRPr lang="en-US" altLang="zh-CN" sz="2000" b="1">
              <a:latin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000" b="1">
                <a:latin typeface="Times New Roman" pitchFamily="18" charset="0"/>
              </a:rPr>
              <a:t>                 </a:t>
            </a:r>
            <a:r>
              <a:rPr lang="zh-CN" altLang="en-US" sz="2000" b="1">
                <a:latin typeface="Times New Roman" pitchFamily="18" charset="0"/>
              </a:rPr>
              <a:t>何时降至－</a:t>
            </a:r>
            <a:r>
              <a:rPr lang="en-US" altLang="zh-CN" sz="2000" b="1">
                <a:latin typeface="Times New Roman" pitchFamily="18" charset="0"/>
              </a:rPr>
              <a:t>9  ℃</a:t>
            </a:r>
            <a:r>
              <a:rPr lang="zh-CN" altLang="en-US" sz="2000" b="1">
                <a:latin typeface="Times New Roman" pitchFamily="18" charset="0"/>
              </a:rPr>
              <a:t>？</a:t>
            </a:r>
          </a:p>
          <a:p>
            <a:pPr>
              <a:lnSpc>
                <a:spcPct val="150000"/>
              </a:lnSpc>
            </a:pPr>
            <a:r>
              <a:rPr lang="zh-CN" altLang="en-US" sz="2000" b="1">
                <a:solidFill>
                  <a:srgbClr val="0000FF"/>
                </a:solidFill>
                <a:latin typeface="Times New Roman" pitchFamily="18" charset="0"/>
              </a:rPr>
              <a:t>  导引：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(1)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由题意，</a:t>
            </a:r>
            <a:endParaRPr lang="en-US" altLang="zh-CN" sz="2000" b="1" i="1">
              <a:solidFill>
                <a:srgbClr val="FF0000"/>
              </a:solidFill>
              <a:latin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zh-CN" altLang="en-US" sz="2000" b="1" i="1">
                <a:solidFill>
                  <a:srgbClr val="FF0000"/>
                </a:solidFill>
                <a:latin typeface="Times New Roman" pitchFamily="18" charset="0"/>
              </a:rPr>
              <a:t>               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与</a:t>
            </a:r>
            <a:endParaRPr lang="en-US" altLang="zh-CN" sz="2000" b="1">
              <a:solidFill>
                <a:srgbClr val="FF0000"/>
              </a:solidFill>
              <a:latin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               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画出其图象，但要注意</a:t>
            </a:r>
            <a:endParaRPr lang="en-US" altLang="zh-CN" sz="2000" b="1">
              <a:solidFill>
                <a:srgbClr val="FF0000"/>
              </a:solidFill>
              <a:latin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              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和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12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－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6</a:t>
            </a:r>
            <a:endParaRPr lang="zh-CN" altLang="en-US" sz="2000" b="1">
              <a:solidFill>
                <a:srgbClr val="FF0000"/>
              </a:solidFill>
              <a:latin typeface="Times New Roman" pitchFamily="18" charset="0"/>
            </a:endParaRPr>
          </a:p>
        </p:txBody>
      </p:sp>
      <p:pic>
        <p:nvPicPr>
          <p:cNvPr id="13324" name="图片 4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018088" y="4748212"/>
            <a:ext cx="3090862" cy="185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25" name="Text Box 75"/>
          <p:cNvSpPr txBox="1">
            <a:spLocks noChangeArrowheads="1"/>
          </p:cNvSpPr>
          <p:nvPr/>
        </p:nvSpPr>
        <p:spPr bwMode="auto">
          <a:xfrm>
            <a:off x="2493963" y="2369344"/>
            <a:ext cx="379412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defTabSz="914400">
              <a:spcBef>
                <a:spcPct val="50000"/>
              </a:spcBef>
            </a:pPr>
            <a:endParaRPr lang="zh-CN" altLang="en-US" sz="1800">
              <a:latin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37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537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537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537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3"/>
          <p:cNvGrpSpPr/>
          <p:nvPr/>
        </p:nvGrpSpPr>
        <p:grpSpPr>
          <a:xfrm>
            <a:off x="8235754" y="3844390"/>
            <a:ext cx="799329" cy="994571"/>
            <a:chOff x="2000231" y="2114716"/>
            <a:chExt cx="2123898" cy="3523563"/>
          </a:xfrm>
          <a:solidFill>
            <a:srgbClr val="0070C0"/>
          </a:solidFill>
        </p:grpSpPr>
        <p:sp>
          <p:nvSpPr>
            <p:cNvPr id="11" name="Freeform 19"/>
            <p:cNvSpPr>
              <a:spLocks noEditPoints="1"/>
            </p:cNvSpPr>
            <p:nvPr/>
          </p:nvSpPr>
          <p:spPr bwMode="auto">
            <a:xfrm>
              <a:off x="3054372" y="2961932"/>
              <a:ext cx="181546" cy="140551"/>
            </a:xfrm>
            <a:custGeom>
              <a:cxnLst>
                <a:cxn ang="0">
                  <a:pos x="28" y="8"/>
                </a:cxn>
                <a:cxn ang="0">
                  <a:pos x="26" y="8"/>
                </a:cxn>
                <a:cxn ang="0">
                  <a:pos x="13" y="13"/>
                </a:cxn>
                <a:cxn ang="0">
                  <a:pos x="11" y="24"/>
                </a:cxn>
                <a:cxn ang="0">
                  <a:pos x="12" y="24"/>
                </a:cxn>
                <a:cxn ang="0">
                  <a:pos x="28" y="8"/>
                </a:cxn>
                <a:cxn ang="0">
                  <a:pos x="26" y="27"/>
                </a:cxn>
                <a:cxn ang="0">
                  <a:pos x="24" y="26"/>
                </a:cxn>
                <a:cxn ang="0">
                  <a:pos x="27" y="27"/>
                </a:cxn>
                <a:cxn ang="0">
                  <a:pos x="26" y="27"/>
                </a:cxn>
                <a:cxn ang="0">
                  <a:pos x="33" y="24"/>
                </a:cxn>
                <a:cxn ang="0">
                  <a:pos x="21" y="18"/>
                </a:cxn>
                <a:cxn ang="0">
                  <a:pos x="38" y="19"/>
                </a:cxn>
                <a:cxn ang="0">
                  <a:pos x="33" y="24"/>
                </a:cxn>
              </a:cxnLst>
              <a:rect l="0" t="0" r="r" b="b"/>
              <a:pathLst>
                <a:path w="73" h="56">
                  <a:moveTo>
                    <a:pt x="28" y="8"/>
                  </a:moveTo>
                  <a:cubicBezTo>
                    <a:pt x="27" y="8"/>
                    <a:pt x="26" y="8"/>
                    <a:pt x="26" y="8"/>
                  </a:cubicBezTo>
                  <a:cubicBezTo>
                    <a:pt x="33" y="0"/>
                    <a:pt x="18" y="2"/>
                    <a:pt x="13" y="13"/>
                  </a:cubicBezTo>
                  <a:cubicBezTo>
                    <a:pt x="12" y="13"/>
                    <a:pt x="0" y="24"/>
                    <a:pt x="11" y="24"/>
                  </a:cubicBezTo>
                  <a:cubicBezTo>
                    <a:pt x="11" y="24"/>
                    <a:pt x="12" y="24"/>
                    <a:pt x="12" y="24"/>
                  </a:cubicBezTo>
                  <a:cubicBezTo>
                    <a:pt x="20" y="56"/>
                    <a:pt x="73" y="7"/>
                    <a:pt x="28" y="8"/>
                  </a:cubicBezTo>
                  <a:close/>
                  <a:moveTo>
                    <a:pt x="26" y="27"/>
                  </a:moveTo>
                  <a:cubicBezTo>
                    <a:pt x="25" y="27"/>
                    <a:pt x="24" y="27"/>
                    <a:pt x="24" y="26"/>
                  </a:cubicBezTo>
                  <a:cubicBezTo>
                    <a:pt x="25" y="27"/>
                    <a:pt x="26" y="27"/>
                    <a:pt x="27" y="27"/>
                  </a:cubicBezTo>
                  <a:cubicBezTo>
                    <a:pt x="26" y="27"/>
                    <a:pt x="26" y="27"/>
                    <a:pt x="26" y="27"/>
                  </a:cubicBezTo>
                  <a:close/>
                  <a:moveTo>
                    <a:pt x="33" y="24"/>
                  </a:moveTo>
                  <a:cubicBezTo>
                    <a:pt x="35" y="18"/>
                    <a:pt x="24" y="18"/>
                    <a:pt x="21" y="18"/>
                  </a:cubicBezTo>
                  <a:cubicBezTo>
                    <a:pt x="27" y="15"/>
                    <a:pt x="32" y="16"/>
                    <a:pt x="38" y="19"/>
                  </a:cubicBezTo>
                  <a:cubicBezTo>
                    <a:pt x="36" y="21"/>
                    <a:pt x="35" y="23"/>
                    <a:pt x="33" y="2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2" name="Freeform 20"/>
            <p:cNvSpPr>
              <a:spLocks noEditPoints="1"/>
            </p:cNvSpPr>
            <p:nvPr/>
          </p:nvSpPr>
          <p:spPr bwMode="auto">
            <a:xfrm>
              <a:off x="2843543" y="2290406"/>
              <a:ext cx="370901" cy="579776"/>
            </a:xfrm>
            <a:custGeom>
              <a:cxnLst>
                <a:cxn ang="0">
                  <a:pos x="76" y="1"/>
                </a:cxn>
                <a:cxn ang="0">
                  <a:pos x="31" y="121"/>
                </a:cxn>
                <a:cxn ang="0">
                  <a:pos x="6" y="190"/>
                </a:cxn>
                <a:cxn ang="0">
                  <a:pos x="8" y="215"/>
                </a:cxn>
                <a:cxn ang="0">
                  <a:pos x="27" y="200"/>
                </a:cxn>
                <a:cxn ang="0">
                  <a:pos x="142" y="232"/>
                </a:cxn>
                <a:cxn ang="0">
                  <a:pos x="143" y="224"/>
                </a:cxn>
                <a:cxn ang="0">
                  <a:pos x="110" y="217"/>
                </a:cxn>
                <a:cxn ang="0">
                  <a:pos x="42" y="199"/>
                </a:cxn>
                <a:cxn ang="0">
                  <a:pos x="38" y="195"/>
                </a:cxn>
                <a:cxn ang="0">
                  <a:pos x="31" y="195"/>
                </a:cxn>
                <a:cxn ang="0">
                  <a:pos x="57" y="151"/>
                </a:cxn>
                <a:cxn ang="0">
                  <a:pos x="60" y="181"/>
                </a:cxn>
                <a:cxn ang="0">
                  <a:pos x="73" y="117"/>
                </a:cxn>
                <a:cxn ang="0">
                  <a:pos x="97" y="47"/>
                </a:cxn>
                <a:cxn ang="0">
                  <a:pos x="66" y="114"/>
                </a:cxn>
                <a:cxn ang="0">
                  <a:pos x="29" y="182"/>
                </a:cxn>
                <a:cxn ang="0">
                  <a:pos x="76" y="1"/>
                </a:cxn>
                <a:cxn ang="0">
                  <a:pos x="26" y="156"/>
                </a:cxn>
                <a:cxn ang="0">
                  <a:pos x="25" y="159"/>
                </a:cxn>
                <a:cxn ang="0">
                  <a:pos x="26" y="156"/>
                </a:cxn>
                <a:cxn ang="0">
                  <a:pos x="46" y="118"/>
                </a:cxn>
                <a:cxn ang="0">
                  <a:pos x="38" y="127"/>
                </a:cxn>
                <a:cxn ang="0">
                  <a:pos x="59" y="75"/>
                </a:cxn>
                <a:cxn ang="0">
                  <a:pos x="46" y="118"/>
                </a:cxn>
              </a:cxnLst>
              <a:rect l="0" t="0" r="r" b="b"/>
              <a:pathLst>
                <a:path w="148" h="231">
                  <a:moveTo>
                    <a:pt x="76" y="1"/>
                  </a:moveTo>
                  <a:cubicBezTo>
                    <a:pt x="74" y="0"/>
                    <a:pt x="36" y="109"/>
                    <a:pt x="31" y="121"/>
                  </a:cubicBezTo>
                  <a:cubicBezTo>
                    <a:pt x="22" y="143"/>
                    <a:pt x="13" y="166"/>
                    <a:pt x="6" y="190"/>
                  </a:cubicBezTo>
                  <a:cubicBezTo>
                    <a:pt x="5" y="192"/>
                    <a:pt x="0" y="230"/>
                    <a:pt x="8" y="215"/>
                  </a:cubicBezTo>
                  <a:cubicBezTo>
                    <a:pt x="12" y="225"/>
                    <a:pt x="26" y="202"/>
                    <a:pt x="27" y="200"/>
                  </a:cubicBezTo>
                  <a:cubicBezTo>
                    <a:pt x="32" y="217"/>
                    <a:pt x="126" y="232"/>
                    <a:pt x="142" y="232"/>
                  </a:cubicBezTo>
                  <a:cubicBezTo>
                    <a:pt x="148" y="232"/>
                    <a:pt x="147" y="225"/>
                    <a:pt x="143" y="224"/>
                  </a:cubicBezTo>
                  <a:cubicBezTo>
                    <a:pt x="132" y="222"/>
                    <a:pt x="121" y="219"/>
                    <a:pt x="110" y="217"/>
                  </a:cubicBezTo>
                  <a:cubicBezTo>
                    <a:pt x="87" y="213"/>
                    <a:pt x="64" y="208"/>
                    <a:pt x="42" y="199"/>
                  </a:cubicBezTo>
                  <a:cubicBezTo>
                    <a:pt x="43" y="197"/>
                    <a:pt x="41" y="195"/>
                    <a:pt x="38" y="195"/>
                  </a:cubicBezTo>
                  <a:cubicBezTo>
                    <a:pt x="36" y="195"/>
                    <a:pt x="33" y="195"/>
                    <a:pt x="31" y="195"/>
                  </a:cubicBezTo>
                  <a:cubicBezTo>
                    <a:pt x="40" y="180"/>
                    <a:pt x="49" y="166"/>
                    <a:pt x="57" y="151"/>
                  </a:cubicBezTo>
                  <a:cubicBezTo>
                    <a:pt x="57" y="152"/>
                    <a:pt x="49" y="190"/>
                    <a:pt x="60" y="181"/>
                  </a:cubicBezTo>
                  <a:cubicBezTo>
                    <a:pt x="68" y="174"/>
                    <a:pt x="70" y="129"/>
                    <a:pt x="73" y="117"/>
                  </a:cubicBezTo>
                  <a:cubicBezTo>
                    <a:pt x="78" y="105"/>
                    <a:pt x="103" y="59"/>
                    <a:pt x="97" y="47"/>
                  </a:cubicBezTo>
                  <a:cubicBezTo>
                    <a:pt x="93" y="40"/>
                    <a:pt x="68" y="106"/>
                    <a:pt x="66" y="114"/>
                  </a:cubicBezTo>
                  <a:cubicBezTo>
                    <a:pt x="56" y="136"/>
                    <a:pt x="44" y="159"/>
                    <a:pt x="29" y="182"/>
                  </a:cubicBezTo>
                  <a:cubicBezTo>
                    <a:pt x="36" y="166"/>
                    <a:pt x="96" y="3"/>
                    <a:pt x="76" y="1"/>
                  </a:cubicBezTo>
                  <a:close/>
                  <a:moveTo>
                    <a:pt x="26" y="156"/>
                  </a:moveTo>
                  <a:cubicBezTo>
                    <a:pt x="25" y="157"/>
                    <a:pt x="25" y="158"/>
                    <a:pt x="25" y="159"/>
                  </a:cubicBezTo>
                  <a:cubicBezTo>
                    <a:pt x="25" y="158"/>
                    <a:pt x="26" y="157"/>
                    <a:pt x="26" y="156"/>
                  </a:cubicBezTo>
                  <a:close/>
                  <a:moveTo>
                    <a:pt x="46" y="118"/>
                  </a:moveTo>
                  <a:cubicBezTo>
                    <a:pt x="43" y="118"/>
                    <a:pt x="40" y="122"/>
                    <a:pt x="38" y="127"/>
                  </a:cubicBezTo>
                  <a:cubicBezTo>
                    <a:pt x="45" y="110"/>
                    <a:pt x="52" y="92"/>
                    <a:pt x="59" y="75"/>
                  </a:cubicBezTo>
                  <a:cubicBezTo>
                    <a:pt x="55" y="89"/>
                    <a:pt x="51" y="103"/>
                    <a:pt x="46" y="118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3" name="Freeform 21"/>
            <p:cNvSpPr>
              <a:spLocks noEditPoints="1"/>
            </p:cNvSpPr>
            <p:nvPr/>
          </p:nvSpPr>
          <p:spPr bwMode="auto">
            <a:xfrm>
              <a:off x="3444794" y="2427054"/>
              <a:ext cx="374805" cy="542687"/>
            </a:xfrm>
            <a:custGeom>
              <a:cxnLst>
                <a:cxn ang="0">
                  <a:pos x="94" y="46"/>
                </a:cxn>
                <a:cxn ang="0">
                  <a:pos x="55" y="95"/>
                </a:cxn>
                <a:cxn ang="0">
                  <a:pos x="8" y="158"/>
                </a:cxn>
                <a:cxn ang="0">
                  <a:pos x="11" y="170"/>
                </a:cxn>
                <a:cxn ang="0">
                  <a:pos x="35" y="158"/>
                </a:cxn>
                <a:cxn ang="0">
                  <a:pos x="7" y="210"/>
                </a:cxn>
                <a:cxn ang="0">
                  <a:pos x="10" y="217"/>
                </a:cxn>
                <a:cxn ang="0">
                  <a:pos x="25" y="204"/>
                </a:cxn>
                <a:cxn ang="0">
                  <a:pos x="70" y="152"/>
                </a:cxn>
                <a:cxn ang="0">
                  <a:pos x="146" y="50"/>
                </a:cxn>
                <a:cxn ang="0">
                  <a:pos x="148" y="42"/>
                </a:cxn>
                <a:cxn ang="0">
                  <a:pos x="130" y="56"/>
                </a:cxn>
                <a:cxn ang="0">
                  <a:pos x="119" y="58"/>
                </a:cxn>
                <a:cxn ang="0">
                  <a:pos x="113" y="48"/>
                </a:cxn>
                <a:cxn ang="0">
                  <a:pos x="122" y="39"/>
                </a:cxn>
                <a:cxn ang="0">
                  <a:pos x="88" y="16"/>
                </a:cxn>
                <a:cxn ang="0">
                  <a:pos x="60" y="5"/>
                </a:cxn>
                <a:cxn ang="0">
                  <a:pos x="80" y="32"/>
                </a:cxn>
                <a:cxn ang="0">
                  <a:pos x="98" y="46"/>
                </a:cxn>
                <a:cxn ang="0">
                  <a:pos x="99" y="57"/>
                </a:cxn>
                <a:cxn ang="0">
                  <a:pos x="88" y="64"/>
                </a:cxn>
                <a:cxn ang="0">
                  <a:pos x="94" y="46"/>
                </a:cxn>
                <a:cxn ang="0">
                  <a:pos x="76" y="20"/>
                </a:cxn>
                <a:cxn ang="0">
                  <a:pos x="71" y="15"/>
                </a:cxn>
                <a:cxn ang="0">
                  <a:pos x="78" y="19"/>
                </a:cxn>
                <a:cxn ang="0">
                  <a:pos x="76" y="20"/>
                </a:cxn>
                <a:cxn ang="0">
                  <a:pos x="85" y="26"/>
                </a:cxn>
                <a:cxn ang="0">
                  <a:pos x="84" y="25"/>
                </a:cxn>
                <a:cxn ang="0">
                  <a:pos x="86" y="24"/>
                </a:cxn>
                <a:cxn ang="0">
                  <a:pos x="90" y="28"/>
                </a:cxn>
                <a:cxn ang="0">
                  <a:pos x="85" y="26"/>
                </a:cxn>
                <a:cxn ang="0">
                  <a:pos x="42" y="170"/>
                </a:cxn>
                <a:cxn ang="0">
                  <a:pos x="20" y="196"/>
                </a:cxn>
                <a:cxn ang="0">
                  <a:pos x="49" y="160"/>
                </a:cxn>
                <a:cxn ang="0">
                  <a:pos x="42" y="170"/>
                </a:cxn>
                <a:cxn ang="0">
                  <a:pos x="116" y="62"/>
                </a:cxn>
                <a:cxn ang="0">
                  <a:pos x="116" y="62"/>
                </a:cxn>
                <a:cxn ang="0">
                  <a:pos x="102" y="77"/>
                </a:cxn>
                <a:cxn ang="0">
                  <a:pos x="106" y="63"/>
                </a:cxn>
                <a:cxn ang="0">
                  <a:pos x="116" y="62"/>
                </a:cxn>
                <a:cxn ang="0">
                  <a:pos x="107" y="55"/>
                </a:cxn>
                <a:cxn ang="0">
                  <a:pos x="107" y="53"/>
                </a:cxn>
                <a:cxn ang="0">
                  <a:pos x="108" y="55"/>
                </a:cxn>
                <a:cxn ang="0">
                  <a:pos x="107" y="55"/>
                </a:cxn>
                <a:cxn ang="0">
                  <a:pos x="112" y="39"/>
                </a:cxn>
                <a:cxn ang="0">
                  <a:pos x="103" y="34"/>
                </a:cxn>
                <a:cxn ang="0">
                  <a:pos x="99" y="27"/>
                </a:cxn>
                <a:cxn ang="0">
                  <a:pos x="112" y="39"/>
                </a:cxn>
                <a:cxn ang="0">
                  <a:pos x="104" y="87"/>
                </a:cxn>
                <a:cxn ang="0">
                  <a:pos x="95" y="101"/>
                </a:cxn>
                <a:cxn ang="0">
                  <a:pos x="72" y="123"/>
                </a:cxn>
                <a:cxn ang="0">
                  <a:pos x="104" y="87"/>
                </a:cxn>
                <a:cxn ang="0">
                  <a:pos x="97" y="67"/>
                </a:cxn>
                <a:cxn ang="0">
                  <a:pos x="72" y="111"/>
                </a:cxn>
                <a:cxn ang="0">
                  <a:pos x="22" y="157"/>
                </a:cxn>
                <a:cxn ang="0">
                  <a:pos x="85" y="69"/>
                </a:cxn>
                <a:cxn ang="0">
                  <a:pos x="87" y="73"/>
                </a:cxn>
                <a:cxn ang="0">
                  <a:pos x="97" y="67"/>
                </a:cxn>
              </a:cxnLst>
              <a:rect l="0" t="0" r="r" b="b"/>
              <a:pathLst>
                <a:path w="150" h="216">
                  <a:moveTo>
                    <a:pt x="94" y="46"/>
                  </a:moveTo>
                  <a:cubicBezTo>
                    <a:pt x="84" y="38"/>
                    <a:pt x="59" y="88"/>
                    <a:pt x="55" y="95"/>
                  </a:cubicBezTo>
                  <a:cubicBezTo>
                    <a:pt x="39" y="115"/>
                    <a:pt x="20" y="134"/>
                    <a:pt x="8" y="158"/>
                  </a:cubicBezTo>
                  <a:cubicBezTo>
                    <a:pt x="0" y="172"/>
                    <a:pt x="0" y="196"/>
                    <a:pt x="11" y="170"/>
                  </a:cubicBezTo>
                  <a:cubicBezTo>
                    <a:pt x="14" y="174"/>
                    <a:pt x="24" y="168"/>
                    <a:pt x="35" y="158"/>
                  </a:cubicBezTo>
                  <a:cubicBezTo>
                    <a:pt x="19" y="175"/>
                    <a:pt x="7" y="194"/>
                    <a:pt x="7" y="210"/>
                  </a:cubicBezTo>
                  <a:cubicBezTo>
                    <a:pt x="5" y="212"/>
                    <a:pt x="6" y="217"/>
                    <a:pt x="10" y="217"/>
                  </a:cubicBezTo>
                  <a:cubicBezTo>
                    <a:pt x="15" y="217"/>
                    <a:pt x="22" y="207"/>
                    <a:pt x="25" y="204"/>
                  </a:cubicBezTo>
                  <a:cubicBezTo>
                    <a:pt x="42" y="189"/>
                    <a:pt x="57" y="171"/>
                    <a:pt x="70" y="152"/>
                  </a:cubicBezTo>
                  <a:cubicBezTo>
                    <a:pt x="79" y="141"/>
                    <a:pt x="150" y="51"/>
                    <a:pt x="146" y="50"/>
                  </a:cubicBezTo>
                  <a:cubicBezTo>
                    <a:pt x="149" y="48"/>
                    <a:pt x="149" y="46"/>
                    <a:pt x="148" y="42"/>
                  </a:cubicBezTo>
                  <a:cubicBezTo>
                    <a:pt x="143" y="37"/>
                    <a:pt x="133" y="53"/>
                    <a:pt x="130" y="56"/>
                  </a:cubicBezTo>
                  <a:cubicBezTo>
                    <a:pt x="129" y="48"/>
                    <a:pt x="121" y="56"/>
                    <a:pt x="119" y="58"/>
                  </a:cubicBezTo>
                  <a:cubicBezTo>
                    <a:pt x="119" y="54"/>
                    <a:pt x="116" y="50"/>
                    <a:pt x="113" y="48"/>
                  </a:cubicBezTo>
                  <a:cubicBezTo>
                    <a:pt x="122" y="52"/>
                    <a:pt x="128" y="52"/>
                    <a:pt x="122" y="39"/>
                  </a:cubicBezTo>
                  <a:cubicBezTo>
                    <a:pt x="116" y="27"/>
                    <a:pt x="102" y="16"/>
                    <a:pt x="88" y="16"/>
                  </a:cubicBezTo>
                  <a:cubicBezTo>
                    <a:pt x="84" y="12"/>
                    <a:pt x="65" y="0"/>
                    <a:pt x="60" y="5"/>
                  </a:cubicBezTo>
                  <a:cubicBezTo>
                    <a:pt x="52" y="14"/>
                    <a:pt x="76" y="29"/>
                    <a:pt x="80" y="32"/>
                  </a:cubicBezTo>
                  <a:cubicBezTo>
                    <a:pt x="86" y="37"/>
                    <a:pt x="92" y="41"/>
                    <a:pt x="98" y="46"/>
                  </a:cubicBezTo>
                  <a:cubicBezTo>
                    <a:pt x="99" y="49"/>
                    <a:pt x="99" y="53"/>
                    <a:pt x="99" y="57"/>
                  </a:cubicBezTo>
                  <a:cubicBezTo>
                    <a:pt x="94" y="59"/>
                    <a:pt x="91" y="61"/>
                    <a:pt x="88" y="64"/>
                  </a:cubicBezTo>
                  <a:cubicBezTo>
                    <a:pt x="90" y="61"/>
                    <a:pt x="99" y="50"/>
                    <a:pt x="94" y="46"/>
                  </a:cubicBezTo>
                  <a:close/>
                  <a:moveTo>
                    <a:pt x="76" y="20"/>
                  </a:moveTo>
                  <a:cubicBezTo>
                    <a:pt x="75" y="18"/>
                    <a:pt x="73" y="17"/>
                    <a:pt x="71" y="15"/>
                  </a:cubicBezTo>
                  <a:cubicBezTo>
                    <a:pt x="74" y="16"/>
                    <a:pt x="76" y="17"/>
                    <a:pt x="78" y="19"/>
                  </a:cubicBezTo>
                  <a:cubicBezTo>
                    <a:pt x="78" y="19"/>
                    <a:pt x="77" y="19"/>
                    <a:pt x="76" y="20"/>
                  </a:cubicBezTo>
                  <a:close/>
                  <a:moveTo>
                    <a:pt x="85" y="26"/>
                  </a:moveTo>
                  <a:cubicBezTo>
                    <a:pt x="85" y="25"/>
                    <a:pt x="84" y="25"/>
                    <a:pt x="84" y="25"/>
                  </a:cubicBezTo>
                  <a:cubicBezTo>
                    <a:pt x="85" y="24"/>
                    <a:pt x="85" y="24"/>
                    <a:pt x="86" y="24"/>
                  </a:cubicBezTo>
                  <a:cubicBezTo>
                    <a:pt x="87" y="25"/>
                    <a:pt x="89" y="27"/>
                    <a:pt x="90" y="28"/>
                  </a:cubicBezTo>
                  <a:cubicBezTo>
                    <a:pt x="88" y="27"/>
                    <a:pt x="87" y="26"/>
                    <a:pt x="85" y="26"/>
                  </a:cubicBezTo>
                  <a:close/>
                  <a:moveTo>
                    <a:pt x="42" y="170"/>
                  </a:moveTo>
                  <a:cubicBezTo>
                    <a:pt x="35" y="179"/>
                    <a:pt x="28" y="188"/>
                    <a:pt x="20" y="196"/>
                  </a:cubicBezTo>
                  <a:cubicBezTo>
                    <a:pt x="27" y="184"/>
                    <a:pt x="38" y="171"/>
                    <a:pt x="49" y="160"/>
                  </a:cubicBezTo>
                  <a:cubicBezTo>
                    <a:pt x="47" y="163"/>
                    <a:pt x="44" y="167"/>
                    <a:pt x="42" y="170"/>
                  </a:cubicBezTo>
                  <a:close/>
                  <a:moveTo>
                    <a:pt x="116" y="62"/>
                  </a:moveTo>
                  <a:cubicBezTo>
                    <a:pt x="116" y="62"/>
                    <a:pt x="116" y="62"/>
                    <a:pt x="116" y="62"/>
                  </a:cubicBezTo>
                  <a:cubicBezTo>
                    <a:pt x="111" y="67"/>
                    <a:pt x="107" y="72"/>
                    <a:pt x="102" y="77"/>
                  </a:cubicBezTo>
                  <a:cubicBezTo>
                    <a:pt x="104" y="73"/>
                    <a:pt x="105" y="68"/>
                    <a:pt x="106" y="63"/>
                  </a:cubicBezTo>
                  <a:cubicBezTo>
                    <a:pt x="109" y="62"/>
                    <a:pt x="113" y="62"/>
                    <a:pt x="116" y="62"/>
                  </a:cubicBezTo>
                  <a:close/>
                  <a:moveTo>
                    <a:pt x="107" y="55"/>
                  </a:moveTo>
                  <a:cubicBezTo>
                    <a:pt x="107" y="54"/>
                    <a:pt x="107" y="54"/>
                    <a:pt x="107" y="53"/>
                  </a:cubicBezTo>
                  <a:cubicBezTo>
                    <a:pt x="107" y="54"/>
                    <a:pt x="108" y="54"/>
                    <a:pt x="108" y="55"/>
                  </a:cubicBezTo>
                  <a:cubicBezTo>
                    <a:pt x="108" y="55"/>
                    <a:pt x="107" y="55"/>
                    <a:pt x="107" y="55"/>
                  </a:cubicBezTo>
                  <a:close/>
                  <a:moveTo>
                    <a:pt x="112" y="39"/>
                  </a:moveTo>
                  <a:cubicBezTo>
                    <a:pt x="109" y="37"/>
                    <a:pt x="106" y="36"/>
                    <a:pt x="103" y="34"/>
                  </a:cubicBezTo>
                  <a:cubicBezTo>
                    <a:pt x="102" y="32"/>
                    <a:pt x="101" y="29"/>
                    <a:pt x="99" y="27"/>
                  </a:cubicBezTo>
                  <a:cubicBezTo>
                    <a:pt x="104" y="30"/>
                    <a:pt x="109" y="34"/>
                    <a:pt x="112" y="39"/>
                  </a:cubicBezTo>
                  <a:close/>
                  <a:moveTo>
                    <a:pt x="104" y="87"/>
                  </a:moveTo>
                  <a:cubicBezTo>
                    <a:pt x="101" y="92"/>
                    <a:pt x="98" y="96"/>
                    <a:pt x="95" y="101"/>
                  </a:cubicBezTo>
                  <a:cubicBezTo>
                    <a:pt x="89" y="107"/>
                    <a:pt x="81" y="114"/>
                    <a:pt x="72" y="123"/>
                  </a:cubicBezTo>
                  <a:cubicBezTo>
                    <a:pt x="87" y="106"/>
                    <a:pt x="101" y="91"/>
                    <a:pt x="104" y="87"/>
                  </a:cubicBezTo>
                  <a:close/>
                  <a:moveTo>
                    <a:pt x="97" y="67"/>
                  </a:moveTo>
                  <a:cubicBezTo>
                    <a:pt x="95" y="75"/>
                    <a:pt x="70" y="107"/>
                    <a:pt x="72" y="111"/>
                  </a:cubicBezTo>
                  <a:cubicBezTo>
                    <a:pt x="57" y="128"/>
                    <a:pt x="40" y="144"/>
                    <a:pt x="22" y="157"/>
                  </a:cubicBezTo>
                  <a:cubicBezTo>
                    <a:pt x="37" y="125"/>
                    <a:pt x="66" y="98"/>
                    <a:pt x="85" y="69"/>
                  </a:cubicBezTo>
                  <a:cubicBezTo>
                    <a:pt x="85" y="70"/>
                    <a:pt x="86" y="72"/>
                    <a:pt x="87" y="73"/>
                  </a:cubicBezTo>
                  <a:cubicBezTo>
                    <a:pt x="91" y="73"/>
                    <a:pt x="95" y="71"/>
                    <a:pt x="97" y="67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4" name="Freeform 22"/>
            <p:cNvSpPr>
              <a:spLocks noEditPoints="1"/>
            </p:cNvSpPr>
            <p:nvPr/>
          </p:nvSpPr>
          <p:spPr bwMode="auto">
            <a:xfrm>
              <a:off x="2417983" y="3512428"/>
              <a:ext cx="443129" cy="694951"/>
            </a:xfrm>
            <a:custGeom>
              <a:cxnLst>
                <a:cxn ang="0">
                  <a:pos x="108" y="80"/>
                </a:cxn>
                <a:cxn ang="0">
                  <a:pos x="85" y="118"/>
                </a:cxn>
                <a:cxn ang="0">
                  <a:pos x="54" y="175"/>
                </a:cxn>
                <a:cxn ang="0">
                  <a:pos x="15" y="248"/>
                </a:cxn>
                <a:cxn ang="0">
                  <a:pos x="24" y="251"/>
                </a:cxn>
                <a:cxn ang="0">
                  <a:pos x="70" y="189"/>
                </a:cxn>
                <a:cxn ang="0">
                  <a:pos x="110" y="97"/>
                </a:cxn>
                <a:cxn ang="0">
                  <a:pos x="132" y="63"/>
                </a:cxn>
                <a:cxn ang="0">
                  <a:pos x="160" y="97"/>
                </a:cxn>
                <a:cxn ang="0">
                  <a:pos x="132" y="52"/>
                </a:cxn>
                <a:cxn ang="0">
                  <a:pos x="175" y="41"/>
                </a:cxn>
                <a:cxn ang="0">
                  <a:pos x="119" y="18"/>
                </a:cxn>
                <a:cxn ang="0">
                  <a:pos x="88" y="5"/>
                </a:cxn>
                <a:cxn ang="0">
                  <a:pos x="91" y="16"/>
                </a:cxn>
                <a:cxn ang="0">
                  <a:pos x="159" y="38"/>
                </a:cxn>
                <a:cxn ang="0">
                  <a:pos x="123" y="44"/>
                </a:cxn>
                <a:cxn ang="0">
                  <a:pos x="121" y="53"/>
                </a:cxn>
                <a:cxn ang="0">
                  <a:pos x="126" y="56"/>
                </a:cxn>
                <a:cxn ang="0">
                  <a:pos x="114" y="72"/>
                </a:cxn>
                <a:cxn ang="0">
                  <a:pos x="108" y="80"/>
                </a:cxn>
                <a:cxn ang="0">
                  <a:pos x="34" y="233"/>
                </a:cxn>
                <a:cxn ang="0">
                  <a:pos x="91" y="126"/>
                </a:cxn>
                <a:cxn ang="0">
                  <a:pos x="34" y="233"/>
                </a:cxn>
              </a:cxnLst>
              <a:rect l="0" t="0" r="r" b="b"/>
              <a:pathLst>
                <a:path w="177" h="278">
                  <a:moveTo>
                    <a:pt x="108" y="80"/>
                  </a:moveTo>
                  <a:cubicBezTo>
                    <a:pt x="99" y="92"/>
                    <a:pt x="92" y="105"/>
                    <a:pt x="85" y="118"/>
                  </a:cubicBezTo>
                  <a:cubicBezTo>
                    <a:pt x="81" y="126"/>
                    <a:pt x="48" y="171"/>
                    <a:pt x="54" y="175"/>
                  </a:cubicBezTo>
                  <a:cubicBezTo>
                    <a:pt x="41" y="199"/>
                    <a:pt x="28" y="224"/>
                    <a:pt x="15" y="248"/>
                  </a:cubicBezTo>
                  <a:cubicBezTo>
                    <a:pt x="0" y="277"/>
                    <a:pt x="8" y="278"/>
                    <a:pt x="24" y="251"/>
                  </a:cubicBezTo>
                  <a:cubicBezTo>
                    <a:pt x="31" y="260"/>
                    <a:pt x="67" y="196"/>
                    <a:pt x="70" y="189"/>
                  </a:cubicBezTo>
                  <a:cubicBezTo>
                    <a:pt x="76" y="177"/>
                    <a:pt x="118" y="107"/>
                    <a:pt x="110" y="97"/>
                  </a:cubicBezTo>
                  <a:cubicBezTo>
                    <a:pt x="118" y="86"/>
                    <a:pt x="125" y="74"/>
                    <a:pt x="132" y="63"/>
                  </a:cubicBezTo>
                  <a:cubicBezTo>
                    <a:pt x="135" y="67"/>
                    <a:pt x="154" y="102"/>
                    <a:pt x="160" y="97"/>
                  </a:cubicBezTo>
                  <a:cubicBezTo>
                    <a:pt x="167" y="92"/>
                    <a:pt x="136" y="56"/>
                    <a:pt x="132" y="52"/>
                  </a:cubicBezTo>
                  <a:cubicBezTo>
                    <a:pt x="138" y="51"/>
                    <a:pt x="174" y="48"/>
                    <a:pt x="175" y="41"/>
                  </a:cubicBezTo>
                  <a:cubicBezTo>
                    <a:pt x="177" y="30"/>
                    <a:pt x="126" y="20"/>
                    <a:pt x="119" y="18"/>
                  </a:cubicBezTo>
                  <a:cubicBezTo>
                    <a:pt x="108" y="15"/>
                    <a:pt x="97" y="11"/>
                    <a:pt x="88" y="5"/>
                  </a:cubicBezTo>
                  <a:cubicBezTo>
                    <a:pt x="80" y="0"/>
                    <a:pt x="85" y="13"/>
                    <a:pt x="91" y="16"/>
                  </a:cubicBezTo>
                  <a:cubicBezTo>
                    <a:pt x="113" y="27"/>
                    <a:pt x="137" y="29"/>
                    <a:pt x="159" y="38"/>
                  </a:cubicBezTo>
                  <a:cubicBezTo>
                    <a:pt x="147" y="41"/>
                    <a:pt x="135" y="44"/>
                    <a:pt x="123" y="44"/>
                  </a:cubicBezTo>
                  <a:cubicBezTo>
                    <a:pt x="97" y="29"/>
                    <a:pt x="86" y="53"/>
                    <a:pt x="121" y="53"/>
                  </a:cubicBezTo>
                  <a:cubicBezTo>
                    <a:pt x="123" y="54"/>
                    <a:pt x="124" y="55"/>
                    <a:pt x="126" y="56"/>
                  </a:cubicBezTo>
                  <a:cubicBezTo>
                    <a:pt x="122" y="62"/>
                    <a:pt x="118" y="67"/>
                    <a:pt x="114" y="72"/>
                  </a:cubicBezTo>
                  <a:cubicBezTo>
                    <a:pt x="109" y="73"/>
                    <a:pt x="107" y="75"/>
                    <a:pt x="108" y="80"/>
                  </a:cubicBezTo>
                  <a:close/>
                  <a:moveTo>
                    <a:pt x="34" y="233"/>
                  </a:moveTo>
                  <a:cubicBezTo>
                    <a:pt x="53" y="198"/>
                    <a:pt x="69" y="159"/>
                    <a:pt x="91" y="126"/>
                  </a:cubicBezTo>
                  <a:cubicBezTo>
                    <a:pt x="75" y="163"/>
                    <a:pt x="57" y="202"/>
                    <a:pt x="34" y="233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5" name="Freeform 23"/>
            <p:cNvSpPr>
              <a:spLocks noEditPoints="1"/>
            </p:cNvSpPr>
            <p:nvPr/>
          </p:nvSpPr>
          <p:spPr bwMode="auto">
            <a:xfrm>
              <a:off x="2000231" y="2114716"/>
              <a:ext cx="2123898" cy="3170227"/>
            </a:xfrm>
            <a:custGeom>
              <a:cxnLst>
                <a:cxn ang="0">
                  <a:pos x="467" y="52"/>
                </a:cxn>
                <a:cxn ang="0">
                  <a:pos x="692" y="104"/>
                </a:cxn>
                <a:cxn ang="0">
                  <a:pos x="777" y="241"/>
                </a:cxn>
                <a:cxn ang="0">
                  <a:pos x="605" y="411"/>
                </a:cxn>
                <a:cxn ang="0">
                  <a:pos x="269" y="446"/>
                </a:cxn>
                <a:cxn ang="0">
                  <a:pos x="456" y="626"/>
                </a:cxn>
                <a:cxn ang="0">
                  <a:pos x="427" y="694"/>
                </a:cxn>
                <a:cxn ang="0">
                  <a:pos x="219" y="1035"/>
                </a:cxn>
                <a:cxn ang="0">
                  <a:pos x="133" y="740"/>
                </a:cxn>
                <a:cxn ang="0">
                  <a:pos x="30" y="996"/>
                </a:cxn>
                <a:cxn ang="0">
                  <a:pos x="230" y="1073"/>
                </a:cxn>
                <a:cxn ang="0">
                  <a:pos x="474" y="651"/>
                </a:cxn>
                <a:cxn ang="0">
                  <a:pos x="812" y="175"/>
                </a:cxn>
                <a:cxn ang="0">
                  <a:pos x="233" y="557"/>
                </a:cxn>
                <a:cxn ang="0">
                  <a:pos x="84" y="960"/>
                </a:cxn>
                <a:cxn ang="0">
                  <a:pos x="125" y="777"/>
                </a:cxn>
                <a:cxn ang="0">
                  <a:pos x="80" y="960"/>
                </a:cxn>
                <a:cxn ang="0">
                  <a:pos x="44" y="972"/>
                </a:cxn>
                <a:cxn ang="0">
                  <a:pos x="25" y="1224"/>
                </a:cxn>
                <a:cxn ang="0">
                  <a:pos x="43" y="1158"/>
                </a:cxn>
                <a:cxn ang="0">
                  <a:pos x="41" y="1230"/>
                </a:cxn>
                <a:cxn ang="0">
                  <a:pos x="56" y="1194"/>
                </a:cxn>
                <a:cxn ang="0">
                  <a:pos x="70" y="1184"/>
                </a:cxn>
                <a:cxn ang="0">
                  <a:pos x="26" y="1151"/>
                </a:cxn>
                <a:cxn ang="0">
                  <a:pos x="130" y="993"/>
                </a:cxn>
                <a:cxn ang="0">
                  <a:pos x="176" y="1009"/>
                </a:cxn>
                <a:cxn ang="0">
                  <a:pos x="264" y="992"/>
                </a:cxn>
                <a:cxn ang="0">
                  <a:pos x="604" y="448"/>
                </a:cxn>
                <a:cxn ang="0">
                  <a:pos x="575" y="403"/>
                </a:cxn>
                <a:cxn ang="0">
                  <a:pos x="534" y="355"/>
                </a:cxn>
                <a:cxn ang="0">
                  <a:pos x="404" y="324"/>
                </a:cxn>
                <a:cxn ang="0">
                  <a:pos x="316" y="367"/>
                </a:cxn>
                <a:cxn ang="0">
                  <a:pos x="302" y="401"/>
                </a:cxn>
                <a:cxn ang="0">
                  <a:pos x="289" y="429"/>
                </a:cxn>
                <a:cxn ang="0">
                  <a:pos x="289" y="460"/>
                </a:cxn>
                <a:cxn ang="0">
                  <a:pos x="294" y="525"/>
                </a:cxn>
                <a:cxn ang="0">
                  <a:pos x="445" y="653"/>
                </a:cxn>
                <a:cxn ang="0">
                  <a:pos x="462" y="648"/>
                </a:cxn>
                <a:cxn ang="0">
                  <a:pos x="262" y="503"/>
                </a:cxn>
                <a:cxn ang="0">
                  <a:pos x="310" y="457"/>
                </a:cxn>
                <a:cxn ang="0">
                  <a:pos x="469" y="528"/>
                </a:cxn>
                <a:cxn ang="0">
                  <a:pos x="450" y="448"/>
                </a:cxn>
                <a:cxn ang="0">
                  <a:pos x="542" y="458"/>
                </a:cxn>
                <a:cxn ang="0">
                  <a:pos x="380" y="320"/>
                </a:cxn>
                <a:cxn ang="0">
                  <a:pos x="543" y="419"/>
                </a:cxn>
                <a:cxn ang="0">
                  <a:pos x="524" y="546"/>
                </a:cxn>
                <a:cxn ang="0">
                  <a:pos x="317" y="488"/>
                </a:cxn>
                <a:cxn ang="0">
                  <a:pos x="468" y="539"/>
                </a:cxn>
                <a:cxn ang="0">
                  <a:pos x="560" y="423"/>
                </a:cxn>
                <a:cxn ang="0">
                  <a:pos x="524" y="572"/>
                </a:cxn>
                <a:cxn ang="0">
                  <a:pos x="605" y="421"/>
                </a:cxn>
                <a:cxn ang="0">
                  <a:pos x="751" y="313"/>
                </a:cxn>
                <a:cxn ang="0">
                  <a:pos x="790" y="245"/>
                </a:cxn>
                <a:cxn ang="0">
                  <a:pos x="789" y="218"/>
                </a:cxn>
                <a:cxn ang="0">
                  <a:pos x="485" y="43"/>
                </a:cxn>
                <a:cxn ang="0">
                  <a:pos x="540" y="52"/>
                </a:cxn>
                <a:cxn ang="0">
                  <a:pos x="605" y="66"/>
                </a:cxn>
                <a:cxn ang="0">
                  <a:pos x="781" y="218"/>
                </a:cxn>
                <a:cxn ang="0">
                  <a:pos x="693" y="86"/>
                </a:cxn>
                <a:cxn ang="0">
                  <a:pos x="578" y="26"/>
                </a:cxn>
              </a:cxnLst>
              <a:rect l="0" t="0" r="r" b="b"/>
              <a:pathLst>
                <a:path w="849" h="1268">
                  <a:moveTo>
                    <a:pt x="488" y="22"/>
                  </a:moveTo>
                  <a:cubicBezTo>
                    <a:pt x="485" y="22"/>
                    <a:pt x="458" y="23"/>
                    <a:pt x="460" y="31"/>
                  </a:cubicBezTo>
                  <a:cubicBezTo>
                    <a:pt x="443" y="32"/>
                    <a:pt x="427" y="39"/>
                    <a:pt x="413" y="48"/>
                  </a:cubicBezTo>
                  <a:cubicBezTo>
                    <a:pt x="412" y="49"/>
                    <a:pt x="400" y="60"/>
                    <a:pt x="410" y="60"/>
                  </a:cubicBezTo>
                  <a:cubicBezTo>
                    <a:pt x="415" y="60"/>
                    <a:pt x="426" y="50"/>
                    <a:pt x="430" y="48"/>
                  </a:cubicBezTo>
                  <a:cubicBezTo>
                    <a:pt x="428" y="50"/>
                    <a:pt x="428" y="52"/>
                    <a:pt x="429" y="54"/>
                  </a:cubicBezTo>
                  <a:cubicBezTo>
                    <a:pt x="424" y="56"/>
                    <a:pt x="419" y="59"/>
                    <a:pt x="415" y="63"/>
                  </a:cubicBezTo>
                  <a:cubicBezTo>
                    <a:pt x="413" y="69"/>
                    <a:pt x="415" y="71"/>
                    <a:pt x="421" y="69"/>
                  </a:cubicBezTo>
                  <a:cubicBezTo>
                    <a:pt x="430" y="60"/>
                    <a:pt x="443" y="56"/>
                    <a:pt x="455" y="54"/>
                  </a:cubicBezTo>
                  <a:cubicBezTo>
                    <a:pt x="438" y="75"/>
                    <a:pt x="460" y="60"/>
                    <a:pt x="467" y="52"/>
                  </a:cubicBezTo>
                  <a:cubicBezTo>
                    <a:pt x="467" y="52"/>
                    <a:pt x="468" y="52"/>
                    <a:pt x="468" y="52"/>
                  </a:cubicBezTo>
                  <a:cubicBezTo>
                    <a:pt x="471" y="54"/>
                    <a:pt x="482" y="57"/>
                    <a:pt x="483" y="51"/>
                  </a:cubicBezTo>
                  <a:cubicBezTo>
                    <a:pt x="489" y="51"/>
                    <a:pt x="495" y="50"/>
                    <a:pt x="501" y="50"/>
                  </a:cubicBezTo>
                  <a:cubicBezTo>
                    <a:pt x="484" y="58"/>
                    <a:pt x="468" y="69"/>
                    <a:pt x="451" y="78"/>
                  </a:cubicBezTo>
                  <a:cubicBezTo>
                    <a:pt x="428" y="90"/>
                    <a:pt x="452" y="88"/>
                    <a:pt x="464" y="81"/>
                  </a:cubicBezTo>
                  <a:cubicBezTo>
                    <a:pt x="505" y="68"/>
                    <a:pt x="555" y="86"/>
                    <a:pt x="593" y="101"/>
                  </a:cubicBezTo>
                  <a:cubicBezTo>
                    <a:pt x="608" y="108"/>
                    <a:pt x="609" y="99"/>
                    <a:pt x="596" y="94"/>
                  </a:cubicBezTo>
                  <a:cubicBezTo>
                    <a:pt x="576" y="85"/>
                    <a:pt x="554" y="78"/>
                    <a:pt x="532" y="74"/>
                  </a:cubicBezTo>
                  <a:cubicBezTo>
                    <a:pt x="580" y="79"/>
                    <a:pt x="628" y="79"/>
                    <a:pt x="676" y="92"/>
                  </a:cubicBezTo>
                  <a:cubicBezTo>
                    <a:pt x="681" y="96"/>
                    <a:pt x="687" y="100"/>
                    <a:pt x="692" y="104"/>
                  </a:cubicBezTo>
                  <a:cubicBezTo>
                    <a:pt x="692" y="104"/>
                    <a:pt x="692" y="104"/>
                    <a:pt x="692" y="104"/>
                  </a:cubicBezTo>
                  <a:cubicBezTo>
                    <a:pt x="680" y="101"/>
                    <a:pt x="628" y="85"/>
                    <a:pt x="618" y="95"/>
                  </a:cubicBezTo>
                  <a:cubicBezTo>
                    <a:pt x="610" y="104"/>
                    <a:pt x="634" y="103"/>
                    <a:pt x="632" y="103"/>
                  </a:cubicBezTo>
                  <a:cubicBezTo>
                    <a:pt x="651" y="103"/>
                    <a:pt x="670" y="107"/>
                    <a:pt x="689" y="112"/>
                  </a:cubicBezTo>
                  <a:cubicBezTo>
                    <a:pt x="678" y="119"/>
                    <a:pt x="690" y="124"/>
                    <a:pt x="697" y="114"/>
                  </a:cubicBezTo>
                  <a:cubicBezTo>
                    <a:pt x="701" y="116"/>
                    <a:pt x="705" y="117"/>
                    <a:pt x="709" y="119"/>
                  </a:cubicBezTo>
                  <a:cubicBezTo>
                    <a:pt x="728" y="137"/>
                    <a:pt x="745" y="158"/>
                    <a:pt x="757" y="181"/>
                  </a:cubicBezTo>
                  <a:cubicBezTo>
                    <a:pt x="760" y="186"/>
                    <a:pt x="779" y="233"/>
                    <a:pt x="782" y="222"/>
                  </a:cubicBezTo>
                  <a:cubicBezTo>
                    <a:pt x="782" y="223"/>
                    <a:pt x="782" y="224"/>
                    <a:pt x="782" y="225"/>
                  </a:cubicBezTo>
                  <a:cubicBezTo>
                    <a:pt x="780" y="227"/>
                    <a:pt x="769" y="238"/>
                    <a:pt x="777" y="241"/>
                  </a:cubicBezTo>
                  <a:cubicBezTo>
                    <a:pt x="748" y="283"/>
                    <a:pt x="712" y="324"/>
                    <a:pt x="675" y="359"/>
                  </a:cubicBezTo>
                  <a:cubicBezTo>
                    <a:pt x="678" y="354"/>
                    <a:pt x="702" y="326"/>
                    <a:pt x="698" y="322"/>
                  </a:cubicBezTo>
                  <a:cubicBezTo>
                    <a:pt x="691" y="314"/>
                    <a:pt x="672" y="349"/>
                    <a:pt x="669" y="353"/>
                  </a:cubicBezTo>
                  <a:cubicBezTo>
                    <a:pt x="659" y="371"/>
                    <a:pt x="630" y="418"/>
                    <a:pt x="664" y="382"/>
                  </a:cubicBezTo>
                  <a:cubicBezTo>
                    <a:pt x="670" y="386"/>
                    <a:pt x="687" y="360"/>
                    <a:pt x="690" y="356"/>
                  </a:cubicBezTo>
                  <a:cubicBezTo>
                    <a:pt x="694" y="353"/>
                    <a:pt x="698" y="349"/>
                    <a:pt x="702" y="346"/>
                  </a:cubicBezTo>
                  <a:cubicBezTo>
                    <a:pt x="689" y="361"/>
                    <a:pt x="677" y="377"/>
                    <a:pt x="666" y="392"/>
                  </a:cubicBezTo>
                  <a:cubicBezTo>
                    <a:pt x="664" y="395"/>
                    <a:pt x="637" y="433"/>
                    <a:pt x="650" y="427"/>
                  </a:cubicBezTo>
                  <a:cubicBezTo>
                    <a:pt x="645" y="433"/>
                    <a:pt x="641" y="439"/>
                    <a:pt x="637" y="444"/>
                  </a:cubicBezTo>
                  <a:cubicBezTo>
                    <a:pt x="632" y="430"/>
                    <a:pt x="618" y="419"/>
                    <a:pt x="605" y="411"/>
                  </a:cubicBezTo>
                  <a:cubicBezTo>
                    <a:pt x="588" y="400"/>
                    <a:pt x="574" y="381"/>
                    <a:pt x="559" y="366"/>
                  </a:cubicBezTo>
                  <a:cubicBezTo>
                    <a:pt x="531" y="337"/>
                    <a:pt x="490" y="322"/>
                    <a:pt x="451" y="317"/>
                  </a:cubicBezTo>
                  <a:cubicBezTo>
                    <a:pt x="442" y="315"/>
                    <a:pt x="433" y="314"/>
                    <a:pt x="424" y="314"/>
                  </a:cubicBezTo>
                  <a:cubicBezTo>
                    <a:pt x="397" y="302"/>
                    <a:pt x="355" y="307"/>
                    <a:pt x="328" y="318"/>
                  </a:cubicBezTo>
                  <a:cubicBezTo>
                    <a:pt x="325" y="314"/>
                    <a:pt x="321" y="318"/>
                    <a:pt x="320" y="321"/>
                  </a:cubicBezTo>
                  <a:cubicBezTo>
                    <a:pt x="313" y="325"/>
                    <a:pt x="291" y="349"/>
                    <a:pt x="312" y="342"/>
                  </a:cubicBezTo>
                  <a:cubicBezTo>
                    <a:pt x="307" y="356"/>
                    <a:pt x="302" y="370"/>
                    <a:pt x="297" y="384"/>
                  </a:cubicBezTo>
                  <a:cubicBezTo>
                    <a:pt x="294" y="386"/>
                    <a:pt x="288" y="390"/>
                    <a:pt x="287" y="394"/>
                  </a:cubicBezTo>
                  <a:cubicBezTo>
                    <a:pt x="280" y="395"/>
                    <a:pt x="278" y="424"/>
                    <a:pt x="277" y="430"/>
                  </a:cubicBezTo>
                  <a:cubicBezTo>
                    <a:pt x="274" y="435"/>
                    <a:pt x="271" y="440"/>
                    <a:pt x="269" y="446"/>
                  </a:cubicBezTo>
                  <a:cubicBezTo>
                    <a:pt x="267" y="446"/>
                    <a:pt x="251" y="456"/>
                    <a:pt x="264" y="456"/>
                  </a:cubicBezTo>
                  <a:cubicBezTo>
                    <a:pt x="261" y="464"/>
                    <a:pt x="258" y="471"/>
                    <a:pt x="255" y="478"/>
                  </a:cubicBezTo>
                  <a:cubicBezTo>
                    <a:pt x="248" y="484"/>
                    <a:pt x="245" y="491"/>
                    <a:pt x="249" y="500"/>
                  </a:cubicBezTo>
                  <a:cubicBezTo>
                    <a:pt x="248" y="503"/>
                    <a:pt x="245" y="512"/>
                    <a:pt x="247" y="516"/>
                  </a:cubicBezTo>
                  <a:cubicBezTo>
                    <a:pt x="209" y="543"/>
                    <a:pt x="280" y="536"/>
                    <a:pt x="294" y="533"/>
                  </a:cubicBezTo>
                  <a:cubicBezTo>
                    <a:pt x="323" y="543"/>
                    <a:pt x="354" y="545"/>
                    <a:pt x="384" y="555"/>
                  </a:cubicBezTo>
                  <a:cubicBezTo>
                    <a:pt x="400" y="565"/>
                    <a:pt x="415" y="578"/>
                    <a:pt x="425" y="594"/>
                  </a:cubicBezTo>
                  <a:cubicBezTo>
                    <a:pt x="431" y="597"/>
                    <a:pt x="433" y="595"/>
                    <a:pt x="432" y="589"/>
                  </a:cubicBezTo>
                  <a:cubicBezTo>
                    <a:pt x="428" y="582"/>
                    <a:pt x="422" y="576"/>
                    <a:pt x="416" y="570"/>
                  </a:cubicBezTo>
                  <a:cubicBezTo>
                    <a:pt x="437" y="584"/>
                    <a:pt x="448" y="603"/>
                    <a:pt x="456" y="626"/>
                  </a:cubicBezTo>
                  <a:cubicBezTo>
                    <a:pt x="456" y="627"/>
                    <a:pt x="456" y="628"/>
                    <a:pt x="455" y="628"/>
                  </a:cubicBezTo>
                  <a:cubicBezTo>
                    <a:pt x="452" y="632"/>
                    <a:pt x="448" y="636"/>
                    <a:pt x="445" y="640"/>
                  </a:cubicBezTo>
                  <a:cubicBezTo>
                    <a:pt x="444" y="637"/>
                    <a:pt x="433" y="592"/>
                    <a:pt x="428" y="606"/>
                  </a:cubicBezTo>
                  <a:cubicBezTo>
                    <a:pt x="426" y="611"/>
                    <a:pt x="435" y="627"/>
                    <a:pt x="436" y="633"/>
                  </a:cubicBezTo>
                  <a:cubicBezTo>
                    <a:pt x="438" y="644"/>
                    <a:pt x="437" y="656"/>
                    <a:pt x="435" y="668"/>
                  </a:cubicBezTo>
                  <a:cubicBezTo>
                    <a:pt x="416" y="692"/>
                    <a:pt x="392" y="712"/>
                    <a:pt x="372" y="736"/>
                  </a:cubicBezTo>
                  <a:cubicBezTo>
                    <a:pt x="371" y="740"/>
                    <a:pt x="372" y="742"/>
                    <a:pt x="375" y="742"/>
                  </a:cubicBezTo>
                  <a:cubicBezTo>
                    <a:pt x="380" y="742"/>
                    <a:pt x="388" y="730"/>
                    <a:pt x="391" y="727"/>
                  </a:cubicBezTo>
                  <a:cubicBezTo>
                    <a:pt x="404" y="714"/>
                    <a:pt x="417" y="701"/>
                    <a:pt x="430" y="686"/>
                  </a:cubicBezTo>
                  <a:cubicBezTo>
                    <a:pt x="429" y="689"/>
                    <a:pt x="428" y="691"/>
                    <a:pt x="427" y="694"/>
                  </a:cubicBezTo>
                  <a:cubicBezTo>
                    <a:pt x="423" y="700"/>
                    <a:pt x="400" y="721"/>
                    <a:pt x="401" y="728"/>
                  </a:cubicBezTo>
                  <a:cubicBezTo>
                    <a:pt x="400" y="729"/>
                    <a:pt x="399" y="731"/>
                    <a:pt x="398" y="732"/>
                  </a:cubicBezTo>
                  <a:cubicBezTo>
                    <a:pt x="396" y="733"/>
                    <a:pt x="396" y="734"/>
                    <a:pt x="395" y="735"/>
                  </a:cubicBezTo>
                  <a:cubicBezTo>
                    <a:pt x="354" y="789"/>
                    <a:pt x="315" y="845"/>
                    <a:pt x="277" y="900"/>
                  </a:cubicBezTo>
                  <a:cubicBezTo>
                    <a:pt x="267" y="915"/>
                    <a:pt x="274" y="919"/>
                    <a:pt x="284" y="905"/>
                  </a:cubicBezTo>
                  <a:cubicBezTo>
                    <a:pt x="292" y="892"/>
                    <a:pt x="301" y="879"/>
                    <a:pt x="310" y="866"/>
                  </a:cubicBezTo>
                  <a:cubicBezTo>
                    <a:pt x="331" y="836"/>
                    <a:pt x="353" y="805"/>
                    <a:pt x="375" y="775"/>
                  </a:cubicBezTo>
                  <a:cubicBezTo>
                    <a:pt x="363" y="798"/>
                    <a:pt x="220" y="1010"/>
                    <a:pt x="236" y="1019"/>
                  </a:cubicBezTo>
                  <a:cubicBezTo>
                    <a:pt x="231" y="1027"/>
                    <a:pt x="227" y="1035"/>
                    <a:pt x="224" y="1043"/>
                  </a:cubicBezTo>
                  <a:cubicBezTo>
                    <a:pt x="223" y="1040"/>
                    <a:pt x="221" y="1038"/>
                    <a:pt x="219" y="1035"/>
                  </a:cubicBezTo>
                  <a:cubicBezTo>
                    <a:pt x="214" y="1003"/>
                    <a:pt x="176" y="983"/>
                    <a:pt x="138" y="972"/>
                  </a:cubicBezTo>
                  <a:cubicBezTo>
                    <a:pt x="125" y="967"/>
                    <a:pt x="113" y="966"/>
                    <a:pt x="100" y="963"/>
                  </a:cubicBezTo>
                  <a:cubicBezTo>
                    <a:pt x="109" y="959"/>
                    <a:pt x="91" y="950"/>
                    <a:pt x="89" y="949"/>
                  </a:cubicBezTo>
                  <a:cubicBezTo>
                    <a:pt x="103" y="903"/>
                    <a:pt x="120" y="858"/>
                    <a:pt x="137" y="813"/>
                  </a:cubicBezTo>
                  <a:cubicBezTo>
                    <a:pt x="147" y="789"/>
                    <a:pt x="156" y="765"/>
                    <a:pt x="165" y="741"/>
                  </a:cubicBezTo>
                  <a:cubicBezTo>
                    <a:pt x="167" y="737"/>
                    <a:pt x="186" y="696"/>
                    <a:pt x="174" y="700"/>
                  </a:cubicBezTo>
                  <a:cubicBezTo>
                    <a:pt x="191" y="666"/>
                    <a:pt x="207" y="631"/>
                    <a:pt x="225" y="598"/>
                  </a:cubicBezTo>
                  <a:cubicBezTo>
                    <a:pt x="235" y="580"/>
                    <a:pt x="251" y="519"/>
                    <a:pt x="218" y="561"/>
                  </a:cubicBezTo>
                  <a:cubicBezTo>
                    <a:pt x="201" y="583"/>
                    <a:pt x="191" y="612"/>
                    <a:pt x="182" y="638"/>
                  </a:cubicBezTo>
                  <a:cubicBezTo>
                    <a:pt x="169" y="673"/>
                    <a:pt x="148" y="706"/>
                    <a:pt x="133" y="740"/>
                  </a:cubicBezTo>
                  <a:cubicBezTo>
                    <a:pt x="124" y="740"/>
                    <a:pt x="110" y="776"/>
                    <a:pt x="107" y="784"/>
                  </a:cubicBezTo>
                  <a:cubicBezTo>
                    <a:pt x="95" y="806"/>
                    <a:pt x="86" y="829"/>
                    <a:pt x="75" y="852"/>
                  </a:cubicBezTo>
                  <a:cubicBezTo>
                    <a:pt x="65" y="874"/>
                    <a:pt x="55" y="897"/>
                    <a:pt x="47" y="920"/>
                  </a:cubicBezTo>
                  <a:cubicBezTo>
                    <a:pt x="47" y="922"/>
                    <a:pt x="35" y="952"/>
                    <a:pt x="46" y="947"/>
                  </a:cubicBezTo>
                  <a:cubicBezTo>
                    <a:pt x="50" y="948"/>
                    <a:pt x="53" y="949"/>
                    <a:pt x="57" y="948"/>
                  </a:cubicBezTo>
                  <a:cubicBezTo>
                    <a:pt x="56" y="949"/>
                    <a:pt x="55" y="950"/>
                    <a:pt x="53" y="951"/>
                  </a:cubicBezTo>
                  <a:cubicBezTo>
                    <a:pt x="49" y="939"/>
                    <a:pt x="35" y="974"/>
                    <a:pt x="35" y="977"/>
                  </a:cubicBezTo>
                  <a:cubicBezTo>
                    <a:pt x="30" y="978"/>
                    <a:pt x="29" y="981"/>
                    <a:pt x="30" y="986"/>
                  </a:cubicBezTo>
                  <a:cubicBezTo>
                    <a:pt x="28" y="988"/>
                    <a:pt x="28" y="991"/>
                    <a:pt x="31" y="992"/>
                  </a:cubicBezTo>
                  <a:cubicBezTo>
                    <a:pt x="31" y="993"/>
                    <a:pt x="31" y="995"/>
                    <a:pt x="30" y="996"/>
                  </a:cubicBezTo>
                  <a:cubicBezTo>
                    <a:pt x="20" y="992"/>
                    <a:pt x="17" y="1046"/>
                    <a:pt x="17" y="1052"/>
                  </a:cubicBezTo>
                  <a:cubicBezTo>
                    <a:pt x="11" y="1076"/>
                    <a:pt x="12" y="1103"/>
                    <a:pt x="13" y="1127"/>
                  </a:cubicBezTo>
                  <a:cubicBezTo>
                    <a:pt x="14" y="1139"/>
                    <a:pt x="12" y="1228"/>
                    <a:pt x="20" y="1230"/>
                  </a:cubicBezTo>
                  <a:cubicBezTo>
                    <a:pt x="11" y="1241"/>
                    <a:pt x="0" y="1268"/>
                    <a:pt x="23" y="1253"/>
                  </a:cubicBezTo>
                  <a:cubicBezTo>
                    <a:pt x="49" y="1236"/>
                    <a:pt x="72" y="1216"/>
                    <a:pt x="94" y="1195"/>
                  </a:cubicBezTo>
                  <a:cubicBezTo>
                    <a:pt x="111" y="1178"/>
                    <a:pt x="128" y="1160"/>
                    <a:pt x="146" y="1145"/>
                  </a:cubicBezTo>
                  <a:cubicBezTo>
                    <a:pt x="161" y="1135"/>
                    <a:pt x="201" y="1111"/>
                    <a:pt x="206" y="1094"/>
                  </a:cubicBezTo>
                  <a:cubicBezTo>
                    <a:pt x="209" y="1093"/>
                    <a:pt x="216" y="1091"/>
                    <a:pt x="214" y="1086"/>
                  </a:cubicBezTo>
                  <a:cubicBezTo>
                    <a:pt x="217" y="1088"/>
                    <a:pt x="219" y="1084"/>
                    <a:pt x="220" y="1081"/>
                  </a:cubicBezTo>
                  <a:cubicBezTo>
                    <a:pt x="224" y="1079"/>
                    <a:pt x="228" y="1076"/>
                    <a:pt x="230" y="1073"/>
                  </a:cubicBezTo>
                  <a:cubicBezTo>
                    <a:pt x="236" y="1071"/>
                    <a:pt x="235" y="1054"/>
                    <a:pt x="234" y="1049"/>
                  </a:cubicBezTo>
                  <a:cubicBezTo>
                    <a:pt x="242" y="1036"/>
                    <a:pt x="322" y="930"/>
                    <a:pt x="316" y="927"/>
                  </a:cubicBezTo>
                  <a:cubicBezTo>
                    <a:pt x="311" y="923"/>
                    <a:pt x="290" y="958"/>
                    <a:pt x="286" y="963"/>
                  </a:cubicBezTo>
                  <a:cubicBezTo>
                    <a:pt x="288" y="959"/>
                    <a:pt x="289" y="955"/>
                    <a:pt x="291" y="951"/>
                  </a:cubicBezTo>
                  <a:cubicBezTo>
                    <a:pt x="314" y="917"/>
                    <a:pt x="335" y="880"/>
                    <a:pt x="357" y="845"/>
                  </a:cubicBezTo>
                  <a:cubicBezTo>
                    <a:pt x="370" y="826"/>
                    <a:pt x="382" y="807"/>
                    <a:pt x="394" y="788"/>
                  </a:cubicBezTo>
                  <a:cubicBezTo>
                    <a:pt x="401" y="778"/>
                    <a:pt x="408" y="767"/>
                    <a:pt x="415" y="757"/>
                  </a:cubicBezTo>
                  <a:cubicBezTo>
                    <a:pt x="415" y="756"/>
                    <a:pt x="437" y="722"/>
                    <a:pt x="424" y="729"/>
                  </a:cubicBezTo>
                  <a:cubicBezTo>
                    <a:pt x="426" y="725"/>
                    <a:pt x="428" y="721"/>
                    <a:pt x="430" y="717"/>
                  </a:cubicBezTo>
                  <a:cubicBezTo>
                    <a:pt x="444" y="697"/>
                    <a:pt x="470" y="676"/>
                    <a:pt x="474" y="651"/>
                  </a:cubicBezTo>
                  <a:cubicBezTo>
                    <a:pt x="477" y="646"/>
                    <a:pt x="481" y="641"/>
                    <a:pt x="484" y="636"/>
                  </a:cubicBezTo>
                  <a:cubicBezTo>
                    <a:pt x="489" y="645"/>
                    <a:pt x="511" y="615"/>
                    <a:pt x="514" y="611"/>
                  </a:cubicBezTo>
                  <a:cubicBezTo>
                    <a:pt x="530" y="594"/>
                    <a:pt x="547" y="578"/>
                    <a:pt x="565" y="561"/>
                  </a:cubicBezTo>
                  <a:cubicBezTo>
                    <a:pt x="580" y="546"/>
                    <a:pt x="594" y="529"/>
                    <a:pt x="603" y="510"/>
                  </a:cubicBezTo>
                  <a:cubicBezTo>
                    <a:pt x="611" y="499"/>
                    <a:pt x="646" y="463"/>
                    <a:pt x="643" y="449"/>
                  </a:cubicBezTo>
                  <a:cubicBezTo>
                    <a:pt x="675" y="406"/>
                    <a:pt x="711" y="367"/>
                    <a:pt x="748" y="328"/>
                  </a:cubicBezTo>
                  <a:cubicBezTo>
                    <a:pt x="766" y="309"/>
                    <a:pt x="778" y="285"/>
                    <a:pt x="796" y="267"/>
                  </a:cubicBezTo>
                  <a:cubicBezTo>
                    <a:pt x="802" y="261"/>
                    <a:pt x="842" y="204"/>
                    <a:pt x="815" y="221"/>
                  </a:cubicBezTo>
                  <a:cubicBezTo>
                    <a:pt x="828" y="208"/>
                    <a:pt x="781" y="151"/>
                    <a:pt x="774" y="140"/>
                  </a:cubicBezTo>
                  <a:cubicBezTo>
                    <a:pt x="788" y="150"/>
                    <a:pt x="801" y="162"/>
                    <a:pt x="812" y="175"/>
                  </a:cubicBezTo>
                  <a:cubicBezTo>
                    <a:pt x="817" y="180"/>
                    <a:pt x="832" y="209"/>
                    <a:pt x="838" y="209"/>
                  </a:cubicBezTo>
                  <a:cubicBezTo>
                    <a:pt x="849" y="209"/>
                    <a:pt x="803" y="142"/>
                    <a:pt x="797" y="134"/>
                  </a:cubicBezTo>
                  <a:cubicBezTo>
                    <a:pt x="777" y="110"/>
                    <a:pt x="752" y="90"/>
                    <a:pt x="725" y="75"/>
                  </a:cubicBezTo>
                  <a:cubicBezTo>
                    <a:pt x="694" y="59"/>
                    <a:pt x="659" y="39"/>
                    <a:pt x="626" y="31"/>
                  </a:cubicBezTo>
                  <a:cubicBezTo>
                    <a:pt x="586" y="17"/>
                    <a:pt x="529" y="0"/>
                    <a:pt x="488" y="22"/>
                  </a:cubicBezTo>
                  <a:close/>
                  <a:moveTo>
                    <a:pt x="233" y="557"/>
                  </a:moveTo>
                  <a:cubicBezTo>
                    <a:pt x="231" y="575"/>
                    <a:pt x="220" y="591"/>
                    <a:pt x="212" y="607"/>
                  </a:cubicBezTo>
                  <a:cubicBezTo>
                    <a:pt x="210" y="607"/>
                    <a:pt x="208" y="607"/>
                    <a:pt x="207" y="608"/>
                  </a:cubicBezTo>
                  <a:cubicBezTo>
                    <a:pt x="209" y="604"/>
                    <a:pt x="210" y="600"/>
                    <a:pt x="206" y="598"/>
                  </a:cubicBezTo>
                  <a:cubicBezTo>
                    <a:pt x="214" y="581"/>
                    <a:pt x="223" y="565"/>
                    <a:pt x="233" y="557"/>
                  </a:cubicBezTo>
                  <a:close/>
                  <a:moveTo>
                    <a:pt x="206" y="1022"/>
                  </a:moveTo>
                  <a:cubicBezTo>
                    <a:pt x="205" y="1022"/>
                    <a:pt x="205" y="1022"/>
                    <a:pt x="204" y="1022"/>
                  </a:cubicBezTo>
                  <a:cubicBezTo>
                    <a:pt x="201" y="1019"/>
                    <a:pt x="197" y="1015"/>
                    <a:pt x="192" y="1015"/>
                  </a:cubicBezTo>
                  <a:cubicBezTo>
                    <a:pt x="189" y="1010"/>
                    <a:pt x="186" y="1006"/>
                    <a:pt x="182" y="1003"/>
                  </a:cubicBezTo>
                  <a:cubicBezTo>
                    <a:pt x="182" y="1001"/>
                    <a:pt x="181" y="1000"/>
                    <a:pt x="180" y="999"/>
                  </a:cubicBezTo>
                  <a:cubicBezTo>
                    <a:pt x="176" y="997"/>
                    <a:pt x="176" y="997"/>
                    <a:pt x="176" y="997"/>
                  </a:cubicBezTo>
                  <a:cubicBezTo>
                    <a:pt x="176" y="996"/>
                    <a:pt x="175" y="995"/>
                    <a:pt x="174" y="995"/>
                  </a:cubicBezTo>
                  <a:cubicBezTo>
                    <a:pt x="188" y="1002"/>
                    <a:pt x="199" y="1011"/>
                    <a:pt x="206" y="1022"/>
                  </a:cubicBezTo>
                  <a:close/>
                  <a:moveTo>
                    <a:pt x="95" y="962"/>
                  </a:moveTo>
                  <a:cubicBezTo>
                    <a:pt x="91" y="961"/>
                    <a:pt x="87" y="961"/>
                    <a:pt x="84" y="960"/>
                  </a:cubicBezTo>
                  <a:cubicBezTo>
                    <a:pt x="85" y="959"/>
                    <a:pt x="86" y="958"/>
                    <a:pt x="86" y="957"/>
                  </a:cubicBezTo>
                  <a:cubicBezTo>
                    <a:pt x="89" y="958"/>
                    <a:pt x="92" y="960"/>
                    <a:pt x="95" y="962"/>
                  </a:cubicBezTo>
                  <a:close/>
                  <a:moveTo>
                    <a:pt x="167" y="715"/>
                  </a:moveTo>
                  <a:cubicBezTo>
                    <a:pt x="159" y="735"/>
                    <a:pt x="152" y="755"/>
                    <a:pt x="144" y="774"/>
                  </a:cubicBezTo>
                  <a:cubicBezTo>
                    <a:pt x="137" y="791"/>
                    <a:pt x="130" y="809"/>
                    <a:pt x="124" y="827"/>
                  </a:cubicBezTo>
                  <a:cubicBezTo>
                    <a:pt x="136" y="789"/>
                    <a:pt x="149" y="751"/>
                    <a:pt x="167" y="715"/>
                  </a:cubicBezTo>
                  <a:close/>
                  <a:moveTo>
                    <a:pt x="125" y="777"/>
                  </a:moveTo>
                  <a:cubicBezTo>
                    <a:pt x="120" y="790"/>
                    <a:pt x="115" y="803"/>
                    <a:pt x="110" y="815"/>
                  </a:cubicBezTo>
                  <a:cubicBezTo>
                    <a:pt x="110" y="814"/>
                    <a:pt x="109" y="813"/>
                    <a:pt x="109" y="812"/>
                  </a:cubicBezTo>
                  <a:cubicBezTo>
                    <a:pt x="114" y="800"/>
                    <a:pt x="119" y="788"/>
                    <a:pt x="125" y="777"/>
                  </a:cubicBezTo>
                  <a:close/>
                  <a:moveTo>
                    <a:pt x="112" y="837"/>
                  </a:moveTo>
                  <a:cubicBezTo>
                    <a:pt x="101" y="873"/>
                    <a:pt x="90" y="909"/>
                    <a:pt x="74" y="944"/>
                  </a:cubicBezTo>
                  <a:cubicBezTo>
                    <a:pt x="74" y="943"/>
                    <a:pt x="74" y="943"/>
                    <a:pt x="73" y="943"/>
                  </a:cubicBezTo>
                  <a:cubicBezTo>
                    <a:pt x="76" y="934"/>
                    <a:pt x="79" y="925"/>
                    <a:pt x="83" y="915"/>
                  </a:cubicBezTo>
                  <a:cubicBezTo>
                    <a:pt x="89" y="915"/>
                    <a:pt x="108" y="846"/>
                    <a:pt x="112" y="837"/>
                  </a:cubicBezTo>
                  <a:close/>
                  <a:moveTo>
                    <a:pt x="80" y="960"/>
                  </a:moveTo>
                  <a:cubicBezTo>
                    <a:pt x="78" y="960"/>
                    <a:pt x="77" y="960"/>
                    <a:pt x="75" y="960"/>
                  </a:cubicBezTo>
                  <a:cubicBezTo>
                    <a:pt x="76" y="958"/>
                    <a:pt x="78" y="956"/>
                    <a:pt x="79" y="953"/>
                  </a:cubicBezTo>
                  <a:cubicBezTo>
                    <a:pt x="79" y="953"/>
                    <a:pt x="79" y="953"/>
                    <a:pt x="79" y="953"/>
                  </a:cubicBezTo>
                  <a:cubicBezTo>
                    <a:pt x="78" y="956"/>
                    <a:pt x="78" y="958"/>
                    <a:pt x="80" y="960"/>
                  </a:cubicBezTo>
                  <a:close/>
                  <a:moveTo>
                    <a:pt x="95" y="845"/>
                  </a:moveTo>
                  <a:cubicBezTo>
                    <a:pt x="92" y="856"/>
                    <a:pt x="75" y="895"/>
                    <a:pt x="79" y="903"/>
                  </a:cubicBezTo>
                  <a:cubicBezTo>
                    <a:pt x="74" y="916"/>
                    <a:pt x="69" y="929"/>
                    <a:pt x="65" y="941"/>
                  </a:cubicBezTo>
                  <a:cubicBezTo>
                    <a:pt x="63" y="941"/>
                    <a:pt x="60" y="941"/>
                    <a:pt x="57" y="940"/>
                  </a:cubicBezTo>
                  <a:cubicBezTo>
                    <a:pt x="69" y="909"/>
                    <a:pt x="81" y="878"/>
                    <a:pt x="95" y="845"/>
                  </a:cubicBezTo>
                  <a:close/>
                  <a:moveTo>
                    <a:pt x="54" y="927"/>
                  </a:moveTo>
                  <a:cubicBezTo>
                    <a:pt x="57" y="917"/>
                    <a:pt x="60" y="907"/>
                    <a:pt x="64" y="896"/>
                  </a:cubicBezTo>
                  <a:cubicBezTo>
                    <a:pt x="65" y="897"/>
                    <a:pt x="65" y="897"/>
                    <a:pt x="65" y="897"/>
                  </a:cubicBezTo>
                  <a:cubicBezTo>
                    <a:pt x="61" y="907"/>
                    <a:pt x="57" y="917"/>
                    <a:pt x="54" y="927"/>
                  </a:cubicBezTo>
                  <a:close/>
                  <a:moveTo>
                    <a:pt x="44" y="972"/>
                  </a:moveTo>
                  <a:cubicBezTo>
                    <a:pt x="45" y="972"/>
                    <a:pt x="45" y="972"/>
                    <a:pt x="45" y="972"/>
                  </a:cubicBezTo>
                  <a:cubicBezTo>
                    <a:pt x="48" y="966"/>
                    <a:pt x="54" y="960"/>
                    <a:pt x="61" y="956"/>
                  </a:cubicBezTo>
                  <a:cubicBezTo>
                    <a:pt x="60" y="957"/>
                    <a:pt x="58" y="965"/>
                    <a:pt x="58" y="966"/>
                  </a:cubicBezTo>
                  <a:cubicBezTo>
                    <a:pt x="57" y="967"/>
                    <a:pt x="57" y="968"/>
                    <a:pt x="56" y="969"/>
                  </a:cubicBezTo>
                  <a:cubicBezTo>
                    <a:pt x="53" y="973"/>
                    <a:pt x="46" y="977"/>
                    <a:pt x="52" y="983"/>
                  </a:cubicBezTo>
                  <a:cubicBezTo>
                    <a:pt x="52" y="983"/>
                    <a:pt x="52" y="983"/>
                    <a:pt x="52" y="983"/>
                  </a:cubicBezTo>
                  <a:cubicBezTo>
                    <a:pt x="52" y="983"/>
                    <a:pt x="52" y="983"/>
                    <a:pt x="51" y="983"/>
                  </a:cubicBezTo>
                  <a:cubicBezTo>
                    <a:pt x="51" y="978"/>
                    <a:pt x="45" y="980"/>
                    <a:pt x="42" y="981"/>
                  </a:cubicBezTo>
                  <a:cubicBezTo>
                    <a:pt x="43" y="978"/>
                    <a:pt x="43" y="975"/>
                    <a:pt x="44" y="972"/>
                  </a:cubicBezTo>
                  <a:close/>
                  <a:moveTo>
                    <a:pt x="25" y="1224"/>
                  </a:moveTo>
                  <a:cubicBezTo>
                    <a:pt x="24" y="1216"/>
                    <a:pt x="24" y="1209"/>
                    <a:pt x="24" y="1201"/>
                  </a:cubicBezTo>
                  <a:cubicBezTo>
                    <a:pt x="27" y="1195"/>
                    <a:pt x="25" y="1181"/>
                    <a:pt x="25" y="1174"/>
                  </a:cubicBezTo>
                  <a:cubicBezTo>
                    <a:pt x="32" y="1176"/>
                    <a:pt x="32" y="1161"/>
                    <a:pt x="33" y="1158"/>
                  </a:cubicBezTo>
                  <a:cubicBezTo>
                    <a:pt x="35" y="1161"/>
                    <a:pt x="38" y="1164"/>
                    <a:pt x="41" y="1167"/>
                  </a:cubicBezTo>
                  <a:cubicBezTo>
                    <a:pt x="34" y="1174"/>
                    <a:pt x="34" y="1183"/>
                    <a:pt x="45" y="1182"/>
                  </a:cubicBezTo>
                  <a:cubicBezTo>
                    <a:pt x="45" y="1184"/>
                    <a:pt x="46" y="1186"/>
                    <a:pt x="46" y="1188"/>
                  </a:cubicBezTo>
                  <a:cubicBezTo>
                    <a:pt x="43" y="1192"/>
                    <a:pt x="27" y="1211"/>
                    <a:pt x="32" y="1215"/>
                  </a:cubicBezTo>
                  <a:cubicBezTo>
                    <a:pt x="30" y="1218"/>
                    <a:pt x="27" y="1221"/>
                    <a:pt x="25" y="1224"/>
                  </a:cubicBezTo>
                  <a:close/>
                  <a:moveTo>
                    <a:pt x="48" y="1162"/>
                  </a:moveTo>
                  <a:cubicBezTo>
                    <a:pt x="47" y="1161"/>
                    <a:pt x="45" y="1159"/>
                    <a:pt x="43" y="1158"/>
                  </a:cubicBezTo>
                  <a:cubicBezTo>
                    <a:pt x="47" y="1159"/>
                    <a:pt x="51" y="1160"/>
                    <a:pt x="55" y="1161"/>
                  </a:cubicBezTo>
                  <a:cubicBezTo>
                    <a:pt x="54" y="1161"/>
                    <a:pt x="53" y="1161"/>
                    <a:pt x="53" y="1162"/>
                  </a:cubicBezTo>
                  <a:cubicBezTo>
                    <a:pt x="52" y="1161"/>
                    <a:pt x="51" y="1161"/>
                    <a:pt x="51" y="1161"/>
                  </a:cubicBezTo>
                  <a:cubicBezTo>
                    <a:pt x="50" y="1161"/>
                    <a:pt x="49" y="1162"/>
                    <a:pt x="48" y="1162"/>
                  </a:cubicBezTo>
                  <a:close/>
                  <a:moveTo>
                    <a:pt x="49" y="1200"/>
                  </a:moveTo>
                  <a:cubicBezTo>
                    <a:pt x="48" y="1201"/>
                    <a:pt x="48" y="1201"/>
                    <a:pt x="47" y="1202"/>
                  </a:cubicBezTo>
                  <a:cubicBezTo>
                    <a:pt x="47" y="1202"/>
                    <a:pt x="47" y="1201"/>
                    <a:pt x="47" y="1201"/>
                  </a:cubicBezTo>
                  <a:cubicBezTo>
                    <a:pt x="47" y="1201"/>
                    <a:pt x="48" y="1200"/>
                    <a:pt x="48" y="1199"/>
                  </a:cubicBezTo>
                  <a:cubicBezTo>
                    <a:pt x="48" y="1200"/>
                    <a:pt x="49" y="1200"/>
                    <a:pt x="49" y="1200"/>
                  </a:cubicBezTo>
                  <a:close/>
                  <a:moveTo>
                    <a:pt x="41" y="1230"/>
                  </a:moveTo>
                  <a:cubicBezTo>
                    <a:pt x="41" y="1230"/>
                    <a:pt x="41" y="1230"/>
                    <a:pt x="41" y="1230"/>
                  </a:cubicBezTo>
                  <a:cubicBezTo>
                    <a:pt x="45" y="1225"/>
                    <a:pt x="50" y="1221"/>
                    <a:pt x="54" y="1216"/>
                  </a:cubicBezTo>
                  <a:cubicBezTo>
                    <a:pt x="54" y="1215"/>
                    <a:pt x="55" y="1215"/>
                    <a:pt x="55" y="1214"/>
                  </a:cubicBezTo>
                  <a:cubicBezTo>
                    <a:pt x="58" y="1214"/>
                    <a:pt x="59" y="1212"/>
                    <a:pt x="60" y="1210"/>
                  </a:cubicBezTo>
                  <a:cubicBezTo>
                    <a:pt x="62" y="1209"/>
                    <a:pt x="63" y="1207"/>
                    <a:pt x="65" y="1206"/>
                  </a:cubicBezTo>
                  <a:cubicBezTo>
                    <a:pt x="65" y="1207"/>
                    <a:pt x="66" y="1208"/>
                    <a:pt x="67" y="1208"/>
                  </a:cubicBezTo>
                  <a:cubicBezTo>
                    <a:pt x="58" y="1216"/>
                    <a:pt x="49" y="1223"/>
                    <a:pt x="41" y="1230"/>
                  </a:cubicBezTo>
                  <a:close/>
                  <a:moveTo>
                    <a:pt x="59" y="1187"/>
                  </a:moveTo>
                  <a:cubicBezTo>
                    <a:pt x="59" y="1189"/>
                    <a:pt x="59" y="1190"/>
                    <a:pt x="59" y="1192"/>
                  </a:cubicBezTo>
                  <a:cubicBezTo>
                    <a:pt x="58" y="1192"/>
                    <a:pt x="57" y="1193"/>
                    <a:pt x="56" y="1194"/>
                  </a:cubicBezTo>
                  <a:cubicBezTo>
                    <a:pt x="57" y="1192"/>
                    <a:pt x="58" y="1189"/>
                    <a:pt x="59" y="1187"/>
                  </a:cubicBezTo>
                  <a:close/>
                  <a:moveTo>
                    <a:pt x="58" y="1162"/>
                  </a:moveTo>
                  <a:cubicBezTo>
                    <a:pt x="58" y="1163"/>
                    <a:pt x="59" y="1163"/>
                    <a:pt x="60" y="1163"/>
                  </a:cubicBezTo>
                  <a:cubicBezTo>
                    <a:pt x="60" y="1164"/>
                    <a:pt x="60" y="1164"/>
                    <a:pt x="59" y="1165"/>
                  </a:cubicBezTo>
                  <a:cubicBezTo>
                    <a:pt x="59" y="1164"/>
                    <a:pt x="58" y="1163"/>
                    <a:pt x="58" y="1162"/>
                  </a:cubicBezTo>
                  <a:close/>
                  <a:moveTo>
                    <a:pt x="70" y="1184"/>
                  </a:moveTo>
                  <a:cubicBezTo>
                    <a:pt x="69" y="1181"/>
                    <a:pt x="68" y="1179"/>
                    <a:pt x="65" y="1177"/>
                  </a:cubicBezTo>
                  <a:cubicBezTo>
                    <a:pt x="67" y="1176"/>
                    <a:pt x="69" y="1175"/>
                    <a:pt x="71" y="1173"/>
                  </a:cubicBezTo>
                  <a:cubicBezTo>
                    <a:pt x="73" y="1175"/>
                    <a:pt x="75" y="1177"/>
                    <a:pt x="77" y="1179"/>
                  </a:cubicBezTo>
                  <a:cubicBezTo>
                    <a:pt x="75" y="1180"/>
                    <a:pt x="72" y="1182"/>
                    <a:pt x="70" y="1184"/>
                  </a:cubicBezTo>
                  <a:close/>
                  <a:moveTo>
                    <a:pt x="212" y="1077"/>
                  </a:moveTo>
                  <a:cubicBezTo>
                    <a:pt x="207" y="1080"/>
                    <a:pt x="202" y="1084"/>
                    <a:pt x="198" y="1089"/>
                  </a:cubicBezTo>
                  <a:cubicBezTo>
                    <a:pt x="156" y="1111"/>
                    <a:pt x="124" y="1147"/>
                    <a:pt x="86" y="1173"/>
                  </a:cubicBezTo>
                  <a:cubicBezTo>
                    <a:pt x="83" y="1169"/>
                    <a:pt x="81" y="1167"/>
                    <a:pt x="78" y="1164"/>
                  </a:cubicBezTo>
                  <a:cubicBezTo>
                    <a:pt x="77" y="1162"/>
                    <a:pt x="71" y="1160"/>
                    <a:pt x="69" y="1159"/>
                  </a:cubicBezTo>
                  <a:cubicBezTo>
                    <a:pt x="60" y="1148"/>
                    <a:pt x="46" y="1143"/>
                    <a:pt x="34" y="1146"/>
                  </a:cubicBezTo>
                  <a:cubicBezTo>
                    <a:pt x="35" y="1142"/>
                    <a:pt x="35" y="1138"/>
                    <a:pt x="35" y="1134"/>
                  </a:cubicBezTo>
                  <a:cubicBezTo>
                    <a:pt x="37" y="1134"/>
                    <a:pt x="38" y="1132"/>
                    <a:pt x="38" y="1130"/>
                  </a:cubicBezTo>
                  <a:cubicBezTo>
                    <a:pt x="38" y="1120"/>
                    <a:pt x="42" y="1074"/>
                    <a:pt x="35" y="1073"/>
                  </a:cubicBezTo>
                  <a:cubicBezTo>
                    <a:pt x="25" y="1073"/>
                    <a:pt x="27" y="1142"/>
                    <a:pt x="26" y="1151"/>
                  </a:cubicBezTo>
                  <a:cubicBezTo>
                    <a:pt x="26" y="1124"/>
                    <a:pt x="21" y="1096"/>
                    <a:pt x="23" y="1070"/>
                  </a:cubicBezTo>
                  <a:cubicBezTo>
                    <a:pt x="27" y="1067"/>
                    <a:pt x="25" y="1055"/>
                    <a:pt x="25" y="1051"/>
                  </a:cubicBezTo>
                  <a:cubicBezTo>
                    <a:pt x="29" y="1049"/>
                    <a:pt x="35" y="1009"/>
                    <a:pt x="31" y="1007"/>
                  </a:cubicBezTo>
                  <a:cubicBezTo>
                    <a:pt x="32" y="1005"/>
                    <a:pt x="32" y="1003"/>
                    <a:pt x="33" y="1001"/>
                  </a:cubicBezTo>
                  <a:cubicBezTo>
                    <a:pt x="34" y="1001"/>
                    <a:pt x="35" y="1001"/>
                    <a:pt x="37" y="1000"/>
                  </a:cubicBezTo>
                  <a:cubicBezTo>
                    <a:pt x="40" y="1002"/>
                    <a:pt x="46" y="998"/>
                    <a:pt x="42" y="994"/>
                  </a:cubicBezTo>
                  <a:cubicBezTo>
                    <a:pt x="43" y="994"/>
                    <a:pt x="43" y="993"/>
                    <a:pt x="43" y="992"/>
                  </a:cubicBezTo>
                  <a:cubicBezTo>
                    <a:pt x="63" y="991"/>
                    <a:pt x="84" y="991"/>
                    <a:pt x="103" y="994"/>
                  </a:cubicBezTo>
                  <a:cubicBezTo>
                    <a:pt x="121" y="997"/>
                    <a:pt x="144" y="1014"/>
                    <a:pt x="159" y="1014"/>
                  </a:cubicBezTo>
                  <a:cubicBezTo>
                    <a:pt x="175" y="1014"/>
                    <a:pt x="133" y="994"/>
                    <a:pt x="130" y="993"/>
                  </a:cubicBezTo>
                  <a:cubicBezTo>
                    <a:pt x="108" y="985"/>
                    <a:pt x="85" y="983"/>
                    <a:pt x="61" y="983"/>
                  </a:cubicBezTo>
                  <a:cubicBezTo>
                    <a:pt x="64" y="980"/>
                    <a:pt x="66" y="977"/>
                    <a:pt x="68" y="973"/>
                  </a:cubicBezTo>
                  <a:cubicBezTo>
                    <a:pt x="74" y="971"/>
                    <a:pt x="82" y="970"/>
                    <a:pt x="91" y="971"/>
                  </a:cubicBezTo>
                  <a:cubicBezTo>
                    <a:pt x="94" y="971"/>
                    <a:pt x="98" y="972"/>
                    <a:pt x="102" y="972"/>
                  </a:cubicBezTo>
                  <a:cubicBezTo>
                    <a:pt x="101" y="980"/>
                    <a:pt x="139" y="987"/>
                    <a:pt x="143" y="988"/>
                  </a:cubicBezTo>
                  <a:cubicBezTo>
                    <a:pt x="144" y="989"/>
                    <a:pt x="145" y="989"/>
                    <a:pt x="146" y="989"/>
                  </a:cubicBezTo>
                  <a:cubicBezTo>
                    <a:pt x="146" y="992"/>
                    <a:pt x="160" y="1007"/>
                    <a:pt x="161" y="997"/>
                  </a:cubicBezTo>
                  <a:cubicBezTo>
                    <a:pt x="163" y="999"/>
                    <a:pt x="166" y="1000"/>
                    <a:pt x="168" y="1001"/>
                  </a:cubicBezTo>
                  <a:cubicBezTo>
                    <a:pt x="168" y="1002"/>
                    <a:pt x="169" y="1002"/>
                    <a:pt x="169" y="1002"/>
                  </a:cubicBezTo>
                  <a:cubicBezTo>
                    <a:pt x="170" y="1004"/>
                    <a:pt x="172" y="1010"/>
                    <a:pt x="176" y="1009"/>
                  </a:cubicBezTo>
                  <a:cubicBezTo>
                    <a:pt x="186" y="1019"/>
                    <a:pt x="192" y="1050"/>
                    <a:pt x="206" y="1054"/>
                  </a:cubicBezTo>
                  <a:cubicBezTo>
                    <a:pt x="210" y="1066"/>
                    <a:pt x="212" y="1042"/>
                    <a:pt x="210" y="1037"/>
                  </a:cubicBezTo>
                  <a:cubicBezTo>
                    <a:pt x="211" y="1038"/>
                    <a:pt x="211" y="1038"/>
                    <a:pt x="211" y="1038"/>
                  </a:cubicBezTo>
                  <a:cubicBezTo>
                    <a:pt x="211" y="1041"/>
                    <a:pt x="212" y="1042"/>
                    <a:pt x="215" y="1043"/>
                  </a:cubicBezTo>
                  <a:cubicBezTo>
                    <a:pt x="217" y="1046"/>
                    <a:pt x="218" y="1049"/>
                    <a:pt x="219" y="1051"/>
                  </a:cubicBezTo>
                  <a:cubicBezTo>
                    <a:pt x="215" y="1059"/>
                    <a:pt x="213" y="1067"/>
                    <a:pt x="212" y="1077"/>
                  </a:cubicBezTo>
                  <a:close/>
                  <a:moveTo>
                    <a:pt x="264" y="992"/>
                  </a:moveTo>
                  <a:cubicBezTo>
                    <a:pt x="267" y="987"/>
                    <a:pt x="270" y="982"/>
                    <a:pt x="273" y="977"/>
                  </a:cubicBezTo>
                  <a:cubicBezTo>
                    <a:pt x="273" y="978"/>
                    <a:pt x="273" y="979"/>
                    <a:pt x="273" y="980"/>
                  </a:cubicBezTo>
                  <a:cubicBezTo>
                    <a:pt x="270" y="984"/>
                    <a:pt x="267" y="988"/>
                    <a:pt x="264" y="992"/>
                  </a:cubicBezTo>
                  <a:close/>
                  <a:moveTo>
                    <a:pt x="257" y="979"/>
                  </a:moveTo>
                  <a:cubicBezTo>
                    <a:pt x="255" y="983"/>
                    <a:pt x="253" y="987"/>
                    <a:pt x="251" y="991"/>
                  </a:cubicBezTo>
                  <a:cubicBezTo>
                    <a:pt x="257" y="976"/>
                    <a:pt x="265" y="962"/>
                    <a:pt x="274" y="948"/>
                  </a:cubicBezTo>
                  <a:cubicBezTo>
                    <a:pt x="268" y="958"/>
                    <a:pt x="263" y="969"/>
                    <a:pt x="257" y="979"/>
                  </a:cubicBezTo>
                  <a:close/>
                  <a:moveTo>
                    <a:pt x="601" y="431"/>
                  </a:moveTo>
                  <a:cubicBezTo>
                    <a:pt x="600" y="430"/>
                    <a:pt x="600" y="430"/>
                    <a:pt x="599" y="430"/>
                  </a:cubicBezTo>
                  <a:cubicBezTo>
                    <a:pt x="597" y="428"/>
                    <a:pt x="595" y="425"/>
                    <a:pt x="593" y="423"/>
                  </a:cubicBezTo>
                  <a:cubicBezTo>
                    <a:pt x="593" y="419"/>
                    <a:pt x="592" y="416"/>
                    <a:pt x="591" y="412"/>
                  </a:cubicBezTo>
                  <a:cubicBezTo>
                    <a:pt x="595" y="418"/>
                    <a:pt x="598" y="424"/>
                    <a:pt x="601" y="431"/>
                  </a:cubicBezTo>
                  <a:close/>
                  <a:moveTo>
                    <a:pt x="604" y="448"/>
                  </a:moveTo>
                  <a:cubicBezTo>
                    <a:pt x="598" y="456"/>
                    <a:pt x="591" y="463"/>
                    <a:pt x="584" y="470"/>
                  </a:cubicBezTo>
                  <a:cubicBezTo>
                    <a:pt x="589" y="461"/>
                    <a:pt x="594" y="452"/>
                    <a:pt x="599" y="443"/>
                  </a:cubicBezTo>
                  <a:cubicBezTo>
                    <a:pt x="601" y="444"/>
                    <a:pt x="602" y="446"/>
                    <a:pt x="604" y="448"/>
                  </a:cubicBezTo>
                  <a:close/>
                  <a:moveTo>
                    <a:pt x="585" y="426"/>
                  </a:moveTo>
                  <a:cubicBezTo>
                    <a:pt x="585" y="426"/>
                    <a:pt x="584" y="427"/>
                    <a:pt x="584" y="428"/>
                  </a:cubicBezTo>
                  <a:cubicBezTo>
                    <a:pt x="584" y="426"/>
                    <a:pt x="583" y="425"/>
                    <a:pt x="583" y="423"/>
                  </a:cubicBezTo>
                  <a:cubicBezTo>
                    <a:pt x="583" y="424"/>
                    <a:pt x="584" y="425"/>
                    <a:pt x="585" y="426"/>
                  </a:cubicBezTo>
                  <a:close/>
                  <a:moveTo>
                    <a:pt x="579" y="405"/>
                  </a:moveTo>
                  <a:cubicBezTo>
                    <a:pt x="580" y="407"/>
                    <a:pt x="580" y="408"/>
                    <a:pt x="581" y="410"/>
                  </a:cubicBezTo>
                  <a:cubicBezTo>
                    <a:pt x="579" y="407"/>
                    <a:pt x="577" y="405"/>
                    <a:pt x="575" y="403"/>
                  </a:cubicBezTo>
                  <a:cubicBezTo>
                    <a:pt x="577" y="404"/>
                    <a:pt x="578" y="404"/>
                    <a:pt x="579" y="405"/>
                  </a:cubicBezTo>
                  <a:close/>
                  <a:moveTo>
                    <a:pt x="567" y="387"/>
                  </a:moveTo>
                  <a:cubicBezTo>
                    <a:pt x="568" y="388"/>
                    <a:pt x="569" y="390"/>
                    <a:pt x="571" y="392"/>
                  </a:cubicBezTo>
                  <a:cubicBezTo>
                    <a:pt x="567" y="390"/>
                    <a:pt x="564" y="388"/>
                    <a:pt x="560" y="387"/>
                  </a:cubicBezTo>
                  <a:cubicBezTo>
                    <a:pt x="555" y="381"/>
                    <a:pt x="549" y="376"/>
                    <a:pt x="544" y="370"/>
                  </a:cubicBezTo>
                  <a:cubicBezTo>
                    <a:pt x="552" y="375"/>
                    <a:pt x="560" y="381"/>
                    <a:pt x="567" y="387"/>
                  </a:cubicBezTo>
                  <a:close/>
                  <a:moveTo>
                    <a:pt x="534" y="355"/>
                  </a:moveTo>
                  <a:cubicBezTo>
                    <a:pt x="528" y="352"/>
                    <a:pt x="522" y="349"/>
                    <a:pt x="516" y="347"/>
                  </a:cubicBezTo>
                  <a:cubicBezTo>
                    <a:pt x="513" y="345"/>
                    <a:pt x="510" y="342"/>
                    <a:pt x="507" y="340"/>
                  </a:cubicBezTo>
                  <a:cubicBezTo>
                    <a:pt x="516" y="345"/>
                    <a:pt x="526" y="350"/>
                    <a:pt x="534" y="355"/>
                  </a:cubicBezTo>
                  <a:close/>
                  <a:moveTo>
                    <a:pt x="531" y="374"/>
                  </a:moveTo>
                  <a:cubicBezTo>
                    <a:pt x="518" y="368"/>
                    <a:pt x="506" y="361"/>
                    <a:pt x="495" y="353"/>
                  </a:cubicBezTo>
                  <a:cubicBezTo>
                    <a:pt x="508" y="359"/>
                    <a:pt x="520" y="366"/>
                    <a:pt x="531" y="374"/>
                  </a:cubicBezTo>
                  <a:close/>
                  <a:moveTo>
                    <a:pt x="475" y="332"/>
                  </a:moveTo>
                  <a:cubicBezTo>
                    <a:pt x="467" y="330"/>
                    <a:pt x="460" y="328"/>
                    <a:pt x="452" y="326"/>
                  </a:cubicBezTo>
                  <a:cubicBezTo>
                    <a:pt x="451" y="326"/>
                    <a:pt x="451" y="325"/>
                    <a:pt x="450" y="325"/>
                  </a:cubicBezTo>
                  <a:cubicBezTo>
                    <a:pt x="459" y="327"/>
                    <a:pt x="467" y="329"/>
                    <a:pt x="475" y="332"/>
                  </a:cubicBezTo>
                  <a:close/>
                  <a:moveTo>
                    <a:pt x="408" y="324"/>
                  </a:moveTo>
                  <a:cubicBezTo>
                    <a:pt x="410" y="324"/>
                    <a:pt x="412" y="325"/>
                    <a:pt x="414" y="325"/>
                  </a:cubicBezTo>
                  <a:cubicBezTo>
                    <a:pt x="411" y="325"/>
                    <a:pt x="407" y="325"/>
                    <a:pt x="404" y="324"/>
                  </a:cubicBezTo>
                  <a:cubicBezTo>
                    <a:pt x="405" y="324"/>
                    <a:pt x="406" y="324"/>
                    <a:pt x="408" y="324"/>
                  </a:cubicBezTo>
                  <a:close/>
                  <a:moveTo>
                    <a:pt x="328" y="327"/>
                  </a:moveTo>
                  <a:cubicBezTo>
                    <a:pt x="331" y="325"/>
                    <a:pt x="335" y="324"/>
                    <a:pt x="338" y="323"/>
                  </a:cubicBezTo>
                  <a:cubicBezTo>
                    <a:pt x="335" y="324"/>
                    <a:pt x="331" y="326"/>
                    <a:pt x="328" y="327"/>
                  </a:cubicBezTo>
                  <a:cubicBezTo>
                    <a:pt x="328" y="327"/>
                    <a:pt x="328" y="327"/>
                    <a:pt x="328" y="327"/>
                  </a:cubicBezTo>
                  <a:close/>
                  <a:moveTo>
                    <a:pt x="316" y="367"/>
                  </a:moveTo>
                  <a:cubicBezTo>
                    <a:pt x="318" y="367"/>
                    <a:pt x="320" y="366"/>
                    <a:pt x="321" y="365"/>
                  </a:cubicBezTo>
                  <a:cubicBezTo>
                    <a:pt x="318" y="370"/>
                    <a:pt x="316" y="375"/>
                    <a:pt x="313" y="380"/>
                  </a:cubicBezTo>
                  <a:cubicBezTo>
                    <a:pt x="312" y="380"/>
                    <a:pt x="311" y="379"/>
                    <a:pt x="311" y="380"/>
                  </a:cubicBezTo>
                  <a:cubicBezTo>
                    <a:pt x="312" y="376"/>
                    <a:pt x="314" y="371"/>
                    <a:pt x="316" y="367"/>
                  </a:cubicBezTo>
                  <a:close/>
                  <a:moveTo>
                    <a:pt x="309" y="409"/>
                  </a:moveTo>
                  <a:cubicBezTo>
                    <a:pt x="308" y="408"/>
                    <a:pt x="308" y="408"/>
                    <a:pt x="308" y="408"/>
                  </a:cubicBezTo>
                  <a:cubicBezTo>
                    <a:pt x="315" y="392"/>
                    <a:pt x="322" y="377"/>
                    <a:pt x="332" y="364"/>
                  </a:cubicBezTo>
                  <a:cubicBezTo>
                    <a:pt x="333" y="364"/>
                    <a:pt x="333" y="364"/>
                    <a:pt x="334" y="365"/>
                  </a:cubicBezTo>
                  <a:cubicBezTo>
                    <a:pt x="331" y="383"/>
                    <a:pt x="322" y="401"/>
                    <a:pt x="313" y="418"/>
                  </a:cubicBezTo>
                  <a:cubicBezTo>
                    <a:pt x="313" y="417"/>
                    <a:pt x="313" y="416"/>
                    <a:pt x="312" y="415"/>
                  </a:cubicBezTo>
                  <a:cubicBezTo>
                    <a:pt x="312" y="413"/>
                    <a:pt x="312" y="409"/>
                    <a:pt x="309" y="409"/>
                  </a:cubicBezTo>
                  <a:close/>
                  <a:moveTo>
                    <a:pt x="306" y="389"/>
                  </a:moveTo>
                  <a:cubicBezTo>
                    <a:pt x="307" y="388"/>
                    <a:pt x="308" y="388"/>
                    <a:pt x="308" y="388"/>
                  </a:cubicBezTo>
                  <a:cubicBezTo>
                    <a:pt x="306" y="392"/>
                    <a:pt x="304" y="396"/>
                    <a:pt x="302" y="401"/>
                  </a:cubicBezTo>
                  <a:cubicBezTo>
                    <a:pt x="302" y="400"/>
                    <a:pt x="302" y="400"/>
                    <a:pt x="301" y="399"/>
                  </a:cubicBezTo>
                  <a:cubicBezTo>
                    <a:pt x="303" y="396"/>
                    <a:pt x="305" y="392"/>
                    <a:pt x="306" y="389"/>
                  </a:cubicBezTo>
                  <a:close/>
                  <a:moveTo>
                    <a:pt x="308" y="433"/>
                  </a:moveTo>
                  <a:cubicBezTo>
                    <a:pt x="308" y="433"/>
                    <a:pt x="308" y="433"/>
                    <a:pt x="307" y="433"/>
                  </a:cubicBezTo>
                  <a:cubicBezTo>
                    <a:pt x="307" y="433"/>
                    <a:pt x="308" y="433"/>
                    <a:pt x="308" y="433"/>
                  </a:cubicBezTo>
                  <a:cubicBezTo>
                    <a:pt x="308" y="433"/>
                    <a:pt x="308" y="433"/>
                    <a:pt x="308" y="433"/>
                  </a:cubicBezTo>
                  <a:close/>
                  <a:moveTo>
                    <a:pt x="289" y="428"/>
                  </a:moveTo>
                  <a:cubicBezTo>
                    <a:pt x="291" y="421"/>
                    <a:pt x="294" y="414"/>
                    <a:pt x="297" y="407"/>
                  </a:cubicBezTo>
                  <a:cubicBezTo>
                    <a:pt x="298" y="408"/>
                    <a:pt x="298" y="408"/>
                    <a:pt x="299" y="409"/>
                  </a:cubicBezTo>
                  <a:cubicBezTo>
                    <a:pt x="296" y="415"/>
                    <a:pt x="293" y="422"/>
                    <a:pt x="289" y="429"/>
                  </a:cubicBezTo>
                  <a:cubicBezTo>
                    <a:pt x="289" y="429"/>
                    <a:pt x="289" y="429"/>
                    <a:pt x="289" y="429"/>
                  </a:cubicBezTo>
                  <a:cubicBezTo>
                    <a:pt x="289" y="429"/>
                    <a:pt x="289" y="429"/>
                    <a:pt x="289" y="428"/>
                  </a:cubicBezTo>
                  <a:close/>
                  <a:moveTo>
                    <a:pt x="298" y="461"/>
                  </a:move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8" y="461"/>
                  </a:cubicBezTo>
                  <a:close/>
                  <a:moveTo>
                    <a:pt x="289" y="460"/>
                  </a:moveTo>
                  <a:cubicBezTo>
                    <a:pt x="289" y="462"/>
                    <a:pt x="289" y="463"/>
                    <a:pt x="290" y="463"/>
                  </a:cubicBezTo>
                  <a:cubicBezTo>
                    <a:pt x="288" y="464"/>
                    <a:pt x="286" y="465"/>
                    <a:pt x="284" y="465"/>
                  </a:cubicBezTo>
                  <a:cubicBezTo>
                    <a:pt x="286" y="464"/>
                    <a:pt x="287" y="462"/>
                    <a:pt x="289" y="460"/>
                  </a:cubicBezTo>
                  <a:close/>
                  <a:moveTo>
                    <a:pt x="246" y="528"/>
                  </a:moveTo>
                  <a:cubicBezTo>
                    <a:pt x="250" y="523"/>
                    <a:pt x="255" y="520"/>
                    <a:pt x="261" y="518"/>
                  </a:cubicBezTo>
                  <a:cubicBezTo>
                    <a:pt x="266" y="522"/>
                    <a:pt x="272" y="525"/>
                    <a:pt x="279" y="528"/>
                  </a:cubicBezTo>
                  <a:cubicBezTo>
                    <a:pt x="267" y="529"/>
                    <a:pt x="257" y="530"/>
                    <a:pt x="246" y="528"/>
                  </a:cubicBezTo>
                  <a:close/>
                  <a:moveTo>
                    <a:pt x="342" y="537"/>
                  </a:moveTo>
                  <a:cubicBezTo>
                    <a:pt x="333" y="535"/>
                    <a:pt x="324" y="533"/>
                    <a:pt x="315" y="531"/>
                  </a:cubicBezTo>
                  <a:cubicBezTo>
                    <a:pt x="329" y="531"/>
                    <a:pt x="342" y="534"/>
                    <a:pt x="355" y="539"/>
                  </a:cubicBezTo>
                  <a:cubicBezTo>
                    <a:pt x="351" y="538"/>
                    <a:pt x="346" y="538"/>
                    <a:pt x="342" y="537"/>
                  </a:cubicBezTo>
                  <a:close/>
                  <a:moveTo>
                    <a:pt x="388" y="548"/>
                  </a:moveTo>
                  <a:cubicBezTo>
                    <a:pt x="358" y="529"/>
                    <a:pt x="329" y="520"/>
                    <a:pt x="294" y="525"/>
                  </a:cubicBezTo>
                  <a:cubicBezTo>
                    <a:pt x="286" y="522"/>
                    <a:pt x="278" y="519"/>
                    <a:pt x="271" y="515"/>
                  </a:cubicBezTo>
                  <a:cubicBezTo>
                    <a:pt x="311" y="507"/>
                    <a:pt x="356" y="528"/>
                    <a:pt x="390" y="548"/>
                  </a:cubicBezTo>
                  <a:cubicBezTo>
                    <a:pt x="389" y="548"/>
                    <a:pt x="388" y="548"/>
                    <a:pt x="388" y="548"/>
                  </a:cubicBezTo>
                  <a:close/>
                  <a:moveTo>
                    <a:pt x="365" y="526"/>
                  </a:moveTo>
                  <a:cubicBezTo>
                    <a:pt x="346" y="517"/>
                    <a:pt x="324" y="509"/>
                    <a:pt x="303" y="507"/>
                  </a:cubicBezTo>
                  <a:cubicBezTo>
                    <a:pt x="356" y="509"/>
                    <a:pt x="428" y="535"/>
                    <a:pt x="450" y="588"/>
                  </a:cubicBezTo>
                  <a:cubicBezTo>
                    <a:pt x="429" y="564"/>
                    <a:pt x="398" y="541"/>
                    <a:pt x="365" y="526"/>
                  </a:cubicBezTo>
                  <a:close/>
                  <a:moveTo>
                    <a:pt x="445" y="649"/>
                  </a:moveTo>
                  <a:cubicBezTo>
                    <a:pt x="446" y="650"/>
                    <a:pt x="446" y="649"/>
                    <a:pt x="447" y="649"/>
                  </a:cubicBezTo>
                  <a:cubicBezTo>
                    <a:pt x="446" y="651"/>
                    <a:pt x="446" y="652"/>
                    <a:pt x="445" y="653"/>
                  </a:cubicBezTo>
                  <a:cubicBezTo>
                    <a:pt x="445" y="652"/>
                    <a:pt x="445" y="651"/>
                    <a:pt x="445" y="649"/>
                  </a:cubicBezTo>
                  <a:close/>
                  <a:moveTo>
                    <a:pt x="441" y="688"/>
                  </a:moveTo>
                  <a:cubicBezTo>
                    <a:pt x="442" y="688"/>
                    <a:pt x="442" y="688"/>
                    <a:pt x="442" y="687"/>
                  </a:cubicBezTo>
                  <a:cubicBezTo>
                    <a:pt x="442" y="688"/>
                    <a:pt x="442" y="688"/>
                    <a:pt x="442" y="688"/>
                  </a:cubicBezTo>
                  <a:cubicBezTo>
                    <a:pt x="442" y="688"/>
                    <a:pt x="442" y="688"/>
                    <a:pt x="441" y="688"/>
                  </a:cubicBezTo>
                  <a:close/>
                  <a:moveTo>
                    <a:pt x="460" y="653"/>
                  </a:moveTo>
                  <a:cubicBezTo>
                    <a:pt x="453" y="659"/>
                    <a:pt x="447" y="666"/>
                    <a:pt x="442" y="674"/>
                  </a:cubicBezTo>
                  <a:cubicBezTo>
                    <a:pt x="442" y="673"/>
                    <a:pt x="442" y="672"/>
                    <a:pt x="442" y="671"/>
                  </a:cubicBezTo>
                  <a:cubicBezTo>
                    <a:pt x="450" y="661"/>
                    <a:pt x="456" y="651"/>
                    <a:pt x="460" y="640"/>
                  </a:cubicBezTo>
                  <a:cubicBezTo>
                    <a:pt x="461" y="643"/>
                    <a:pt x="461" y="645"/>
                    <a:pt x="462" y="648"/>
                  </a:cubicBezTo>
                  <a:cubicBezTo>
                    <a:pt x="461" y="649"/>
                    <a:pt x="460" y="651"/>
                    <a:pt x="460" y="653"/>
                  </a:cubicBezTo>
                  <a:close/>
                  <a:moveTo>
                    <a:pt x="485" y="620"/>
                  </a:moveTo>
                  <a:cubicBezTo>
                    <a:pt x="481" y="624"/>
                    <a:pt x="477" y="628"/>
                    <a:pt x="473" y="633"/>
                  </a:cubicBezTo>
                  <a:cubicBezTo>
                    <a:pt x="473" y="631"/>
                    <a:pt x="473" y="629"/>
                    <a:pt x="472" y="627"/>
                  </a:cubicBezTo>
                  <a:cubicBezTo>
                    <a:pt x="480" y="619"/>
                    <a:pt x="488" y="611"/>
                    <a:pt x="496" y="603"/>
                  </a:cubicBezTo>
                  <a:cubicBezTo>
                    <a:pt x="493" y="608"/>
                    <a:pt x="489" y="614"/>
                    <a:pt x="485" y="620"/>
                  </a:cubicBezTo>
                  <a:close/>
                  <a:moveTo>
                    <a:pt x="468" y="616"/>
                  </a:moveTo>
                  <a:cubicBezTo>
                    <a:pt x="465" y="609"/>
                    <a:pt x="461" y="602"/>
                    <a:pt x="456" y="596"/>
                  </a:cubicBezTo>
                  <a:cubicBezTo>
                    <a:pt x="458" y="595"/>
                    <a:pt x="460" y="593"/>
                    <a:pt x="459" y="590"/>
                  </a:cubicBezTo>
                  <a:cubicBezTo>
                    <a:pt x="437" y="521"/>
                    <a:pt x="328" y="485"/>
                    <a:pt x="262" y="503"/>
                  </a:cubicBezTo>
                  <a:cubicBezTo>
                    <a:pt x="266" y="496"/>
                    <a:pt x="269" y="490"/>
                    <a:pt x="271" y="482"/>
                  </a:cubicBezTo>
                  <a:cubicBezTo>
                    <a:pt x="276" y="487"/>
                    <a:pt x="279" y="478"/>
                    <a:pt x="279" y="476"/>
                  </a:cubicBezTo>
                  <a:cubicBezTo>
                    <a:pt x="286" y="473"/>
                    <a:pt x="293" y="471"/>
                    <a:pt x="300" y="468"/>
                  </a:cubicBezTo>
                  <a:cubicBezTo>
                    <a:pt x="296" y="476"/>
                    <a:pt x="296" y="480"/>
                    <a:pt x="305" y="484"/>
                  </a:cubicBezTo>
                  <a:cubicBezTo>
                    <a:pt x="305" y="485"/>
                    <a:pt x="305" y="486"/>
                    <a:pt x="305" y="487"/>
                  </a:cubicBezTo>
                  <a:cubicBezTo>
                    <a:pt x="306" y="488"/>
                    <a:pt x="307" y="489"/>
                    <a:pt x="308" y="490"/>
                  </a:cubicBezTo>
                  <a:cubicBezTo>
                    <a:pt x="307" y="494"/>
                    <a:pt x="310" y="499"/>
                    <a:pt x="314" y="496"/>
                  </a:cubicBezTo>
                  <a:cubicBezTo>
                    <a:pt x="325" y="501"/>
                    <a:pt x="326" y="486"/>
                    <a:pt x="326" y="480"/>
                  </a:cubicBezTo>
                  <a:cubicBezTo>
                    <a:pt x="332" y="473"/>
                    <a:pt x="333" y="463"/>
                    <a:pt x="322" y="466"/>
                  </a:cubicBezTo>
                  <a:cubicBezTo>
                    <a:pt x="320" y="461"/>
                    <a:pt x="316" y="455"/>
                    <a:pt x="310" y="457"/>
                  </a:cubicBezTo>
                  <a:cubicBezTo>
                    <a:pt x="307" y="455"/>
                    <a:pt x="304" y="454"/>
                    <a:pt x="301" y="453"/>
                  </a:cubicBezTo>
                  <a:cubicBezTo>
                    <a:pt x="301" y="453"/>
                    <a:pt x="302" y="452"/>
                    <a:pt x="302" y="452"/>
                  </a:cubicBezTo>
                  <a:cubicBezTo>
                    <a:pt x="305" y="452"/>
                    <a:pt x="307" y="452"/>
                    <a:pt x="310" y="452"/>
                  </a:cubicBezTo>
                  <a:cubicBezTo>
                    <a:pt x="310" y="459"/>
                    <a:pt x="317" y="454"/>
                    <a:pt x="319" y="452"/>
                  </a:cubicBezTo>
                  <a:cubicBezTo>
                    <a:pt x="334" y="451"/>
                    <a:pt x="349" y="452"/>
                    <a:pt x="364" y="454"/>
                  </a:cubicBezTo>
                  <a:cubicBezTo>
                    <a:pt x="360" y="464"/>
                    <a:pt x="377" y="456"/>
                    <a:pt x="377" y="456"/>
                  </a:cubicBezTo>
                  <a:cubicBezTo>
                    <a:pt x="386" y="458"/>
                    <a:pt x="395" y="460"/>
                    <a:pt x="404" y="464"/>
                  </a:cubicBezTo>
                  <a:cubicBezTo>
                    <a:pt x="426" y="481"/>
                    <a:pt x="436" y="519"/>
                    <a:pt x="464" y="528"/>
                  </a:cubicBezTo>
                  <a:cubicBezTo>
                    <a:pt x="459" y="529"/>
                    <a:pt x="441" y="542"/>
                    <a:pt x="451" y="547"/>
                  </a:cubicBezTo>
                  <a:cubicBezTo>
                    <a:pt x="463" y="583"/>
                    <a:pt x="513" y="532"/>
                    <a:pt x="469" y="528"/>
                  </a:cubicBezTo>
                  <a:cubicBezTo>
                    <a:pt x="474" y="524"/>
                    <a:pt x="470" y="507"/>
                    <a:pt x="470" y="501"/>
                  </a:cubicBezTo>
                  <a:cubicBezTo>
                    <a:pt x="476" y="512"/>
                    <a:pt x="485" y="522"/>
                    <a:pt x="493" y="532"/>
                  </a:cubicBezTo>
                  <a:cubicBezTo>
                    <a:pt x="502" y="543"/>
                    <a:pt x="508" y="538"/>
                    <a:pt x="499" y="527"/>
                  </a:cubicBezTo>
                  <a:cubicBezTo>
                    <a:pt x="489" y="513"/>
                    <a:pt x="476" y="500"/>
                    <a:pt x="470" y="484"/>
                  </a:cubicBezTo>
                  <a:cubicBezTo>
                    <a:pt x="462" y="463"/>
                    <a:pt x="459" y="475"/>
                    <a:pt x="460" y="490"/>
                  </a:cubicBezTo>
                  <a:cubicBezTo>
                    <a:pt x="445" y="474"/>
                    <a:pt x="427" y="463"/>
                    <a:pt x="408" y="456"/>
                  </a:cubicBezTo>
                  <a:cubicBezTo>
                    <a:pt x="395" y="447"/>
                    <a:pt x="383" y="450"/>
                    <a:pt x="369" y="445"/>
                  </a:cubicBezTo>
                  <a:cubicBezTo>
                    <a:pt x="367" y="441"/>
                    <a:pt x="364" y="438"/>
                    <a:pt x="359" y="438"/>
                  </a:cubicBezTo>
                  <a:cubicBezTo>
                    <a:pt x="361" y="438"/>
                    <a:pt x="363" y="438"/>
                    <a:pt x="366" y="438"/>
                  </a:cubicBezTo>
                  <a:cubicBezTo>
                    <a:pt x="393" y="438"/>
                    <a:pt x="423" y="441"/>
                    <a:pt x="450" y="448"/>
                  </a:cubicBezTo>
                  <a:cubicBezTo>
                    <a:pt x="458" y="451"/>
                    <a:pt x="514" y="489"/>
                    <a:pt x="516" y="487"/>
                  </a:cubicBezTo>
                  <a:cubicBezTo>
                    <a:pt x="530" y="474"/>
                    <a:pt x="495" y="456"/>
                    <a:pt x="485" y="451"/>
                  </a:cubicBezTo>
                  <a:cubicBezTo>
                    <a:pt x="435" y="429"/>
                    <a:pt x="377" y="425"/>
                    <a:pt x="323" y="432"/>
                  </a:cubicBezTo>
                  <a:cubicBezTo>
                    <a:pt x="323" y="429"/>
                    <a:pt x="320" y="428"/>
                    <a:pt x="317" y="428"/>
                  </a:cubicBezTo>
                  <a:cubicBezTo>
                    <a:pt x="326" y="408"/>
                    <a:pt x="338" y="389"/>
                    <a:pt x="342" y="367"/>
                  </a:cubicBezTo>
                  <a:cubicBezTo>
                    <a:pt x="356" y="372"/>
                    <a:pt x="371" y="376"/>
                    <a:pt x="385" y="381"/>
                  </a:cubicBezTo>
                  <a:cubicBezTo>
                    <a:pt x="405" y="393"/>
                    <a:pt x="422" y="408"/>
                    <a:pt x="441" y="420"/>
                  </a:cubicBezTo>
                  <a:cubicBezTo>
                    <a:pt x="470" y="439"/>
                    <a:pt x="463" y="417"/>
                    <a:pt x="445" y="402"/>
                  </a:cubicBezTo>
                  <a:cubicBezTo>
                    <a:pt x="451" y="404"/>
                    <a:pt x="483" y="425"/>
                    <a:pt x="488" y="421"/>
                  </a:cubicBezTo>
                  <a:cubicBezTo>
                    <a:pt x="503" y="436"/>
                    <a:pt x="520" y="452"/>
                    <a:pt x="542" y="458"/>
                  </a:cubicBezTo>
                  <a:cubicBezTo>
                    <a:pt x="545" y="459"/>
                    <a:pt x="549" y="453"/>
                    <a:pt x="545" y="451"/>
                  </a:cubicBezTo>
                  <a:cubicBezTo>
                    <a:pt x="533" y="442"/>
                    <a:pt x="521" y="433"/>
                    <a:pt x="509" y="424"/>
                  </a:cubicBezTo>
                  <a:cubicBezTo>
                    <a:pt x="469" y="392"/>
                    <a:pt x="428" y="365"/>
                    <a:pt x="376" y="358"/>
                  </a:cubicBezTo>
                  <a:cubicBezTo>
                    <a:pt x="365" y="356"/>
                    <a:pt x="353" y="354"/>
                    <a:pt x="343" y="354"/>
                  </a:cubicBezTo>
                  <a:cubicBezTo>
                    <a:pt x="342" y="340"/>
                    <a:pt x="334" y="348"/>
                    <a:pt x="329" y="355"/>
                  </a:cubicBezTo>
                  <a:cubicBezTo>
                    <a:pt x="328" y="355"/>
                    <a:pt x="328" y="355"/>
                    <a:pt x="327" y="356"/>
                  </a:cubicBezTo>
                  <a:cubicBezTo>
                    <a:pt x="325" y="356"/>
                    <a:pt x="323" y="356"/>
                    <a:pt x="320" y="355"/>
                  </a:cubicBezTo>
                  <a:cubicBezTo>
                    <a:pt x="322" y="349"/>
                    <a:pt x="324" y="343"/>
                    <a:pt x="326" y="337"/>
                  </a:cubicBezTo>
                  <a:cubicBezTo>
                    <a:pt x="340" y="331"/>
                    <a:pt x="353" y="324"/>
                    <a:pt x="367" y="320"/>
                  </a:cubicBezTo>
                  <a:cubicBezTo>
                    <a:pt x="372" y="320"/>
                    <a:pt x="376" y="320"/>
                    <a:pt x="380" y="320"/>
                  </a:cubicBezTo>
                  <a:cubicBezTo>
                    <a:pt x="377" y="321"/>
                    <a:pt x="367" y="322"/>
                    <a:pt x="365" y="325"/>
                  </a:cubicBezTo>
                  <a:cubicBezTo>
                    <a:pt x="361" y="327"/>
                    <a:pt x="344" y="331"/>
                    <a:pt x="348" y="337"/>
                  </a:cubicBezTo>
                  <a:cubicBezTo>
                    <a:pt x="351" y="344"/>
                    <a:pt x="367" y="333"/>
                    <a:pt x="371" y="332"/>
                  </a:cubicBezTo>
                  <a:cubicBezTo>
                    <a:pt x="398" y="331"/>
                    <a:pt x="426" y="334"/>
                    <a:pt x="452" y="340"/>
                  </a:cubicBezTo>
                  <a:cubicBezTo>
                    <a:pt x="478" y="359"/>
                    <a:pt x="503" y="384"/>
                    <a:pt x="519" y="412"/>
                  </a:cubicBezTo>
                  <a:cubicBezTo>
                    <a:pt x="523" y="420"/>
                    <a:pt x="526" y="408"/>
                    <a:pt x="521" y="401"/>
                  </a:cubicBezTo>
                  <a:cubicBezTo>
                    <a:pt x="510" y="383"/>
                    <a:pt x="496" y="367"/>
                    <a:pt x="480" y="353"/>
                  </a:cubicBezTo>
                  <a:cubicBezTo>
                    <a:pt x="503" y="369"/>
                    <a:pt x="527" y="380"/>
                    <a:pt x="552" y="392"/>
                  </a:cubicBezTo>
                  <a:cubicBezTo>
                    <a:pt x="556" y="396"/>
                    <a:pt x="563" y="411"/>
                    <a:pt x="571" y="423"/>
                  </a:cubicBezTo>
                  <a:cubicBezTo>
                    <a:pt x="563" y="414"/>
                    <a:pt x="551" y="402"/>
                    <a:pt x="543" y="419"/>
                  </a:cubicBezTo>
                  <a:cubicBezTo>
                    <a:pt x="538" y="430"/>
                    <a:pt x="546" y="437"/>
                    <a:pt x="547" y="430"/>
                  </a:cubicBezTo>
                  <a:cubicBezTo>
                    <a:pt x="547" y="430"/>
                    <a:pt x="550" y="417"/>
                    <a:pt x="554" y="418"/>
                  </a:cubicBezTo>
                  <a:cubicBezTo>
                    <a:pt x="537" y="432"/>
                    <a:pt x="579" y="440"/>
                    <a:pt x="573" y="426"/>
                  </a:cubicBezTo>
                  <a:cubicBezTo>
                    <a:pt x="580" y="437"/>
                    <a:pt x="587" y="443"/>
                    <a:pt x="591" y="433"/>
                  </a:cubicBezTo>
                  <a:cubicBezTo>
                    <a:pt x="592" y="434"/>
                    <a:pt x="593" y="435"/>
                    <a:pt x="594" y="436"/>
                  </a:cubicBezTo>
                  <a:cubicBezTo>
                    <a:pt x="588" y="446"/>
                    <a:pt x="582" y="455"/>
                    <a:pt x="577" y="465"/>
                  </a:cubicBezTo>
                  <a:cubicBezTo>
                    <a:pt x="569" y="467"/>
                    <a:pt x="557" y="493"/>
                    <a:pt x="553" y="500"/>
                  </a:cubicBezTo>
                  <a:cubicBezTo>
                    <a:pt x="541" y="513"/>
                    <a:pt x="530" y="527"/>
                    <a:pt x="518" y="541"/>
                  </a:cubicBezTo>
                  <a:cubicBezTo>
                    <a:pt x="515" y="545"/>
                    <a:pt x="486" y="570"/>
                    <a:pt x="493" y="575"/>
                  </a:cubicBezTo>
                  <a:cubicBezTo>
                    <a:pt x="500" y="581"/>
                    <a:pt x="520" y="550"/>
                    <a:pt x="524" y="546"/>
                  </a:cubicBezTo>
                  <a:cubicBezTo>
                    <a:pt x="508" y="572"/>
                    <a:pt x="490" y="595"/>
                    <a:pt x="468" y="616"/>
                  </a:cubicBezTo>
                  <a:close/>
                  <a:moveTo>
                    <a:pt x="306" y="476"/>
                  </a:moveTo>
                  <a:cubicBezTo>
                    <a:pt x="309" y="466"/>
                    <a:pt x="312" y="465"/>
                    <a:pt x="312" y="465"/>
                  </a:cubicBezTo>
                  <a:cubicBezTo>
                    <a:pt x="312" y="465"/>
                    <a:pt x="314" y="466"/>
                    <a:pt x="315" y="470"/>
                  </a:cubicBezTo>
                  <a:cubicBezTo>
                    <a:pt x="313" y="472"/>
                    <a:pt x="311" y="474"/>
                    <a:pt x="309" y="477"/>
                  </a:cubicBezTo>
                  <a:cubicBezTo>
                    <a:pt x="308" y="477"/>
                    <a:pt x="307" y="476"/>
                    <a:pt x="306" y="476"/>
                  </a:cubicBezTo>
                  <a:close/>
                  <a:moveTo>
                    <a:pt x="317" y="488"/>
                  </a:moveTo>
                  <a:cubicBezTo>
                    <a:pt x="317" y="487"/>
                    <a:pt x="318" y="486"/>
                    <a:pt x="318" y="484"/>
                  </a:cubicBezTo>
                  <a:cubicBezTo>
                    <a:pt x="318" y="484"/>
                    <a:pt x="318" y="484"/>
                    <a:pt x="318" y="484"/>
                  </a:cubicBezTo>
                  <a:cubicBezTo>
                    <a:pt x="318" y="486"/>
                    <a:pt x="318" y="488"/>
                    <a:pt x="317" y="488"/>
                  </a:cubicBezTo>
                  <a:cubicBezTo>
                    <a:pt x="317" y="488"/>
                    <a:pt x="317" y="488"/>
                    <a:pt x="317" y="488"/>
                  </a:cubicBezTo>
                  <a:close/>
                  <a:moveTo>
                    <a:pt x="423" y="472"/>
                  </a:moveTo>
                  <a:cubicBezTo>
                    <a:pt x="438" y="480"/>
                    <a:pt x="451" y="490"/>
                    <a:pt x="462" y="505"/>
                  </a:cubicBezTo>
                  <a:cubicBezTo>
                    <a:pt x="462" y="510"/>
                    <a:pt x="463" y="515"/>
                    <a:pt x="463" y="519"/>
                  </a:cubicBezTo>
                  <a:cubicBezTo>
                    <a:pt x="445" y="509"/>
                    <a:pt x="435" y="487"/>
                    <a:pt x="423" y="472"/>
                  </a:cubicBezTo>
                  <a:close/>
                  <a:moveTo>
                    <a:pt x="468" y="539"/>
                  </a:moveTo>
                  <a:cubicBezTo>
                    <a:pt x="470" y="540"/>
                    <a:pt x="472" y="539"/>
                    <a:pt x="472" y="537"/>
                  </a:cubicBezTo>
                  <a:cubicBezTo>
                    <a:pt x="484" y="544"/>
                    <a:pt x="474" y="553"/>
                    <a:pt x="465" y="550"/>
                  </a:cubicBezTo>
                  <a:cubicBezTo>
                    <a:pt x="466" y="550"/>
                    <a:pt x="467" y="550"/>
                    <a:pt x="469" y="550"/>
                  </a:cubicBezTo>
                  <a:cubicBezTo>
                    <a:pt x="477" y="549"/>
                    <a:pt x="469" y="541"/>
                    <a:pt x="468" y="539"/>
                  </a:cubicBezTo>
                  <a:close/>
                  <a:moveTo>
                    <a:pt x="379" y="367"/>
                  </a:moveTo>
                  <a:cubicBezTo>
                    <a:pt x="409" y="374"/>
                    <a:pt x="440" y="385"/>
                    <a:pt x="466" y="403"/>
                  </a:cubicBezTo>
                  <a:cubicBezTo>
                    <a:pt x="439" y="389"/>
                    <a:pt x="408" y="377"/>
                    <a:pt x="379" y="367"/>
                  </a:cubicBezTo>
                  <a:close/>
                  <a:moveTo>
                    <a:pt x="414" y="391"/>
                  </a:moveTo>
                  <a:cubicBezTo>
                    <a:pt x="427" y="398"/>
                    <a:pt x="438" y="405"/>
                    <a:pt x="446" y="414"/>
                  </a:cubicBezTo>
                  <a:cubicBezTo>
                    <a:pt x="435" y="407"/>
                    <a:pt x="425" y="399"/>
                    <a:pt x="414" y="391"/>
                  </a:cubicBezTo>
                  <a:close/>
                  <a:moveTo>
                    <a:pt x="562" y="425"/>
                  </a:moveTo>
                  <a:cubicBezTo>
                    <a:pt x="561" y="425"/>
                    <a:pt x="560" y="424"/>
                    <a:pt x="559" y="424"/>
                  </a:cubicBezTo>
                  <a:cubicBezTo>
                    <a:pt x="559" y="424"/>
                    <a:pt x="559" y="424"/>
                    <a:pt x="559" y="424"/>
                  </a:cubicBezTo>
                  <a:cubicBezTo>
                    <a:pt x="560" y="424"/>
                    <a:pt x="560" y="423"/>
                    <a:pt x="560" y="423"/>
                  </a:cubicBezTo>
                  <a:cubicBezTo>
                    <a:pt x="561" y="423"/>
                    <a:pt x="561" y="424"/>
                    <a:pt x="562" y="425"/>
                  </a:cubicBezTo>
                  <a:close/>
                  <a:moveTo>
                    <a:pt x="574" y="502"/>
                  </a:moveTo>
                  <a:cubicBezTo>
                    <a:pt x="564" y="513"/>
                    <a:pt x="554" y="526"/>
                    <a:pt x="545" y="538"/>
                  </a:cubicBezTo>
                  <a:cubicBezTo>
                    <a:pt x="548" y="533"/>
                    <a:pt x="551" y="527"/>
                    <a:pt x="554" y="522"/>
                  </a:cubicBezTo>
                  <a:cubicBezTo>
                    <a:pt x="557" y="519"/>
                    <a:pt x="559" y="516"/>
                    <a:pt x="561" y="513"/>
                  </a:cubicBezTo>
                  <a:cubicBezTo>
                    <a:pt x="566" y="509"/>
                    <a:pt x="570" y="506"/>
                    <a:pt x="574" y="502"/>
                  </a:cubicBezTo>
                  <a:close/>
                  <a:moveTo>
                    <a:pt x="596" y="505"/>
                  </a:moveTo>
                  <a:cubicBezTo>
                    <a:pt x="577" y="530"/>
                    <a:pt x="555" y="554"/>
                    <a:pt x="534" y="578"/>
                  </a:cubicBezTo>
                  <a:cubicBezTo>
                    <a:pt x="525" y="585"/>
                    <a:pt x="516" y="592"/>
                    <a:pt x="508" y="600"/>
                  </a:cubicBezTo>
                  <a:cubicBezTo>
                    <a:pt x="513" y="590"/>
                    <a:pt x="519" y="581"/>
                    <a:pt x="524" y="572"/>
                  </a:cubicBezTo>
                  <a:cubicBezTo>
                    <a:pt x="549" y="545"/>
                    <a:pt x="571" y="507"/>
                    <a:pt x="602" y="487"/>
                  </a:cubicBezTo>
                  <a:cubicBezTo>
                    <a:pt x="601" y="493"/>
                    <a:pt x="599" y="500"/>
                    <a:pt x="596" y="505"/>
                  </a:cubicBezTo>
                  <a:close/>
                  <a:moveTo>
                    <a:pt x="625" y="465"/>
                  </a:moveTo>
                  <a:cubicBezTo>
                    <a:pt x="620" y="473"/>
                    <a:pt x="615" y="480"/>
                    <a:pt x="610" y="487"/>
                  </a:cubicBezTo>
                  <a:cubicBezTo>
                    <a:pt x="612" y="483"/>
                    <a:pt x="612" y="480"/>
                    <a:pt x="610" y="476"/>
                  </a:cubicBezTo>
                  <a:cubicBezTo>
                    <a:pt x="605" y="473"/>
                    <a:pt x="597" y="480"/>
                    <a:pt x="595" y="482"/>
                  </a:cubicBezTo>
                  <a:cubicBezTo>
                    <a:pt x="597" y="480"/>
                    <a:pt x="618" y="450"/>
                    <a:pt x="604" y="461"/>
                  </a:cubicBezTo>
                  <a:cubicBezTo>
                    <a:pt x="606" y="458"/>
                    <a:pt x="608" y="456"/>
                    <a:pt x="610" y="453"/>
                  </a:cubicBezTo>
                  <a:cubicBezTo>
                    <a:pt x="615" y="454"/>
                    <a:pt x="616" y="445"/>
                    <a:pt x="613" y="442"/>
                  </a:cubicBezTo>
                  <a:cubicBezTo>
                    <a:pt x="611" y="435"/>
                    <a:pt x="609" y="428"/>
                    <a:pt x="605" y="421"/>
                  </a:cubicBezTo>
                  <a:cubicBezTo>
                    <a:pt x="620" y="431"/>
                    <a:pt x="631" y="443"/>
                    <a:pt x="631" y="453"/>
                  </a:cubicBezTo>
                  <a:cubicBezTo>
                    <a:pt x="627" y="457"/>
                    <a:pt x="625" y="461"/>
                    <a:pt x="625" y="465"/>
                  </a:cubicBezTo>
                  <a:close/>
                  <a:moveTo>
                    <a:pt x="709" y="356"/>
                  </a:moveTo>
                  <a:cubicBezTo>
                    <a:pt x="703" y="361"/>
                    <a:pt x="697" y="367"/>
                    <a:pt x="691" y="373"/>
                  </a:cubicBezTo>
                  <a:cubicBezTo>
                    <a:pt x="706" y="353"/>
                    <a:pt x="721" y="335"/>
                    <a:pt x="738" y="318"/>
                  </a:cubicBezTo>
                  <a:cubicBezTo>
                    <a:pt x="729" y="331"/>
                    <a:pt x="719" y="343"/>
                    <a:pt x="709" y="356"/>
                  </a:cubicBezTo>
                  <a:close/>
                  <a:moveTo>
                    <a:pt x="751" y="313"/>
                  </a:moveTo>
                  <a:cubicBezTo>
                    <a:pt x="754" y="308"/>
                    <a:pt x="757" y="303"/>
                    <a:pt x="760" y="299"/>
                  </a:cubicBezTo>
                  <a:cubicBezTo>
                    <a:pt x="762" y="297"/>
                    <a:pt x="765" y="295"/>
                    <a:pt x="767" y="293"/>
                  </a:cubicBezTo>
                  <a:cubicBezTo>
                    <a:pt x="762" y="299"/>
                    <a:pt x="757" y="306"/>
                    <a:pt x="751" y="313"/>
                  </a:cubicBezTo>
                  <a:close/>
                  <a:moveTo>
                    <a:pt x="810" y="221"/>
                  </a:moveTo>
                  <a:cubicBezTo>
                    <a:pt x="811" y="222"/>
                    <a:pt x="812" y="222"/>
                    <a:pt x="814" y="222"/>
                  </a:cubicBezTo>
                  <a:cubicBezTo>
                    <a:pt x="809" y="225"/>
                    <a:pt x="804" y="229"/>
                    <a:pt x="801" y="233"/>
                  </a:cubicBezTo>
                  <a:cubicBezTo>
                    <a:pt x="801" y="226"/>
                    <a:pt x="801" y="219"/>
                    <a:pt x="800" y="211"/>
                  </a:cubicBezTo>
                  <a:cubicBezTo>
                    <a:pt x="803" y="215"/>
                    <a:pt x="806" y="218"/>
                    <a:pt x="810" y="221"/>
                  </a:cubicBezTo>
                  <a:close/>
                  <a:moveTo>
                    <a:pt x="798" y="248"/>
                  </a:moveTo>
                  <a:cubicBezTo>
                    <a:pt x="804" y="241"/>
                    <a:pt x="809" y="235"/>
                    <a:pt x="816" y="230"/>
                  </a:cubicBezTo>
                  <a:cubicBezTo>
                    <a:pt x="811" y="239"/>
                    <a:pt x="804" y="248"/>
                    <a:pt x="795" y="257"/>
                  </a:cubicBezTo>
                  <a:cubicBezTo>
                    <a:pt x="796" y="254"/>
                    <a:pt x="797" y="251"/>
                    <a:pt x="798" y="248"/>
                  </a:cubicBezTo>
                  <a:close/>
                  <a:moveTo>
                    <a:pt x="790" y="245"/>
                  </a:moveTo>
                  <a:cubicBezTo>
                    <a:pt x="789" y="246"/>
                    <a:pt x="781" y="253"/>
                    <a:pt x="787" y="256"/>
                  </a:cubicBezTo>
                  <a:cubicBezTo>
                    <a:pt x="785" y="261"/>
                    <a:pt x="783" y="266"/>
                    <a:pt x="781" y="271"/>
                  </a:cubicBezTo>
                  <a:cubicBezTo>
                    <a:pt x="773" y="277"/>
                    <a:pt x="766" y="283"/>
                    <a:pt x="759" y="289"/>
                  </a:cubicBezTo>
                  <a:cubicBezTo>
                    <a:pt x="751" y="288"/>
                    <a:pt x="733" y="311"/>
                    <a:pt x="726" y="316"/>
                  </a:cubicBezTo>
                  <a:cubicBezTo>
                    <a:pt x="750" y="289"/>
                    <a:pt x="774" y="261"/>
                    <a:pt x="792" y="231"/>
                  </a:cubicBezTo>
                  <a:cubicBezTo>
                    <a:pt x="792" y="236"/>
                    <a:pt x="791" y="240"/>
                    <a:pt x="790" y="245"/>
                  </a:cubicBezTo>
                  <a:close/>
                  <a:moveTo>
                    <a:pt x="789" y="218"/>
                  </a:moveTo>
                  <a:cubicBezTo>
                    <a:pt x="788" y="210"/>
                    <a:pt x="788" y="202"/>
                    <a:pt x="787" y="194"/>
                  </a:cubicBezTo>
                  <a:cubicBezTo>
                    <a:pt x="790" y="201"/>
                    <a:pt x="792" y="208"/>
                    <a:pt x="792" y="215"/>
                  </a:cubicBezTo>
                  <a:cubicBezTo>
                    <a:pt x="791" y="216"/>
                    <a:pt x="790" y="217"/>
                    <a:pt x="789" y="218"/>
                  </a:cubicBezTo>
                  <a:close/>
                  <a:moveTo>
                    <a:pt x="791" y="180"/>
                  </a:moveTo>
                  <a:cubicBezTo>
                    <a:pt x="791" y="180"/>
                    <a:pt x="791" y="180"/>
                    <a:pt x="790" y="180"/>
                  </a:cubicBezTo>
                  <a:cubicBezTo>
                    <a:pt x="789" y="178"/>
                    <a:pt x="788" y="176"/>
                    <a:pt x="787" y="174"/>
                  </a:cubicBezTo>
                  <a:cubicBezTo>
                    <a:pt x="789" y="176"/>
                    <a:pt x="790" y="178"/>
                    <a:pt x="791" y="180"/>
                  </a:cubicBezTo>
                  <a:close/>
                  <a:moveTo>
                    <a:pt x="485" y="34"/>
                  </a:moveTo>
                  <a:cubicBezTo>
                    <a:pt x="487" y="33"/>
                    <a:pt x="489" y="31"/>
                    <a:pt x="491" y="30"/>
                  </a:cubicBezTo>
                  <a:cubicBezTo>
                    <a:pt x="494" y="30"/>
                    <a:pt x="498" y="31"/>
                    <a:pt x="500" y="32"/>
                  </a:cubicBezTo>
                  <a:cubicBezTo>
                    <a:pt x="495" y="33"/>
                    <a:pt x="490" y="34"/>
                    <a:pt x="485" y="35"/>
                  </a:cubicBezTo>
                  <a:cubicBezTo>
                    <a:pt x="485" y="35"/>
                    <a:pt x="485" y="34"/>
                    <a:pt x="485" y="34"/>
                  </a:cubicBezTo>
                  <a:close/>
                  <a:moveTo>
                    <a:pt x="485" y="43"/>
                  </a:moveTo>
                  <a:cubicBezTo>
                    <a:pt x="500" y="40"/>
                    <a:pt x="517" y="37"/>
                    <a:pt x="533" y="36"/>
                  </a:cubicBezTo>
                  <a:cubicBezTo>
                    <a:pt x="542" y="36"/>
                    <a:pt x="551" y="36"/>
                    <a:pt x="561" y="36"/>
                  </a:cubicBezTo>
                  <a:cubicBezTo>
                    <a:pt x="548" y="37"/>
                    <a:pt x="535" y="40"/>
                    <a:pt x="522" y="43"/>
                  </a:cubicBezTo>
                  <a:cubicBezTo>
                    <a:pt x="511" y="42"/>
                    <a:pt x="498" y="42"/>
                    <a:pt x="485" y="43"/>
                  </a:cubicBezTo>
                  <a:close/>
                  <a:moveTo>
                    <a:pt x="483" y="69"/>
                  </a:moveTo>
                  <a:cubicBezTo>
                    <a:pt x="486" y="68"/>
                    <a:pt x="489" y="66"/>
                    <a:pt x="492" y="64"/>
                  </a:cubicBezTo>
                  <a:cubicBezTo>
                    <a:pt x="494" y="67"/>
                    <a:pt x="496" y="68"/>
                    <a:pt x="499" y="69"/>
                  </a:cubicBezTo>
                  <a:cubicBezTo>
                    <a:pt x="493" y="69"/>
                    <a:pt x="488" y="69"/>
                    <a:pt x="483" y="69"/>
                  </a:cubicBezTo>
                  <a:close/>
                  <a:moveTo>
                    <a:pt x="523" y="51"/>
                  </a:moveTo>
                  <a:cubicBezTo>
                    <a:pt x="529" y="51"/>
                    <a:pt x="535" y="52"/>
                    <a:pt x="540" y="52"/>
                  </a:cubicBezTo>
                  <a:cubicBezTo>
                    <a:pt x="530" y="53"/>
                    <a:pt x="520" y="55"/>
                    <a:pt x="510" y="56"/>
                  </a:cubicBezTo>
                  <a:cubicBezTo>
                    <a:pt x="514" y="54"/>
                    <a:pt x="519" y="52"/>
                    <a:pt x="523" y="51"/>
                  </a:cubicBezTo>
                  <a:close/>
                  <a:moveTo>
                    <a:pt x="577" y="68"/>
                  </a:moveTo>
                  <a:cubicBezTo>
                    <a:pt x="558" y="66"/>
                    <a:pt x="539" y="65"/>
                    <a:pt x="520" y="63"/>
                  </a:cubicBezTo>
                  <a:cubicBezTo>
                    <a:pt x="538" y="61"/>
                    <a:pt x="557" y="58"/>
                    <a:pt x="575" y="58"/>
                  </a:cubicBezTo>
                  <a:cubicBezTo>
                    <a:pt x="583" y="61"/>
                    <a:pt x="589" y="63"/>
                    <a:pt x="595" y="68"/>
                  </a:cubicBezTo>
                  <a:cubicBezTo>
                    <a:pt x="589" y="68"/>
                    <a:pt x="583" y="68"/>
                    <a:pt x="577" y="68"/>
                  </a:cubicBezTo>
                  <a:close/>
                  <a:moveTo>
                    <a:pt x="609" y="72"/>
                  </a:moveTo>
                  <a:cubicBezTo>
                    <a:pt x="609" y="71"/>
                    <a:pt x="608" y="69"/>
                    <a:pt x="608" y="68"/>
                  </a:cubicBezTo>
                  <a:cubicBezTo>
                    <a:pt x="607" y="67"/>
                    <a:pt x="606" y="67"/>
                    <a:pt x="605" y="66"/>
                  </a:cubicBezTo>
                  <a:cubicBezTo>
                    <a:pt x="619" y="69"/>
                    <a:pt x="632" y="73"/>
                    <a:pt x="645" y="77"/>
                  </a:cubicBezTo>
                  <a:cubicBezTo>
                    <a:pt x="633" y="75"/>
                    <a:pt x="621" y="73"/>
                    <a:pt x="609" y="72"/>
                  </a:cubicBezTo>
                  <a:close/>
                  <a:moveTo>
                    <a:pt x="713" y="111"/>
                  </a:moveTo>
                  <a:cubicBezTo>
                    <a:pt x="708" y="107"/>
                    <a:pt x="704" y="103"/>
                    <a:pt x="699" y="99"/>
                  </a:cubicBezTo>
                  <a:cubicBezTo>
                    <a:pt x="699" y="99"/>
                    <a:pt x="699" y="99"/>
                    <a:pt x="699" y="99"/>
                  </a:cubicBezTo>
                  <a:cubicBezTo>
                    <a:pt x="713" y="104"/>
                    <a:pt x="726" y="110"/>
                    <a:pt x="738" y="117"/>
                  </a:cubicBezTo>
                  <a:cubicBezTo>
                    <a:pt x="741" y="120"/>
                    <a:pt x="744" y="124"/>
                    <a:pt x="747" y="127"/>
                  </a:cubicBezTo>
                  <a:cubicBezTo>
                    <a:pt x="736" y="121"/>
                    <a:pt x="725" y="115"/>
                    <a:pt x="713" y="111"/>
                  </a:cubicBezTo>
                  <a:close/>
                  <a:moveTo>
                    <a:pt x="777" y="172"/>
                  </a:moveTo>
                  <a:cubicBezTo>
                    <a:pt x="780" y="187"/>
                    <a:pt x="780" y="203"/>
                    <a:pt x="781" y="218"/>
                  </a:cubicBezTo>
                  <a:cubicBezTo>
                    <a:pt x="771" y="185"/>
                    <a:pt x="753" y="154"/>
                    <a:pt x="728" y="127"/>
                  </a:cubicBezTo>
                  <a:cubicBezTo>
                    <a:pt x="741" y="133"/>
                    <a:pt x="753" y="141"/>
                    <a:pt x="764" y="150"/>
                  </a:cubicBezTo>
                  <a:cubicBezTo>
                    <a:pt x="769" y="157"/>
                    <a:pt x="773" y="165"/>
                    <a:pt x="777" y="172"/>
                  </a:cubicBezTo>
                  <a:close/>
                  <a:moveTo>
                    <a:pt x="797" y="149"/>
                  </a:moveTo>
                  <a:cubicBezTo>
                    <a:pt x="783" y="136"/>
                    <a:pt x="768" y="125"/>
                    <a:pt x="752" y="115"/>
                  </a:cubicBezTo>
                  <a:cubicBezTo>
                    <a:pt x="732" y="103"/>
                    <a:pt x="718" y="85"/>
                    <a:pt x="699" y="71"/>
                  </a:cubicBezTo>
                  <a:cubicBezTo>
                    <a:pt x="743" y="91"/>
                    <a:pt x="774" y="115"/>
                    <a:pt x="797" y="149"/>
                  </a:cubicBezTo>
                  <a:close/>
                  <a:moveTo>
                    <a:pt x="689" y="74"/>
                  </a:moveTo>
                  <a:cubicBezTo>
                    <a:pt x="699" y="81"/>
                    <a:pt x="709" y="89"/>
                    <a:pt x="717" y="97"/>
                  </a:cubicBezTo>
                  <a:cubicBezTo>
                    <a:pt x="710" y="93"/>
                    <a:pt x="702" y="89"/>
                    <a:pt x="693" y="86"/>
                  </a:cubicBezTo>
                  <a:cubicBezTo>
                    <a:pt x="691" y="82"/>
                    <a:pt x="688" y="78"/>
                    <a:pt x="686" y="75"/>
                  </a:cubicBezTo>
                  <a:cubicBezTo>
                    <a:pt x="687" y="75"/>
                    <a:pt x="688" y="75"/>
                    <a:pt x="689" y="74"/>
                  </a:cubicBezTo>
                  <a:close/>
                  <a:moveTo>
                    <a:pt x="637" y="50"/>
                  </a:moveTo>
                  <a:cubicBezTo>
                    <a:pt x="653" y="57"/>
                    <a:pt x="668" y="67"/>
                    <a:pt x="680" y="81"/>
                  </a:cubicBezTo>
                  <a:cubicBezTo>
                    <a:pt x="636" y="64"/>
                    <a:pt x="597" y="51"/>
                    <a:pt x="550" y="45"/>
                  </a:cubicBezTo>
                  <a:cubicBezTo>
                    <a:pt x="578" y="41"/>
                    <a:pt x="607" y="43"/>
                    <a:pt x="637" y="50"/>
                  </a:cubicBezTo>
                  <a:close/>
                  <a:moveTo>
                    <a:pt x="513" y="30"/>
                  </a:moveTo>
                  <a:cubicBezTo>
                    <a:pt x="511" y="30"/>
                    <a:pt x="509" y="31"/>
                    <a:pt x="507" y="31"/>
                  </a:cubicBezTo>
                  <a:cubicBezTo>
                    <a:pt x="509" y="28"/>
                    <a:pt x="506" y="26"/>
                    <a:pt x="503" y="25"/>
                  </a:cubicBezTo>
                  <a:cubicBezTo>
                    <a:pt x="524" y="18"/>
                    <a:pt x="551" y="20"/>
                    <a:pt x="578" y="26"/>
                  </a:cubicBezTo>
                  <a:cubicBezTo>
                    <a:pt x="569" y="26"/>
                    <a:pt x="517" y="21"/>
                    <a:pt x="513" y="30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6" name="Freeform 24"/>
            <p:cNvSpPr/>
            <p:nvPr/>
          </p:nvSpPr>
          <p:spPr bwMode="auto">
            <a:xfrm>
              <a:off x="2269622" y="4730543"/>
              <a:ext cx="216685" cy="195210"/>
            </a:xfrm>
            <a:custGeom>
              <a:cxnLst>
                <a:cxn ang="0">
                  <a:pos x="73" y="14"/>
                </a:cxn>
                <a:cxn ang="0">
                  <a:pos x="69" y="15"/>
                </a:cxn>
                <a:cxn ang="0">
                  <a:pos x="59" y="12"/>
                </a:cxn>
                <a:cxn ang="0">
                  <a:pos x="21" y="48"/>
                </a:cxn>
                <a:cxn ang="0">
                  <a:pos x="5" y="71"/>
                </a:cxn>
                <a:cxn ang="0">
                  <a:pos x="27" y="57"/>
                </a:cxn>
                <a:cxn ang="0">
                  <a:pos x="32" y="63"/>
                </a:cxn>
                <a:cxn ang="0">
                  <a:pos x="56" y="35"/>
                </a:cxn>
                <a:cxn ang="0">
                  <a:pos x="73" y="14"/>
                </a:cxn>
              </a:cxnLst>
              <a:rect l="0" t="0" r="r" b="b"/>
              <a:pathLst>
                <a:path w="87" h="78">
                  <a:moveTo>
                    <a:pt x="73" y="14"/>
                  </a:moveTo>
                  <a:cubicBezTo>
                    <a:pt x="72" y="14"/>
                    <a:pt x="70" y="14"/>
                    <a:pt x="69" y="15"/>
                  </a:cubicBezTo>
                  <a:cubicBezTo>
                    <a:pt x="75" y="6"/>
                    <a:pt x="61" y="11"/>
                    <a:pt x="59" y="12"/>
                  </a:cubicBezTo>
                  <a:cubicBezTo>
                    <a:pt x="59" y="0"/>
                    <a:pt x="24" y="44"/>
                    <a:pt x="21" y="48"/>
                  </a:cubicBezTo>
                  <a:cubicBezTo>
                    <a:pt x="18" y="51"/>
                    <a:pt x="0" y="66"/>
                    <a:pt x="5" y="71"/>
                  </a:cubicBezTo>
                  <a:cubicBezTo>
                    <a:pt x="11" y="78"/>
                    <a:pt x="24" y="60"/>
                    <a:pt x="27" y="57"/>
                  </a:cubicBezTo>
                  <a:cubicBezTo>
                    <a:pt x="25" y="60"/>
                    <a:pt x="27" y="68"/>
                    <a:pt x="32" y="63"/>
                  </a:cubicBezTo>
                  <a:cubicBezTo>
                    <a:pt x="41" y="54"/>
                    <a:pt x="48" y="44"/>
                    <a:pt x="56" y="35"/>
                  </a:cubicBezTo>
                  <a:cubicBezTo>
                    <a:pt x="57" y="35"/>
                    <a:pt x="87" y="12"/>
                    <a:pt x="73" y="1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7" name="Freeform 25"/>
            <p:cNvSpPr/>
            <p:nvPr/>
          </p:nvSpPr>
          <p:spPr bwMode="auto">
            <a:xfrm>
              <a:off x="2033417" y="5076072"/>
              <a:ext cx="1417233" cy="562207"/>
            </a:xfrm>
            <a:custGeom>
              <a:cxnLst>
                <a:cxn ang="0">
                  <a:pos x="555" y="219"/>
                </a:cxn>
                <a:cxn ang="0">
                  <a:pos x="565" y="182"/>
                </a:cxn>
                <a:cxn ang="0">
                  <a:pos x="536" y="156"/>
                </a:cxn>
                <a:cxn ang="0">
                  <a:pos x="428" y="146"/>
                </a:cxn>
                <a:cxn ang="0">
                  <a:pos x="279" y="149"/>
                </a:cxn>
                <a:cxn ang="0">
                  <a:pos x="148" y="147"/>
                </a:cxn>
                <a:cxn ang="0">
                  <a:pos x="300" y="87"/>
                </a:cxn>
                <a:cxn ang="0">
                  <a:pos x="488" y="41"/>
                </a:cxn>
                <a:cxn ang="0">
                  <a:pos x="539" y="9"/>
                </a:cxn>
                <a:cxn ang="0">
                  <a:pos x="440" y="1"/>
                </a:cxn>
                <a:cxn ang="0">
                  <a:pos x="240" y="33"/>
                </a:cxn>
                <a:cxn ang="0">
                  <a:pos x="46" y="74"/>
                </a:cxn>
                <a:cxn ang="0">
                  <a:pos x="7" y="83"/>
                </a:cxn>
                <a:cxn ang="0">
                  <a:pos x="23" y="87"/>
                </a:cxn>
                <a:cxn ang="0">
                  <a:pos x="132" y="63"/>
                </a:cxn>
                <a:cxn ang="0">
                  <a:pos x="335" y="22"/>
                </a:cxn>
                <a:cxn ang="0">
                  <a:pos x="528" y="15"/>
                </a:cxn>
                <a:cxn ang="0">
                  <a:pos x="411" y="49"/>
                </a:cxn>
                <a:cxn ang="0">
                  <a:pos x="277" y="86"/>
                </a:cxn>
                <a:cxn ang="0">
                  <a:pos x="175" y="120"/>
                </a:cxn>
                <a:cxn ang="0">
                  <a:pos x="137" y="149"/>
                </a:cxn>
                <a:cxn ang="0">
                  <a:pos x="190" y="159"/>
                </a:cxn>
                <a:cxn ang="0">
                  <a:pos x="428" y="154"/>
                </a:cxn>
                <a:cxn ang="0">
                  <a:pos x="522" y="160"/>
                </a:cxn>
                <a:cxn ang="0">
                  <a:pos x="555" y="179"/>
                </a:cxn>
                <a:cxn ang="0">
                  <a:pos x="555" y="219"/>
                </a:cxn>
              </a:cxnLst>
              <a:rect l="0" t="0" r="r" b="b"/>
              <a:pathLst>
                <a:path w="567" h="225">
                  <a:moveTo>
                    <a:pt x="555" y="219"/>
                  </a:moveTo>
                  <a:cubicBezTo>
                    <a:pt x="567" y="225"/>
                    <a:pt x="567" y="187"/>
                    <a:pt x="565" y="182"/>
                  </a:cubicBezTo>
                  <a:cubicBezTo>
                    <a:pt x="561" y="168"/>
                    <a:pt x="548" y="161"/>
                    <a:pt x="536" y="156"/>
                  </a:cubicBezTo>
                  <a:cubicBezTo>
                    <a:pt x="502" y="143"/>
                    <a:pt x="463" y="145"/>
                    <a:pt x="428" y="146"/>
                  </a:cubicBezTo>
                  <a:cubicBezTo>
                    <a:pt x="378" y="148"/>
                    <a:pt x="329" y="148"/>
                    <a:pt x="279" y="149"/>
                  </a:cubicBezTo>
                  <a:cubicBezTo>
                    <a:pt x="239" y="150"/>
                    <a:pt x="188" y="158"/>
                    <a:pt x="148" y="147"/>
                  </a:cubicBezTo>
                  <a:cubicBezTo>
                    <a:pt x="185" y="113"/>
                    <a:pt x="253" y="101"/>
                    <a:pt x="300" y="87"/>
                  </a:cubicBezTo>
                  <a:cubicBezTo>
                    <a:pt x="362" y="68"/>
                    <a:pt x="426" y="59"/>
                    <a:pt x="488" y="41"/>
                  </a:cubicBezTo>
                  <a:cubicBezTo>
                    <a:pt x="494" y="39"/>
                    <a:pt x="552" y="12"/>
                    <a:pt x="539" y="9"/>
                  </a:cubicBezTo>
                  <a:cubicBezTo>
                    <a:pt x="507" y="1"/>
                    <a:pt x="473" y="0"/>
                    <a:pt x="440" y="1"/>
                  </a:cubicBezTo>
                  <a:cubicBezTo>
                    <a:pt x="372" y="4"/>
                    <a:pt x="306" y="20"/>
                    <a:pt x="240" y="33"/>
                  </a:cubicBezTo>
                  <a:cubicBezTo>
                    <a:pt x="175" y="46"/>
                    <a:pt x="111" y="61"/>
                    <a:pt x="46" y="74"/>
                  </a:cubicBezTo>
                  <a:cubicBezTo>
                    <a:pt x="39" y="76"/>
                    <a:pt x="11" y="77"/>
                    <a:pt x="7" y="83"/>
                  </a:cubicBezTo>
                  <a:cubicBezTo>
                    <a:pt x="0" y="93"/>
                    <a:pt x="26" y="86"/>
                    <a:pt x="23" y="87"/>
                  </a:cubicBezTo>
                  <a:cubicBezTo>
                    <a:pt x="60" y="80"/>
                    <a:pt x="96" y="71"/>
                    <a:pt x="132" y="63"/>
                  </a:cubicBezTo>
                  <a:cubicBezTo>
                    <a:pt x="199" y="47"/>
                    <a:pt x="267" y="34"/>
                    <a:pt x="335" y="22"/>
                  </a:cubicBezTo>
                  <a:cubicBezTo>
                    <a:pt x="398" y="11"/>
                    <a:pt x="465" y="2"/>
                    <a:pt x="528" y="15"/>
                  </a:cubicBezTo>
                  <a:cubicBezTo>
                    <a:pt x="494" y="37"/>
                    <a:pt x="450" y="42"/>
                    <a:pt x="411" y="49"/>
                  </a:cubicBezTo>
                  <a:cubicBezTo>
                    <a:pt x="366" y="58"/>
                    <a:pt x="321" y="72"/>
                    <a:pt x="277" y="86"/>
                  </a:cubicBezTo>
                  <a:cubicBezTo>
                    <a:pt x="243" y="96"/>
                    <a:pt x="207" y="106"/>
                    <a:pt x="175" y="120"/>
                  </a:cubicBezTo>
                  <a:cubicBezTo>
                    <a:pt x="168" y="124"/>
                    <a:pt x="135" y="139"/>
                    <a:pt x="137" y="149"/>
                  </a:cubicBezTo>
                  <a:cubicBezTo>
                    <a:pt x="140" y="161"/>
                    <a:pt x="181" y="159"/>
                    <a:pt x="190" y="159"/>
                  </a:cubicBezTo>
                  <a:cubicBezTo>
                    <a:pt x="269" y="158"/>
                    <a:pt x="349" y="157"/>
                    <a:pt x="428" y="154"/>
                  </a:cubicBezTo>
                  <a:cubicBezTo>
                    <a:pt x="459" y="153"/>
                    <a:pt x="491" y="152"/>
                    <a:pt x="522" y="160"/>
                  </a:cubicBezTo>
                  <a:cubicBezTo>
                    <a:pt x="534" y="163"/>
                    <a:pt x="548" y="168"/>
                    <a:pt x="555" y="179"/>
                  </a:cubicBezTo>
                  <a:cubicBezTo>
                    <a:pt x="561" y="188"/>
                    <a:pt x="551" y="217"/>
                    <a:pt x="555" y="21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</p:grpSp>
      <p:sp>
        <p:nvSpPr>
          <p:cNvPr id="14339" name="文本框 39"/>
          <p:cNvSpPr txBox="1">
            <a:spLocks noChangeArrowheads="1"/>
          </p:cNvSpPr>
          <p:nvPr/>
        </p:nvSpPr>
        <p:spPr bwMode="auto">
          <a:xfrm>
            <a:off x="963614" y="1002508"/>
            <a:ext cx="1184940" cy="492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2600" b="1">
                <a:solidFill>
                  <a:schemeClr val="bg1"/>
                </a:solidFill>
                <a:latin typeface="Adobe 黑体 Std R" pitchFamily="34" charset="-122"/>
                <a:ea typeface="Adobe 黑体 Std R" pitchFamily="34" charset="-122"/>
              </a:rPr>
              <a:t>知识点</a:t>
            </a:r>
          </a:p>
        </p:txBody>
      </p:sp>
      <p:cxnSp>
        <p:nvCxnSpPr>
          <p:cNvPr id="44" name="直接连接符 12"/>
          <p:cNvCxnSpPr/>
          <p:nvPr/>
        </p:nvCxnSpPr>
        <p:spPr>
          <a:xfrm>
            <a:off x="-26988" y="4377930"/>
            <a:ext cx="904876" cy="350044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直接连接符 19"/>
          <p:cNvCxnSpPr/>
          <p:nvPr/>
        </p:nvCxnSpPr>
        <p:spPr>
          <a:xfrm>
            <a:off x="863600" y="4727972"/>
            <a:ext cx="7372350" cy="0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342" name="Picture 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932738" y="4645820"/>
            <a:ext cx="1219200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8" name="矩形 47"/>
          <p:cNvSpPr/>
          <p:nvPr/>
        </p:nvSpPr>
        <p:spPr>
          <a:xfrm>
            <a:off x="7546976" y="642938"/>
            <a:ext cx="1116013" cy="26312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 cmpd="sng">
            <a:solidFill>
              <a:schemeClr val="tx2">
                <a:lumMod val="40000"/>
                <a:lumOff val="6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/>
          </a:p>
        </p:txBody>
      </p:sp>
      <p:sp>
        <p:nvSpPr>
          <p:cNvPr id="14344" name="文本框 48"/>
          <p:cNvSpPr txBox="1">
            <a:spLocks noChangeArrowheads="1"/>
          </p:cNvSpPr>
          <p:nvPr/>
        </p:nvSpPr>
        <p:spPr bwMode="auto">
          <a:xfrm>
            <a:off x="7669215" y="642937"/>
            <a:ext cx="909223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知</a:t>
            </a:r>
            <a:r>
              <a:rPr kumimoji="1" lang="en-US" altLang="zh-CN" sz="1600" b="1">
                <a:latin typeface="楷体" pitchFamily="49" charset="-122"/>
                <a:ea typeface="楷体" pitchFamily="49" charset="-122"/>
              </a:rPr>
              <a:t>2</a:t>
            </a:r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－讲</a:t>
            </a:r>
          </a:p>
        </p:txBody>
      </p:sp>
      <p:pic>
        <p:nvPicPr>
          <p:cNvPr id="14345" name="图片 54" descr="上条蓝窄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1"/>
            <a:ext cx="9144000" cy="7703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76" name="TextBox 33"/>
          <p:cNvSpPr txBox="1">
            <a:spLocks noChangeArrowheads="1"/>
          </p:cNvSpPr>
          <p:nvPr/>
        </p:nvSpPr>
        <p:spPr bwMode="auto">
          <a:xfrm>
            <a:off x="527053" y="1151335"/>
            <a:ext cx="7623175" cy="41760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b="1">
                <a:solidFill>
                  <a:srgbClr val="0000FF"/>
                </a:solidFill>
                <a:latin typeface="Times New Roman" pitchFamily="18" charset="0"/>
              </a:rPr>
              <a:t>解：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(1)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依题意，得</a:t>
            </a:r>
            <a:endParaRPr lang="en-US" altLang="zh-CN" sz="2000" b="1">
              <a:solidFill>
                <a:srgbClr val="FF0000"/>
              </a:solidFill>
              <a:latin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             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点法画出图象，如图所示．</a:t>
            </a:r>
          </a:p>
          <a:p>
            <a:pPr>
              <a:lnSpc>
                <a:spcPct val="150000"/>
              </a:lnSpc>
            </a:pP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        (2)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观察图象发现，方程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12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－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6</a:t>
            </a:r>
            <a:endParaRPr lang="en-US" altLang="zh-CN" sz="2000" b="1">
              <a:solidFill>
                <a:srgbClr val="FF0000"/>
              </a:solidFill>
              <a:latin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            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与</a:t>
            </a:r>
            <a:endParaRPr lang="en-US" altLang="zh-CN" sz="2000" b="1">
              <a:solidFill>
                <a:srgbClr val="FF0000"/>
              </a:solidFill>
              <a:latin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            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温度降至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0 ℃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；</a:t>
            </a:r>
          </a:p>
          <a:p>
            <a:pPr>
              <a:lnSpc>
                <a:spcPct val="150000"/>
              </a:lnSpc>
            </a:pP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           方程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12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－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6</a:t>
            </a:r>
            <a:endParaRPr lang="en-US" altLang="zh-CN" sz="2000" b="1" i="1">
              <a:solidFill>
                <a:srgbClr val="FF0000"/>
              </a:solidFill>
              <a:latin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000" b="1" i="1">
                <a:solidFill>
                  <a:srgbClr val="FF0000"/>
                </a:solidFill>
                <a:latin typeface="Times New Roman" pitchFamily="18" charset="0"/>
              </a:rPr>
              <a:t>           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与直线</a:t>
            </a:r>
            <a:endParaRPr lang="en-US" altLang="zh-CN" sz="2000" b="1">
              <a:solidFill>
                <a:srgbClr val="FF0000"/>
              </a:solidFill>
              <a:latin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           </a:t>
            </a: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即它的解为</a:t>
            </a:r>
            <a:endParaRPr lang="zh-CN" altLang="en-US" sz="2000" b="1">
              <a:solidFill>
                <a:srgbClr val="FF0000"/>
              </a:solidFill>
              <a:latin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zh-CN" altLang="en-US" sz="2000" b="1">
                <a:solidFill>
                  <a:srgbClr val="FF0000"/>
                </a:solidFill>
                <a:latin typeface="Times New Roman" pitchFamily="18" charset="0"/>
              </a:rPr>
              <a:t>          冻室温度降至－</a:t>
            </a:r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9 ℃.</a:t>
            </a:r>
            <a:endParaRPr lang="zh-CN" altLang="en-US" sz="2000" b="1">
              <a:solidFill>
                <a:srgbClr val="FF0000"/>
              </a:solidFill>
              <a:latin typeface="Times New Roman" pitchFamily="18" charset="0"/>
            </a:endParaRPr>
          </a:p>
        </p:txBody>
      </p:sp>
      <p:sp>
        <p:nvSpPr>
          <p:cNvPr id="14348" name="文本框 46"/>
          <p:cNvSpPr txBox="1">
            <a:spLocks noChangeArrowheads="1"/>
          </p:cNvSpPr>
          <p:nvPr/>
        </p:nvSpPr>
        <p:spPr bwMode="auto">
          <a:xfrm>
            <a:off x="6207127" y="4406504"/>
            <a:ext cx="2044149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（来自</a:t>
            </a:r>
            <a:r>
              <a:rPr kumimoji="1" lang="en-US" altLang="zh-CN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《</a:t>
            </a:r>
            <a:r>
              <a:rPr kumimoji="1" lang="zh-CN" altLang="en-US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点拨</a:t>
            </a:r>
            <a:r>
              <a:rPr kumimoji="1" lang="en-US" altLang="zh-CN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》</a:t>
            </a:r>
            <a:r>
              <a:rPr kumimoji="1" lang="zh-CN" altLang="en-US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）</a:t>
            </a:r>
          </a:p>
        </p:txBody>
      </p:sp>
      <p:sp>
        <p:nvSpPr>
          <p:cNvPr id="14349" name="Text Box 15"/>
          <p:cNvSpPr txBox="1">
            <a:spLocks noChangeArrowheads="1"/>
          </p:cNvSpPr>
          <p:nvPr/>
        </p:nvSpPr>
        <p:spPr bwMode="auto">
          <a:xfrm>
            <a:off x="2493963" y="2369344"/>
            <a:ext cx="379412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en-US" sz="1800">
              <a:latin typeface="Arial" pitchFamily="34" charset="0"/>
            </a:endParaRPr>
          </a:p>
        </p:txBody>
      </p:sp>
      <p:pic>
        <p:nvPicPr>
          <p:cNvPr id="86032" name="Picture 1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935664" y="2616994"/>
            <a:ext cx="2035175" cy="1709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51" name="图片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791075" y="4737499"/>
            <a:ext cx="3259138" cy="2452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3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53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86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53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1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53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53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537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537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7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537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41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537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362" name="图片 3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19038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5363" name="组 23"/>
          <p:cNvGrpSpPr/>
          <p:nvPr/>
        </p:nvGrpSpPr>
        <p:grpSpPr>
          <a:xfrm>
            <a:off x="3663953" y="1056085"/>
            <a:ext cx="1792435" cy="553998"/>
            <a:chOff x="3437515" y="1408557"/>
            <a:chExt cx="1791758" cy="738611"/>
          </a:xfrm>
        </p:grpSpPr>
        <p:sp>
          <p:nvSpPr>
            <p:cNvPr id="15377" name="文本框 24"/>
            <p:cNvSpPr txBox="1">
              <a:spLocks noChangeArrowheads="1"/>
            </p:cNvSpPr>
            <p:nvPr/>
          </p:nvSpPr>
          <p:spPr bwMode="auto">
            <a:xfrm>
              <a:off x="3934215" y="1408557"/>
              <a:ext cx="1295058" cy="73861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sz="28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0" fontAlgn="base" latinLnBrk="0" hangingPunct="0"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0" fontAlgn="base" latinLnBrk="0" hangingPunct="0"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0" fontAlgn="base" latinLnBrk="0" hangingPunct="0"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0" fontAlgn="base" latinLnBrk="0" hangingPunct="0"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r>
                <a:rPr kumimoji="1" lang="zh-CN" altLang="en-US" sz="3000" b="1">
                  <a:solidFill>
                    <a:srgbClr val="008000"/>
                  </a:solidFill>
                  <a:latin typeface="Adobe 黑体 Std R" pitchFamily="34" charset="-122"/>
                  <a:ea typeface="Adobe 黑体 Std R" pitchFamily="34" charset="-122"/>
                </a:rPr>
                <a:t>总  </a:t>
              </a:r>
              <a:r>
                <a:rPr kumimoji="1" lang="en-US" altLang="zh-CN" sz="3000" b="1">
                  <a:solidFill>
                    <a:srgbClr val="008000"/>
                  </a:solidFill>
                  <a:latin typeface="Adobe 黑体 Std R" pitchFamily="34" charset="-122"/>
                  <a:ea typeface="Adobe 黑体 Std R" pitchFamily="34" charset="-122"/>
                </a:rPr>
                <a:t> </a:t>
              </a:r>
              <a:r>
                <a:rPr kumimoji="1" lang="zh-CN" altLang="en-US" sz="3000" b="1">
                  <a:solidFill>
                    <a:srgbClr val="008000"/>
                  </a:solidFill>
                  <a:latin typeface="Adobe 黑体 Std R" pitchFamily="34" charset="-122"/>
                  <a:ea typeface="Adobe 黑体 Std R" pitchFamily="34" charset="-122"/>
                </a:rPr>
                <a:t>结</a:t>
              </a:r>
            </a:p>
          </p:txBody>
        </p:sp>
        <p:pic>
          <p:nvPicPr>
            <p:cNvPr id="15378" name="Picture 6" descr="BS00554_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3437515" y="1490196"/>
              <a:ext cx="503237" cy="4397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3" name="组合 3"/>
          <p:cNvGrpSpPr/>
          <p:nvPr/>
        </p:nvGrpSpPr>
        <p:grpSpPr>
          <a:xfrm>
            <a:off x="8235754" y="3844390"/>
            <a:ext cx="799329" cy="994571"/>
            <a:chOff x="2000231" y="2114716"/>
            <a:chExt cx="2123898" cy="3523563"/>
          </a:xfrm>
          <a:solidFill>
            <a:srgbClr val="0070C0"/>
          </a:solidFill>
        </p:grpSpPr>
        <p:sp>
          <p:nvSpPr>
            <p:cNvPr id="11" name="Freeform 19"/>
            <p:cNvSpPr>
              <a:spLocks noEditPoints="1"/>
            </p:cNvSpPr>
            <p:nvPr/>
          </p:nvSpPr>
          <p:spPr bwMode="auto">
            <a:xfrm>
              <a:off x="3054372" y="2961932"/>
              <a:ext cx="181546" cy="140551"/>
            </a:xfrm>
            <a:custGeom>
              <a:cxnLst>
                <a:cxn ang="0">
                  <a:pos x="28" y="8"/>
                </a:cxn>
                <a:cxn ang="0">
                  <a:pos x="26" y="8"/>
                </a:cxn>
                <a:cxn ang="0">
                  <a:pos x="13" y="13"/>
                </a:cxn>
                <a:cxn ang="0">
                  <a:pos x="11" y="24"/>
                </a:cxn>
                <a:cxn ang="0">
                  <a:pos x="12" y="24"/>
                </a:cxn>
                <a:cxn ang="0">
                  <a:pos x="28" y="8"/>
                </a:cxn>
                <a:cxn ang="0">
                  <a:pos x="26" y="27"/>
                </a:cxn>
                <a:cxn ang="0">
                  <a:pos x="24" y="26"/>
                </a:cxn>
                <a:cxn ang="0">
                  <a:pos x="27" y="27"/>
                </a:cxn>
                <a:cxn ang="0">
                  <a:pos x="26" y="27"/>
                </a:cxn>
                <a:cxn ang="0">
                  <a:pos x="33" y="24"/>
                </a:cxn>
                <a:cxn ang="0">
                  <a:pos x="21" y="18"/>
                </a:cxn>
                <a:cxn ang="0">
                  <a:pos x="38" y="19"/>
                </a:cxn>
                <a:cxn ang="0">
                  <a:pos x="33" y="24"/>
                </a:cxn>
              </a:cxnLst>
              <a:rect l="0" t="0" r="r" b="b"/>
              <a:pathLst>
                <a:path w="73" h="56">
                  <a:moveTo>
                    <a:pt x="28" y="8"/>
                  </a:moveTo>
                  <a:cubicBezTo>
                    <a:pt x="27" y="8"/>
                    <a:pt x="26" y="8"/>
                    <a:pt x="26" y="8"/>
                  </a:cubicBezTo>
                  <a:cubicBezTo>
                    <a:pt x="33" y="0"/>
                    <a:pt x="18" y="2"/>
                    <a:pt x="13" y="13"/>
                  </a:cubicBezTo>
                  <a:cubicBezTo>
                    <a:pt x="12" y="13"/>
                    <a:pt x="0" y="24"/>
                    <a:pt x="11" y="24"/>
                  </a:cubicBezTo>
                  <a:cubicBezTo>
                    <a:pt x="11" y="24"/>
                    <a:pt x="12" y="24"/>
                    <a:pt x="12" y="24"/>
                  </a:cubicBezTo>
                  <a:cubicBezTo>
                    <a:pt x="20" y="56"/>
                    <a:pt x="73" y="7"/>
                    <a:pt x="28" y="8"/>
                  </a:cubicBezTo>
                  <a:close/>
                  <a:moveTo>
                    <a:pt x="26" y="27"/>
                  </a:moveTo>
                  <a:cubicBezTo>
                    <a:pt x="25" y="27"/>
                    <a:pt x="24" y="27"/>
                    <a:pt x="24" y="26"/>
                  </a:cubicBezTo>
                  <a:cubicBezTo>
                    <a:pt x="25" y="27"/>
                    <a:pt x="26" y="27"/>
                    <a:pt x="27" y="27"/>
                  </a:cubicBezTo>
                  <a:cubicBezTo>
                    <a:pt x="26" y="27"/>
                    <a:pt x="26" y="27"/>
                    <a:pt x="26" y="27"/>
                  </a:cubicBezTo>
                  <a:close/>
                  <a:moveTo>
                    <a:pt x="33" y="24"/>
                  </a:moveTo>
                  <a:cubicBezTo>
                    <a:pt x="35" y="18"/>
                    <a:pt x="24" y="18"/>
                    <a:pt x="21" y="18"/>
                  </a:cubicBezTo>
                  <a:cubicBezTo>
                    <a:pt x="27" y="15"/>
                    <a:pt x="32" y="16"/>
                    <a:pt x="38" y="19"/>
                  </a:cubicBezTo>
                  <a:cubicBezTo>
                    <a:pt x="36" y="21"/>
                    <a:pt x="35" y="23"/>
                    <a:pt x="33" y="2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2" name="Freeform 20"/>
            <p:cNvSpPr>
              <a:spLocks noEditPoints="1"/>
            </p:cNvSpPr>
            <p:nvPr/>
          </p:nvSpPr>
          <p:spPr bwMode="auto">
            <a:xfrm>
              <a:off x="2843543" y="2290406"/>
              <a:ext cx="370901" cy="579776"/>
            </a:xfrm>
            <a:custGeom>
              <a:cxnLst>
                <a:cxn ang="0">
                  <a:pos x="76" y="1"/>
                </a:cxn>
                <a:cxn ang="0">
                  <a:pos x="31" y="121"/>
                </a:cxn>
                <a:cxn ang="0">
                  <a:pos x="6" y="190"/>
                </a:cxn>
                <a:cxn ang="0">
                  <a:pos x="8" y="215"/>
                </a:cxn>
                <a:cxn ang="0">
                  <a:pos x="27" y="200"/>
                </a:cxn>
                <a:cxn ang="0">
                  <a:pos x="142" y="232"/>
                </a:cxn>
                <a:cxn ang="0">
                  <a:pos x="143" y="224"/>
                </a:cxn>
                <a:cxn ang="0">
                  <a:pos x="110" y="217"/>
                </a:cxn>
                <a:cxn ang="0">
                  <a:pos x="42" y="199"/>
                </a:cxn>
                <a:cxn ang="0">
                  <a:pos x="38" y="195"/>
                </a:cxn>
                <a:cxn ang="0">
                  <a:pos x="31" y="195"/>
                </a:cxn>
                <a:cxn ang="0">
                  <a:pos x="57" y="151"/>
                </a:cxn>
                <a:cxn ang="0">
                  <a:pos x="60" y="181"/>
                </a:cxn>
                <a:cxn ang="0">
                  <a:pos x="73" y="117"/>
                </a:cxn>
                <a:cxn ang="0">
                  <a:pos x="97" y="47"/>
                </a:cxn>
                <a:cxn ang="0">
                  <a:pos x="66" y="114"/>
                </a:cxn>
                <a:cxn ang="0">
                  <a:pos x="29" y="182"/>
                </a:cxn>
                <a:cxn ang="0">
                  <a:pos x="76" y="1"/>
                </a:cxn>
                <a:cxn ang="0">
                  <a:pos x="26" y="156"/>
                </a:cxn>
                <a:cxn ang="0">
                  <a:pos x="25" y="159"/>
                </a:cxn>
                <a:cxn ang="0">
                  <a:pos x="26" y="156"/>
                </a:cxn>
                <a:cxn ang="0">
                  <a:pos x="46" y="118"/>
                </a:cxn>
                <a:cxn ang="0">
                  <a:pos x="38" y="127"/>
                </a:cxn>
                <a:cxn ang="0">
                  <a:pos x="59" y="75"/>
                </a:cxn>
                <a:cxn ang="0">
                  <a:pos x="46" y="118"/>
                </a:cxn>
              </a:cxnLst>
              <a:rect l="0" t="0" r="r" b="b"/>
              <a:pathLst>
                <a:path w="148" h="231">
                  <a:moveTo>
                    <a:pt x="76" y="1"/>
                  </a:moveTo>
                  <a:cubicBezTo>
                    <a:pt x="74" y="0"/>
                    <a:pt x="36" y="109"/>
                    <a:pt x="31" y="121"/>
                  </a:cubicBezTo>
                  <a:cubicBezTo>
                    <a:pt x="22" y="143"/>
                    <a:pt x="13" y="166"/>
                    <a:pt x="6" y="190"/>
                  </a:cubicBezTo>
                  <a:cubicBezTo>
                    <a:pt x="5" y="192"/>
                    <a:pt x="0" y="230"/>
                    <a:pt x="8" y="215"/>
                  </a:cubicBezTo>
                  <a:cubicBezTo>
                    <a:pt x="12" y="225"/>
                    <a:pt x="26" y="202"/>
                    <a:pt x="27" y="200"/>
                  </a:cubicBezTo>
                  <a:cubicBezTo>
                    <a:pt x="32" y="217"/>
                    <a:pt x="126" y="232"/>
                    <a:pt x="142" y="232"/>
                  </a:cubicBezTo>
                  <a:cubicBezTo>
                    <a:pt x="148" y="232"/>
                    <a:pt x="147" y="225"/>
                    <a:pt x="143" y="224"/>
                  </a:cubicBezTo>
                  <a:cubicBezTo>
                    <a:pt x="132" y="222"/>
                    <a:pt x="121" y="219"/>
                    <a:pt x="110" y="217"/>
                  </a:cubicBezTo>
                  <a:cubicBezTo>
                    <a:pt x="87" y="213"/>
                    <a:pt x="64" y="208"/>
                    <a:pt x="42" y="199"/>
                  </a:cubicBezTo>
                  <a:cubicBezTo>
                    <a:pt x="43" y="197"/>
                    <a:pt x="41" y="195"/>
                    <a:pt x="38" y="195"/>
                  </a:cubicBezTo>
                  <a:cubicBezTo>
                    <a:pt x="36" y="195"/>
                    <a:pt x="33" y="195"/>
                    <a:pt x="31" y="195"/>
                  </a:cubicBezTo>
                  <a:cubicBezTo>
                    <a:pt x="40" y="180"/>
                    <a:pt x="49" y="166"/>
                    <a:pt x="57" y="151"/>
                  </a:cubicBezTo>
                  <a:cubicBezTo>
                    <a:pt x="57" y="152"/>
                    <a:pt x="49" y="190"/>
                    <a:pt x="60" y="181"/>
                  </a:cubicBezTo>
                  <a:cubicBezTo>
                    <a:pt x="68" y="174"/>
                    <a:pt x="70" y="129"/>
                    <a:pt x="73" y="117"/>
                  </a:cubicBezTo>
                  <a:cubicBezTo>
                    <a:pt x="78" y="105"/>
                    <a:pt x="103" y="59"/>
                    <a:pt x="97" y="47"/>
                  </a:cubicBezTo>
                  <a:cubicBezTo>
                    <a:pt x="93" y="40"/>
                    <a:pt x="68" y="106"/>
                    <a:pt x="66" y="114"/>
                  </a:cubicBezTo>
                  <a:cubicBezTo>
                    <a:pt x="56" y="136"/>
                    <a:pt x="44" y="159"/>
                    <a:pt x="29" y="182"/>
                  </a:cubicBezTo>
                  <a:cubicBezTo>
                    <a:pt x="36" y="166"/>
                    <a:pt x="96" y="3"/>
                    <a:pt x="76" y="1"/>
                  </a:cubicBezTo>
                  <a:close/>
                  <a:moveTo>
                    <a:pt x="26" y="156"/>
                  </a:moveTo>
                  <a:cubicBezTo>
                    <a:pt x="25" y="157"/>
                    <a:pt x="25" y="158"/>
                    <a:pt x="25" y="159"/>
                  </a:cubicBezTo>
                  <a:cubicBezTo>
                    <a:pt x="25" y="158"/>
                    <a:pt x="26" y="157"/>
                    <a:pt x="26" y="156"/>
                  </a:cubicBezTo>
                  <a:close/>
                  <a:moveTo>
                    <a:pt x="46" y="118"/>
                  </a:moveTo>
                  <a:cubicBezTo>
                    <a:pt x="43" y="118"/>
                    <a:pt x="40" y="122"/>
                    <a:pt x="38" y="127"/>
                  </a:cubicBezTo>
                  <a:cubicBezTo>
                    <a:pt x="45" y="110"/>
                    <a:pt x="52" y="92"/>
                    <a:pt x="59" y="75"/>
                  </a:cubicBezTo>
                  <a:cubicBezTo>
                    <a:pt x="55" y="89"/>
                    <a:pt x="51" y="103"/>
                    <a:pt x="46" y="118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3" name="Freeform 21"/>
            <p:cNvSpPr>
              <a:spLocks noEditPoints="1"/>
            </p:cNvSpPr>
            <p:nvPr/>
          </p:nvSpPr>
          <p:spPr bwMode="auto">
            <a:xfrm>
              <a:off x="3444794" y="2427054"/>
              <a:ext cx="374805" cy="542687"/>
            </a:xfrm>
            <a:custGeom>
              <a:cxnLst>
                <a:cxn ang="0">
                  <a:pos x="94" y="46"/>
                </a:cxn>
                <a:cxn ang="0">
                  <a:pos x="55" y="95"/>
                </a:cxn>
                <a:cxn ang="0">
                  <a:pos x="8" y="158"/>
                </a:cxn>
                <a:cxn ang="0">
                  <a:pos x="11" y="170"/>
                </a:cxn>
                <a:cxn ang="0">
                  <a:pos x="35" y="158"/>
                </a:cxn>
                <a:cxn ang="0">
                  <a:pos x="7" y="210"/>
                </a:cxn>
                <a:cxn ang="0">
                  <a:pos x="10" y="217"/>
                </a:cxn>
                <a:cxn ang="0">
                  <a:pos x="25" y="204"/>
                </a:cxn>
                <a:cxn ang="0">
                  <a:pos x="70" y="152"/>
                </a:cxn>
                <a:cxn ang="0">
                  <a:pos x="146" y="50"/>
                </a:cxn>
                <a:cxn ang="0">
                  <a:pos x="148" y="42"/>
                </a:cxn>
                <a:cxn ang="0">
                  <a:pos x="130" y="56"/>
                </a:cxn>
                <a:cxn ang="0">
                  <a:pos x="119" y="58"/>
                </a:cxn>
                <a:cxn ang="0">
                  <a:pos x="113" y="48"/>
                </a:cxn>
                <a:cxn ang="0">
                  <a:pos x="122" y="39"/>
                </a:cxn>
                <a:cxn ang="0">
                  <a:pos x="88" y="16"/>
                </a:cxn>
                <a:cxn ang="0">
                  <a:pos x="60" y="5"/>
                </a:cxn>
                <a:cxn ang="0">
                  <a:pos x="80" y="32"/>
                </a:cxn>
                <a:cxn ang="0">
                  <a:pos x="98" y="46"/>
                </a:cxn>
                <a:cxn ang="0">
                  <a:pos x="99" y="57"/>
                </a:cxn>
                <a:cxn ang="0">
                  <a:pos x="88" y="64"/>
                </a:cxn>
                <a:cxn ang="0">
                  <a:pos x="94" y="46"/>
                </a:cxn>
                <a:cxn ang="0">
                  <a:pos x="76" y="20"/>
                </a:cxn>
                <a:cxn ang="0">
                  <a:pos x="71" y="15"/>
                </a:cxn>
                <a:cxn ang="0">
                  <a:pos x="78" y="19"/>
                </a:cxn>
                <a:cxn ang="0">
                  <a:pos x="76" y="20"/>
                </a:cxn>
                <a:cxn ang="0">
                  <a:pos x="85" y="26"/>
                </a:cxn>
                <a:cxn ang="0">
                  <a:pos x="84" y="25"/>
                </a:cxn>
                <a:cxn ang="0">
                  <a:pos x="86" y="24"/>
                </a:cxn>
                <a:cxn ang="0">
                  <a:pos x="90" y="28"/>
                </a:cxn>
                <a:cxn ang="0">
                  <a:pos x="85" y="26"/>
                </a:cxn>
                <a:cxn ang="0">
                  <a:pos x="42" y="170"/>
                </a:cxn>
                <a:cxn ang="0">
                  <a:pos x="20" y="196"/>
                </a:cxn>
                <a:cxn ang="0">
                  <a:pos x="49" y="160"/>
                </a:cxn>
                <a:cxn ang="0">
                  <a:pos x="42" y="170"/>
                </a:cxn>
                <a:cxn ang="0">
                  <a:pos x="116" y="62"/>
                </a:cxn>
                <a:cxn ang="0">
                  <a:pos x="116" y="62"/>
                </a:cxn>
                <a:cxn ang="0">
                  <a:pos x="102" y="77"/>
                </a:cxn>
                <a:cxn ang="0">
                  <a:pos x="106" y="63"/>
                </a:cxn>
                <a:cxn ang="0">
                  <a:pos x="116" y="62"/>
                </a:cxn>
                <a:cxn ang="0">
                  <a:pos x="107" y="55"/>
                </a:cxn>
                <a:cxn ang="0">
                  <a:pos x="107" y="53"/>
                </a:cxn>
                <a:cxn ang="0">
                  <a:pos x="108" y="55"/>
                </a:cxn>
                <a:cxn ang="0">
                  <a:pos x="107" y="55"/>
                </a:cxn>
                <a:cxn ang="0">
                  <a:pos x="112" y="39"/>
                </a:cxn>
                <a:cxn ang="0">
                  <a:pos x="103" y="34"/>
                </a:cxn>
                <a:cxn ang="0">
                  <a:pos x="99" y="27"/>
                </a:cxn>
                <a:cxn ang="0">
                  <a:pos x="112" y="39"/>
                </a:cxn>
                <a:cxn ang="0">
                  <a:pos x="104" y="87"/>
                </a:cxn>
                <a:cxn ang="0">
                  <a:pos x="95" y="101"/>
                </a:cxn>
                <a:cxn ang="0">
                  <a:pos x="72" y="123"/>
                </a:cxn>
                <a:cxn ang="0">
                  <a:pos x="104" y="87"/>
                </a:cxn>
                <a:cxn ang="0">
                  <a:pos x="97" y="67"/>
                </a:cxn>
                <a:cxn ang="0">
                  <a:pos x="72" y="111"/>
                </a:cxn>
                <a:cxn ang="0">
                  <a:pos x="22" y="157"/>
                </a:cxn>
                <a:cxn ang="0">
                  <a:pos x="85" y="69"/>
                </a:cxn>
                <a:cxn ang="0">
                  <a:pos x="87" y="73"/>
                </a:cxn>
                <a:cxn ang="0">
                  <a:pos x="97" y="67"/>
                </a:cxn>
              </a:cxnLst>
              <a:rect l="0" t="0" r="r" b="b"/>
              <a:pathLst>
                <a:path w="150" h="216">
                  <a:moveTo>
                    <a:pt x="94" y="46"/>
                  </a:moveTo>
                  <a:cubicBezTo>
                    <a:pt x="84" y="38"/>
                    <a:pt x="59" y="88"/>
                    <a:pt x="55" y="95"/>
                  </a:cubicBezTo>
                  <a:cubicBezTo>
                    <a:pt x="39" y="115"/>
                    <a:pt x="20" y="134"/>
                    <a:pt x="8" y="158"/>
                  </a:cubicBezTo>
                  <a:cubicBezTo>
                    <a:pt x="0" y="172"/>
                    <a:pt x="0" y="196"/>
                    <a:pt x="11" y="170"/>
                  </a:cubicBezTo>
                  <a:cubicBezTo>
                    <a:pt x="14" y="174"/>
                    <a:pt x="24" y="168"/>
                    <a:pt x="35" y="158"/>
                  </a:cubicBezTo>
                  <a:cubicBezTo>
                    <a:pt x="19" y="175"/>
                    <a:pt x="7" y="194"/>
                    <a:pt x="7" y="210"/>
                  </a:cubicBezTo>
                  <a:cubicBezTo>
                    <a:pt x="5" y="212"/>
                    <a:pt x="6" y="217"/>
                    <a:pt x="10" y="217"/>
                  </a:cubicBezTo>
                  <a:cubicBezTo>
                    <a:pt x="15" y="217"/>
                    <a:pt x="22" y="207"/>
                    <a:pt x="25" y="204"/>
                  </a:cubicBezTo>
                  <a:cubicBezTo>
                    <a:pt x="42" y="189"/>
                    <a:pt x="57" y="171"/>
                    <a:pt x="70" y="152"/>
                  </a:cubicBezTo>
                  <a:cubicBezTo>
                    <a:pt x="79" y="141"/>
                    <a:pt x="150" y="51"/>
                    <a:pt x="146" y="50"/>
                  </a:cubicBezTo>
                  <a:cubicBezTo>
                    <a:pt x="149" y="48"/>
                    <a:pt x="149" y="46"/>
                    <a:pt x="148" y="42"/>
                  </a:cubicBezTo>
                  <a:cubicBezTo>
                    <a:pt x="143" y="37"/>
                    <a:pt x="133" y="53"/>
                    <a:pt x="130" y="56"/>
                  </a:cubicBezTo>
                  <a:cubicBezTo>
                    <a:pt x="129" y="48"/>
                    <a:pt x="121" y="56"/>
                    <a:pt x="119" y="58"/>
                  </a:cubicBezTo>
                  <a:cubicBezTo>
                    <a:pt x="119" y="54"/>
                    <a:pt x="116" y="50"/>
                    <a:pt x="113" y="48"/>
                  </a:cubicBezTo>
                  <a:cubicBezTo>
                    <a:pt x="122" y="52"/>
                    <a:pt x="128" y="52"/>
                    <a:pt x="122" y="39"/>
                  </a:cubicBezTo>
                  <a:cubicBezTo>
                    <a:pt x="116" y="27"/>
                    <a:pt x="102" y="16"/>
                    <a:pt x="88" y="16"/>
                  </a:cubicBezTo>
                  <a:cubicBezTo>
                    <a:pt x="84" y="12"/>
                    <a:pt x="65" y="0"/>
                    <a:pt x="60" y="5"/>
                  </a:cubicBezTo>
                  <a:cubicBezTo>
                    <a:pt x="52" y="14"/>
                    <a:pt x="76" y="29"/>
                    <a:pt x="80" y="32"/>
                  </a:cubicBezTo>
                  <a:cubicBezTo>
                    <a:pt x="86" y="37"/>
                    <a:pt x="92" y="41"/>
                    <a:pt x="98" y="46"/>
                  </a:cubicBezTo>
                  <a:cubicBezTo>
                    <a:pt x="99" y="49"/>
                    <a:pt x="99" y="53"/>
                    <a:pt x="99" y="57"/>
                  </a:cubicBezTo>
                  <a:cubicBezTo>
                    <a:pt x="94" y="59"/>
                    <a:pt x="91" y="61"/>
                    <a:pt x="88" y="64"/>
                  </a:cubicBezTo>
                  <a:cubicBezTo>
                    <a:pt x="90" y="61"/>
                    <a:pt x="99" y="50"/>
                    <a:pt x="94" y="46"/>
                  </a:cubicBezTo>
                  <a:close/>
                  <a:moveTo>
                    <a:pt x="76" y="20"/>
                  </a:moveTo>
                  <a:cubicBezTo>
                    <a:pt x="75" y="18"/>
                    <a:pt x="73" y="17"/>
                    <a:pt x="71" y="15"/>
                  </a:cubicBezTo>
                  <a:cubicBezTo>
                    <a:pt x="74" y="16"/>
                    <a:pt x="76" y="17"/>
                    <a:pt x="78" y="19"/>
                  </a:cubicBezTo>
                  <a:cubicBezTo>
                    <a:pt x="78" y="19"/>
                    <a:pt x="77" y="19"/>
                    <a:pt x="76" y="20"/>
                  </a:cubicBezTo>
                  <a:close/>
                  <a:moveTo>
                    <a:pt x="85" y="26"/>
                  </a:moveTo>
                  <a:cubicBezTo>
                    <a:pt x="85" y="25"/>
                    <a:pt x="84" y="25"/>
                    <a:pt x="84" y="25"/>
                  </a:cubicBezTo>
                  <a:cubicBezTo>
                    <a:pt x="85" y="24"/>
                    <a:pt x="85" y="24"/>
                    <a:pt x="86" y="24"/>
                  </a:cubicBezTo>
                  <a:cubicBezTo>
                    <a:pt x="87" y="25"/>
                    <a:pt x="89" y="27"/>
                    <a:pt x="90" y="28"/>
                  </a:cubicBezTo>
                  <a:cubicBezTo>
                    <a:pt x="88" y="27"/>
                    <a:pt x="87" y="26"/>
                    <a:pt x="85" y="26"/>
                  </a:cubicBezTo>
                  <a:close/>
                  <a:moveTo>
                    <a:pt x="42" y="170"/>
                  </a:moveTo>
                  <a:cubicBezTo>
                    <a:pt x="35" y="179"/>
                    <a:pt x="28" y="188"/>
                    <a:pt x="20" y="196"/>
                  </a:cubicBezTo>
                  <a:cubicBezTo>
                    <a:pt x="27" y="184"/>
                    <a:pt x="38" y="171"/>
                    <a:pt x="49" y="160"/>
                  </a:cubicBezTo>
                  <a:cubicBezTo>
                    <a:pt x="47" y="163"/>
                    <a:pt x="44" y="167"/>
                    <a:pt x="42" y="170"/>
                  </a:cubicBezTo>
                  <a:close/>
                  <a:moveTo>
                    <a:pt x="116" y="62"/>
                  </a:moveTo>
                  <a:cubicBezTo>
                    <a:pt x="116" y="62"/>
                    <a:pt x="116" y="62"/>
                    <a:pt x="116" y="62"/>
                  </a:cubicBezTo>
                  <a:cubicBezTo>
                    <a:pt x="111" y="67"/>
                    <a:pt x="107" y="72"/>
                    <a:pt x="102" y="77"/>
                  </a:cubicBezTo>
                  <a:cubicBezTo>
                    <a:pt x="104" y="73"/>
                    <a:pt x="105" y="68"/>
                    <a:pt x="106" y="63"/>
                  </a:cubicBezTo>
                  <a:cubicBezTo>
                    <a:pt x="109" y="62"/>
                    <a:pt x="113" y="62"/>
                    <a:pt x="116" y="62"/>
                  </a:cubicBezTo>
                  <a:close/>
                  <a:moveTo>
                    <a:pt x="107" y="55"/>
                  </a:moveTo>
                  <a:cubicBezTo>
                    <a:pt x="107" y="54"/>
                    <a:pt x="107" y="54"/>
                    <a:pt x="107" y="53"/>
                  </a:cubicBezTo>
                  <a:cubicBezTo>
                    <a:pt x="107" y="54"/>
                    <a:pt x="108" y="54"/>
                    <a:pt x="108" y="55"/>
                  </a:cubicBezTo>
                  <a:cubicBezTo>
                    <a:pt x="108" y="55"/>
                    <a:pt x="107" y="55"/>
                    <a:pt x="107" y="55"/>
                  </a:cubicBezTo>
                  <a:close/>
                  <a:moveTo>
                    <a:pt x="112" y="39"/>
                  </a:moveTo>
                  <a:cubicBezTo>
                    <a:pt x="109" y="37"/>
                    <a:pt x="106" y="36"/>
                    <a:pt x="103" y="34"/>
                  </a:cubicBezTo>
                  <a:cubicBezTo>
                    <a:pt x="102" y="32"/>
                    <a:pt x="101" y="29"/>
                    <a:pt x="99" y="27"/>
                  </a:cubicBezTo>
                  <a:cubicBezTo>
                    <a:pt x="104" y="30"/>
                    <a:pt x="109" y="34"/>
                    <a:pt x="112" y="39"/>
                  </a:cubicBezTo>
                  <a:close/>
                  <a:moveTo>
                    <a:pt x="104" y="87"/>
                  </a:moveTo>
                  <a:cubicBezTo>
                    <a:pt x="101" y="92"/>
                    <a:pt x="98" y="96"/>
                    <a:pt x="95" y="101"/>
                  </a:cubicBezTo>
                  <a:cubicBezTo>
                    <a:pt x="89" y="107"/>
                    <a:pt x="81" y="114"/>
                    <a:pt x="72" y="123"/>
                  </a:cubicBezTo>
                  <a:cubicBezTo>
                    <a:pt x="87" y="106"/>
                    <a:pt x="101" y="91"/>
                    <a:pt x="104" y="87"/>
                  </a:cubicBezTo>
                  <a:close/>
                  <a:moveTo>
                    <a:pt x="97" y="67"/>
                  </a:moveTo>
                  <a:cubicBezTo>
                    <a:pt x="95" y="75"/>
                    <a:pt x="70" y="107"/>
                    <a:pt x="72" y="111"/>
                  </a:cubicBezTo>
                  <a:cubicBezTo>
                    <a:pt x="57" y="128"/>
                    <a:pt x="40" y="144"/>
                    <a:pt x="22" y="157"/>
                  </a:cubicBezTo>
                  <a:cubicBezTo>
                    <a:pt x="37" y="125"/>
                    <a:pt x="66" y="98"/>
                    <a:pt x="85" y="69"/>
                  </a:cubicBezTo>
                  <a:cubicBezTo>
                    <a:pt x="85" y="70"/>
                    <a:pt x="86" y="72"/>
                    <a:pt x="87" y="73"/>
                  </a:cubicBezTo>
                  <a:cubicBezTo>
                    <a:pt x="91" y="73"/>
                    <a:pt x="95" y="71"/>
                    <a:pt x="97" y="67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4" name="Freeform 22"/>
            <p:cNvSpPr>
              <a:spLocks noEditPoints="1"/>
            </p:cNvSpPr>
            <p:nvPr/>
          </p:nvSpPr>
          <p:spPr bwMode="auto">
            <a:xfrm>
              <a:off x="2417983" y="3512428"/>
              <a:ext cx="443129" cy="694951"/>
            </a:xfrm>
            <a:custGeom>
              <a:cxnLst>
                <a:cxn ang="0">
                  <a:pos x="108" y="80"/>
                </a:cxn>
                <a:cxn ang="0">
                  <a:pos x="85" y="118"/>
                </a:cxn>
                <a:cxn ang="0">
                  <a:pos x="54" y="175"/>
                </a:cxn>
                <a:cxn ang="0">
                  <a:pos x="15" y="248"/>
                </a:cxn>
                <a:cxn ang="0">
                  <a:pos x="24" y="251"/>
                </a:cxn>
                <a:cxn ang="0">
                  <a:pos x="70" y="189"/>
                </a:cxn>
                <a:cxn ang="0">
                  <a:pos x="110" y="97"/>
                </a:cxn>
                <a:cxn ang="0">
                  <a:pos x="132" y="63"/>
                </a:cxn>
                <a:cxn ang="0">
                  <a:pos x="160" y="97"/>
                </a:cxn>
                <a:cxn ang="0">
                  <a:pos x="132" y="52"/>
                </a:cxn>
                <a:cxn ang="0">
                  <a:pos x="175" y="41"/>
                </a:cxn>
                <a:cxn ang="0">
                  <a:pos x="119" y="18"/>
                </a:cxn>
                <a:cxn ang="0">
                  <a:pos x="88" y="5"/>
                </a:cxn>
                <a:cxn ang="0">
                  <a:pos x="91" y="16"/>
                </a:cxn>
                <a:cxn ang="0">
                  <a:pos x="159" y="38"/>
                </a:cxn>
                <a:cxn ang="0">
                  <a:pos x="123" y="44"/>
                </a:cxn>
                <a:cxn ang="0">
                  <a:pos x="121" y="53"/>
                </a:cxn>
                <a:cxn ang="0">
                  <a:pos x="126" y="56"/>
                </a:cxn>
                <a:cxn ang="0">
                  <a:pos x="114" y="72"/>
                </a:cxn>
                <a:cxn ang="0">
                  <a:pos x="108" y="80"/>
                </a:cxn>
                <a:cxn ang="0">
                  <a:pos x="34" y="233"/>
                </a:cxn>
                <a:cxn ang="0">
                  <a:pos x="91" y="126"/>
                </a:cxn>
                <a:cxn ang="0">
                  <a:pos x="34" y="233"/>
                </a:cxn>
              </a:cxnLst>
              <a:rect l="0" t="0" r="r" b="b"/>
              <a:pathLst>
                <a:path w="177" h="278">
                  <a:moveTo>
                    <a:pt x="108" y="80"/>
                  </a:moveTo>
                  <a:cubicBezTo>
                    <a:pt x="99" y="92"/>
                    <a:pt x="92" y="105"/>
                    <a:pt x="85" y="118"/>
                  </a:cubicBezTo>
                  <a:cubicBezTo>
                    <a:pt x="81" y="126"/>
                    <a:pt x="48" y="171"/>
                    <a:pt x="54" y="175"/>
                  </a:cubicBezTo>
                  <a:cubicBezTo>
                    <a:pt x="41" y="199"/>
                    <a:pt x="28" y="224"/>
                    <a:pt x="15" y="248"/>
                  </a:cubicBezTo>
                  <a:cubicBezTo>
                    <a:pt x="0" y="277"/>
                    <a:pt x="8" y="278"/>
                    <a:pt x="24" y="251"/>
                  </a:cubicBezTo>
                  <a:cubicBezTo>
                    <a:pt x="31" y="260"/>
                    <a:pt x="67" y="196"/>
                    <a:pt x="70" y="189"/>
                  </a:cubicBezTo>
                  <a:cubicBezTo>
                    <a:pt x="76" y="177"/>
                    <a:pt x="118" y="107"/>
                    <a:pt x="110" y="97"/>
                  </a:cubicBezTo>
                  <a:cubicBezTo>
                    <a:pt x="118" y="86"/>
                    <a:pt x="125" y="74"/>
                    <a:pt x="132" y="63"/>
                  </a:cubicBezTo>
                  <a:cubicBezTo>
                    <a:pt x="135" y="67"/>
                    <a:pt x="154" y="102"/>
                    <a:pt x="160" y="97"/>
                  </a:cubicBezTo>
                  <a:cubicBezTo>
                    <a:pt x="167" y="92"/>
                    <a:pt x="136" y="56"/>
                    <a:pt x="132" y="52"/>
                  </a:cubicBezTo>
                  <a:cubicBezTo>
                    <a:pt x="138" y="51"/>
                    <a:pt x="174" y="48"/>
                    <a:pt x="175" y="41"/>
                  </a:cubicBezTo>
                  <a:cubicBezTo>
                    <a:pt x="177" y="30"/>
                    <a:pt x="126" y="20"/>
                    <a:pt x="119" y="18"/>
                  </a:cubicBezTo>
                  <a:cubicBezTo>
                    <a:pt x="108" y="15"/>
                    <a:pt x="97" y="11"/>
                    <a:pt x="88" y="5"/>
                  </a:cubicBezTo>
                  <a:cubicBezTo>
                    <a:pt x="80" y="0"/>
                    <a:pt x="85" y="13"/>
                    <a:pt x="91" y="16"/>
                  </a:cubicBezTo>
                  <a:cubicBezTo>
                    <a:pt x="113" y="27"/>
                    <a:pt x="137" y="29"/>
                    <a:pt x="159" y="38"/>
                  </a:cubicBezTo>
                  <a:cubicBezTo>
                    <a:pt x="147" y="41"/>
                    <a:pt x="135" y="44"/>
                    <a:pt x="123" y="44"/>
                  </a:cubicBezTo>
                  <a:cubicBezTo>
                    <a:pt x="97" y="29"/>
                    <a:pt x="86" y="53"/>
                    <a:pt x="121" y="53"/>
                  </a:cubicBezTo>
                  <a:cubicBezTo>
                    <a:pt x="123" y="54"/>
                    <a:pt x="124" y="55"/>
                    <a:pt x="126" y="56"/>
                  </a:cubicBezTo>
                  <a:cubicBezTo>
                    <a:pt x="122" y="62"/>
                    <a:pt x="118" y="67"/>
                    <a:pt x="114" y="72"/>
                  </a:cubicBezTo>
                  <a:cubicBezTo>
                    <a:pt x="109" y="73"/>
                    <a:pt x="107" y="75"/>
                    <a:pt x="108" y="80"/>
                  </a:cubicBezTo>
                  <a:close/>
                  <a:moveTo>
                    <a:pt x="34" y="233"/>
                  </a:moveTo>
                  <a:cubicBezTo>
                    <a:pt x="53" y="198"/>
                    <a:pt x="69" y="159"/>
                    <a:pt x="91" y="126"/>
                  </a:cubicBezTo>
                  <a:cubicBezTo>
                    <a:pt x="75" y="163"/>
                    <a:pt x="57" y="202"/>
                    <a:pt x="34" y="233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5" name="Freeform 23"/>
            <p:cNvSpPr>
              <a:spLocks noEditPoints="1"/>
            </p:cNvSpPr>
            <p:nvPr/>
          </p:nvSpPr>
          <p:spPr bwMode="auto">
            <a:xfrm>
              <a:off x="2000231" y="2114716"/>
              <a:ext cx="2123898" cy="3170227"/>
            </a:xfrm>
            <a:custGeom>
              <a:cxnLst>
                <a:cxn ang="0">
                  <a:pos x="467" y="52"/>
                </a:cxn>
                <a:cxn ang="0">
                  <a:pos x="692" y="104"/>
                </a:cxn>
                <a:cxn ang="0">
                  <a:pos x="777" y="241"/>
                </a:cxn>
                <a:cxn ang="0">
                  <a:pos x="605" y="411"/>
                </a:cxn>
                <a:cxn ang="0">
                  <a:pos x="269" y="446"/>
                </a:cxn>
                <a:cxn ang="0">
                  <a:pos x="456" y="626"/>
                </a:cxn>
                <a:cxn ang="0">
                  <a:pos x="427" y="694"/>
                </a:cxn>
                <a:cxn ang="0">
                  <a:pos x="219" y="1035"/>
                </a:cxn>
                <a:cxn ang="0">
                  <a:pos x="133" y="740"/>
                </a:cxn>
                <a:cxn ang="0">
                  <a:pos x="30" y="996"/>
                </a:cxn>
                <a:cxn ang="0">
                  <a:pos x="230" y="1073"/>
                </a:cxn>
                <a:cxn ang="0">
                  <a:pos x="474" y="651"/>
                </a:cxn>
                <a:cxn ang="0">
                  <a:pos x="812" y="175"/>
                </a:cxn>
                <a:cxn ang="0">
                  <a:pos x="233" y="557"/>
                </a:cxn>
                <a:cxn ang="0">
                  <a:pos x="84" y="960"/>
                </a:cxn>
                <a:cxn ang="0">
                  <a:pos x="125" y="777"/>
                </a:cxn>
                <a:cxn ang="0">
                  <a:pos x="80" y="960"/>
                </a:cxn>
                <a:cxn ang="0">
                  <a:pos x="44" y="972"/>
                </a:cxn>
                <a:cxn ang="0">
                  <a:pos x="25" y="1224"/>
                </a:cxn>
                <a:cxn ang="0">
                  <a:pos x="43" y="1158"/>
                </a:cxn>
                <a:cxn ang="0">
                  <a:pos x="41" y="1230"/>
                </a:cxn>
                <a:cxn ang="0">
                  <a:pos x="56" y="1194"/>
                </a:cxn>
                <a:cxn ang="0">
                  <a:pos x="70" y="1184"/>
                </a:cxn>
                <a:cxn ang="0">
                  <a:pos x="26" y="1151"/>
                </a:cxn>
                <a:cxn ang="0">
                  <a:pos x="130" y="993"/>
                </a:cxn>
                <a:cxn ang="0">
                  <a:pos x="176" y="1009"/>
                </a:cxn>
                <a:cxn ang="0">
                  <a:pos x="264" y="992"/>
                </a:cxn>
                <a:cxn ang="0">
                  <a:pos x="604" y="448"/>
                </a:cxn>
                <a:cxn ang="0">
                  <a:pos x="575" y="403"/>
                </a:cxn>
                <a:cxn ang="0">
                  <a:pos x="534" y="355"/>
                </a:cxn>
                <a:cxn ang="0">
                  <a:pos x="404" y="324"/>
                </a:cxn>
                <a:cxn ang="0">
                  <a:pos x="316" y="367"/>
                </a:cxn>
                <a:cxn ang="0">
                  <a:pos x="302" y="401"/>
                </a:cxn>
                <a:cxn ang="0">
                  <a:pos x="289" y="429"/>
                </a:cxn>
                <a:cxn ang="0">
                  <a:pos x="289" y="460"/>
                </a:cxn>
                <a:cxn ang="0">
                  <a:pos x="294" y="525"/>
                </a:cxn>
                <a:cxn ang="0">
                  <a:pos x="445" y="653"/>
                </a:cxn>
                <a:cxn ang="0">
                  <a:pos x="462" y="648"/>
                </a:cxn>
                <a:cxn ang="0">
                  <a:pos x="262" y="503"/>
                </a:cxn>
                <a:cxn ang="0">
                  <a:pos x="310" y="457"/>
                </a:cxn>
                <a:cxn ang="0">
                  <a:pos x="469" y="528"/>
                </a:cxn>
                <a:cxn ang="0">
                  <a:pos x="450" y="448"/>
                </a:cxn>
                <a:cxn ang="0">
                  <a:pos x="542" y="458"/>
                </a:cxn>
                <a:cxn ang="0">
                  <a:pos x="380" y="320"/>
                </a:cxn>
                <a:cxn ang="0">
                  <a:pos x="543" y="419"/>
                </a:cxn>
                <a:cxn ang="0">
                  <a:pos x="524" y="546"/>
                </a:cxn>
                <a:cxn ang="0">
                  <a:pos x="317" y="488"/>
                </a:cxn>
                <a:cxn ang="0">
                  <a:pos x="468" y="539"/>
                </a:cxn>
                <a:cxn ang="0">
                  <a:pos x="560" y="423"/>
                </a:cxn>
                <a:cxn ang="0">
                  <a:pos x="524" y="572"/>
                </a:cxn>
                <a:cxn ang="0">
                  <a:pos x="605" y="421"/>
                </a:cxn>
                <a:cxn ang="0">
                  <a:pos x="751" y="313"/>
                </a:cxn>
                <a:cxn ang="0">
                  <a:pos x="790" y="245"/>
                </a:cxn>
                <a:cxn ang="0">
                  <a:pos x="789" y="218"/>
                </a:cxn>
                <a:cxn ang="0">
                  <a:pos x="485" y="43"/>
                </a:cxn>
                <a:cxn ang="0">
                  <a:pos x="540" y="52"/>
                </a:cxn>
                <a:cxn ang="0">
                  <a:pos x="605" y="66"/>
                </a:cxn>
                <a:cxn ang="0">
                  <a:pos x="781" y="218"/>
                </a:cxn>
                <a:cxn ang="0">
                  <a:pos x="693" y="86"/>
                </a:cxn>
                <a:cxn ang="0">
                  <a:pos x="578" y="26"/>
                </a:cxn>
              </a:cxnLst>
              <a:rect l="0" t="0" r="r" b="b"/>
              <a:pathLst>
                <a:path w="849" h="1268">
                  <a:moveTo>
                    <a:pt x="488" y="22"/>
                  </a:moveTo>
                  <a:cubicBezTo>
                    <a:pt x="485" y="22"/>
                    <a:pt x="458" y="23"/>
                    <a:pt x="460" y="31"/>
                  </a:cubicBezTo>
                  <a:cubicBezTo>
                    <a:pt x="443" y="32"/>
                    <a:pt x="427" y="39"/>
                    <a:pt x="413" y="48"/>
                  </a:cubicBezTo>
                  <a:cubicBezTo>
                    <a:pt x="412" y="49"/>
                    <a:pt x="400" y="60"/>
                    <a:pt x="410" y="60"/>
                  </a:cubicBezTo>
                  <a:cubicBezTo>
                    <a:pt x="415" y="60"/>
                    <a:pt x="426" y="50"/>
                    <a:pt x="430" y="48"/>
                  </a:cubicBezTo>
                  <a:cubicBezTo>
                    <a:pt x="428" y="50"/>
                    <a:pt x="428" y="52"/>
                    <a:pt x="429" y="54"/>
                  </a:cubicBezTo>
                  <a:cubicBezTo>
                    <a:pt x="424" y="56"/>
                    <a:pt x="419" y="59"/>
                    <a:pt x="415" y="63"/>
                  </a:cubicBezTo>
                  <a:cubicBezTo>
                    <a:pt x="413" y="69"/>
                    <a:pt x="415" y="71"/>
                    <a:pt x="421" y="69"/>
                  </a:cubicBezTo>
                  <a:cubicBezTo>
                    <a:pt x="430" y="60"/>
                    <a:pt x="443" y="56"/>
                    <a:pt x="455" y="54"/>
                  </a:cubicBezTo>
                  <a:cubicBezTo>
                    <a:pt x="438" y="75"/>
                    <a:pt x="460" y="60"/>
                    <a:pt x="467" y="52"/>
                  </a:cubicBezTo>
                  <a:cubicBezTo>
                    <a:pt x="467" y="52"/>
                    <a:pt x="468" y="52"/>
                    <a:pt x="468" y="52"/>
                  </a:cubicBezTo>
                  <a:cubicBezTo>
                    <a:pt x="471" y="54"/>
                    <a:pt x="482" y="57"/>
                    <a:pt x="483" y="51"/>
                  </a:cubicBezTo>
                  <a:cubicBezTo>
                    <a:pt x="489" y="51"/>
                    <a:pt x="495" y="50"/>
                    <a:pt x="501" y="50"/>
                  </a:cubicBezTo>
                  <a:cubicBezTo>
                    <a:pt x="484" y="58"/>
                    <a:pt x="468" y="69"/>
                    <a:pt x="451" y="78"/>
                  </a:cubicBezTo>
                  <a:cubicBezTo>
                    <a:pt x="428" y="90"/>
                    <a:pt x="452" y="88"/>
                    <a:pt x="464" y="81"/>
                  </a:cubicBezTo>
                  <a:cubicBezTo>
                    <a:pt x="505" y="68"/>
                    <a:pt x="555" y="86"/>
                    <a:pt x="593" y="101"/>
                  </a:cubicBezTo>
                  <a:cubicBezTo>
                    <a:pt x="608" y="108"/>
                    <a:pt x="609" y="99"/>
                    <a:pt x="596" y="94"/>
                  </a:cubicBezTo>
                  <a:cubicBezTo>
                    <a:pt x="576" y="85"/>
                    <a:pt x="554" y="78"/>
                    <a:pt x="532" y="74"/>
                  </a:cubicBezTo>
                  <a:cubicBezTo>
                    <a:pt x="580" y="79"/>
                    <a:pt x="628" y="79"/>
                    <a:pt x="676" y="92"/>
                  </a:cubicBezTo>
                  <a:cubicBezTo>
                    <a:pt x="681" y="96"/>
                    <a:pt x="687" y="100"/>
                    <a:pt x="692" y="104"/>
                  </a:cubicBezTo>
                  <a:cubicBezTo>
                    <a:pt x="692" y="104"/>
                    <a:pt x="692" y="104"/>
                    <a:pt x="692" y="104"/>
                  </a:cubicBezTo>
                  <a:cubicBezTo>
                    <a:pt x="680" y="101"/>
                    <a:pt x="628" y="85"/>
                    <a:pt x="618" y="95"/>
                  </a:cubicBezTo>
                  <a:cubicBezTo>
                    <a:pt x="610" y="104"/>
                    <a:pt x="634" y="103"/>
                    <a:pt x="632" y="103"/>
                  </a:cubicBezTo>
                  <a:cubicBezTo>
                    <a:pt x="651" y="103"/>
                    <a:pt x="670" y="107"/>
                    <a:pt x="689" y="112"/>
                  </a:cubicBezTo>
                  <a:cubicBezTo>
                    <a:pt x="678" y="119"/>
                    <a:pt x="690" y="124"/>
                    <a:pt x="697" y="114"/>
                  </a:cubicBezTo>
                  <a:cubicBezTo>
                    <a:pt x="701" y="116"/>
                    <a:pt x="705" y="117"/>
                    <a:pt x="709" y="119"/>
                  </a:cubicBezTo>
                  <a:cubicBezTo>
                    <a:pt x="728" y="137"/>
                    <a:pt x="745" y="158"/>
                    <a:pt x="757" y="181"/>
                  </a:cubicBezTo>
                  <a:cubicBezTo>
                    <a:pt x="760" y="186"/>
                    <a:pt x="779" y="233"/>
                    <a:pt x="782" y="222"/>
                  </a:cubicBezTo>
                  <a:cubicBezTo>
                    <a:pt x="782" y="223"/>
                    <a:pt x="782" y="224"/>
                    <a:pt x="782" y="225"/>
                  </a:cubicBezTo>
                  <a:cubicBezTo>
                    <a:pt x="780" y="227"/>
                    <a:pt x="769" y="238"/>
                    <a:pt x="777" y="241"/>
                  </a:cubicBezTo>
                  <a:cubicBezTo>
                    <a:pt x="748" y="283"/>
                    <a:pt x="712" y="324"/>
                    <a:pt x="675" y="359"/>
                  </a:cubicBezTo>
                  <a:cubicBezTo>
                    <a:pt x="678" y="354"/>
                    <a:pt x="702" y="326"/>
                    <a:pt x="698" y="322"/>
                  </a:cubicBezTo>
                  <a:cubicBezTo>
                    <a:pt x="691" y="314"/>
                    <a:pt x="672" y="349"/>
                    <a:pt x="669" y="353"/>
                  </a:cubicBezTo>
                  <a:cubicBezTo>
                    <a:pt x="659" y="371"/>
                    <a:pt x="630" y="418"/>
                    <a:pt x="664" y="382"/>
                  </a:cubicBezTo>
                  <a:cubicBezTo>
                    <a:pt x="670" y="386"/>
                    <a:pt x="687" y="360"/>
                    <a:pt x="690" y="356"/>
                  </a:cubicBezTo>
                  <a:cubicBezTo>
                    <a:pt x="694" y="353"/>
                    <a:pt x="698" y="349"/>
                    <a:pt x="702" y="346"/>
                  </a:cubicBezTo>
                  <a:cubicBezTo>
                    <a:pt x="689" y="361"/>
                    <a:pt x="677" y="377"/>
                    <a:pt x="666" y="392"/>
                  </a:cubicBezTo>
                  <a:cubicBezTo>
                    <a:pt x="664" y="395"/>
                    <a:pt x="637" y="433"/>
                    <a:pt x="650" y="427"/>
                  </a:cubicBezTo>
                  <a:cubicBezTo>
                    <a:pt x="645" y="433"/>
                    <a:pt x="641" y="439"/>
                    <a:pt x="637" y="444"/>
                  </a:cubicBezTo>
                  <a:cubicBezTo>
                    <a:pt x="632" y="430"/>
                    <a:pt x="618" y="419"/>
                    <a:pt x="605" y="411"/>
                  </a:cubicBezTo>
                  <a:cubicBezTo>
                    <a:pt x="588" y="400"/>
                    <a:pt x="574" y="381"/>
                    <a:pt x="559" y="366"/>
                  </a:cubicBezTo>
                  <a:cubicBezTo>
                    <a:pt x="531" y="337"/>
                    <a:pt x="490" y="322"/>
                    <a:pt x="451" y="317"/>
                  </a:cubicBezTo>
                  <a:cubicBezTo>
                    <a:pt x="442" y="315"/>
                    <a:pt x="433" y="314"/>
                    <a:pt x="424" y="314"/>
                  </a:cubicBezTo>
                  <a:cubicBezTo>
                    <a:pt x="397" y="302"/>
                    <a:pt x="355" y="307"/>
                    <a:pt x="328" y="318"/>
                  </a:cubicBezTo>
                  <a:cubicBezTo>
                    <a:pt x="325" y="314"/>
                    <a:pt x="321" y="318"/>
                    <a:pt x="320" y="321"/>
                  </a:cubicBezTo>
                  <a:cubicBezTo>
                    <a:pt x="313" y="325"/>
                    <a:pt x="291" y="349"/>
                    <a:pt x="312" y="342"/>
                  </a:cubicBezTo>
                  <a:cubicBezTo>
                    <a:pt x="307" y="356"/>
                    <a:pt x="302" y="370"/>
                    <a:pt x="297" y="384"/>
                  </a:cubicBezTo>
                  <a:cubicBezTo>
                    <a:pt x="294" y="386"/>
                    <a:pt x="288" y="390"/>
                    <a:pt x="287" y="394"/>
                  </a:cubicBezTo>
                  <a:cubicBezTo>
                    <a:pt x="280" y="395"/>
                    <a:pt x="278" y="424"/>
                    <a:pt x="277" y="430"/>
                  </a:cubicBezTo>
                  <a:cubicBezTo>
                    <a:pt x="274" y="435"/>
                    <a:pt x="271" y="440"/>
                    <a:pt x="269" y="446"/>
                  </a:cubicBezTo>
                  <a:cubicBezTo>
                    <a:pt x="267" y="446"/>
                    <a:pt x="251" y="456"/>
                    <a:pt x="264" y="456"/>
                  </a:cubicBezTo>
                  <a:cubicBezTo>
                    <a:pt x="261" y="464"/>
                    <a:pt x="258" y="471"/>
                    <a:pt x="255" y="478"/>
                  </a:cubicBezTo>
                  <a:cubicBezTo>
                    <a:pt x="248" y="484"/>
                    <a:pt x="245" y="491"/>
                    <a:pt x="249" y="500"/>
                  </a:cubicBezTo>
                  <a:cubicBezTo>
                    <a:pt x="248" y="503"/>
                    <a:pt x="245" y="512"/>
                    <a:pt x="247" y="516"/>
                  </a:cubicBezTo>
                  <a:cubicBezTo>
                    <a:pt x="209" y="543"/>
                    <a:pt x="280" y="536"/>
                    <a:pt x="294" y="533"/>
                  </a:cubicBezTo>
                  <a:cubicBezTo>
                    <a:pt x="323" y="543"/>
                    <a:pt x="354" y="545"/>
                    <a:pt x="384" y="555"/>
                  </a:cubicBezTo>
                  <a:cubicBezTo>
                    <a:pt x="400" y="565"/>
                    <a:pt x="415" y="578"/>
                    <a:pt x="425" y="594"/>
                  </a:cubicBezTo>
                  <a:cubicBezTo>
                    <a:pt x="431" y="597"/>
                    <a:pt x="433" y="595"/>
                    <a:pt x="432" y="589"/>
                  </a:cubicBezTo>
                  <a:cubicBezTo>
                    <a:pt x="428" y="582"/>
                    <a:pt x="422" y="576"/>
                    <a:pt x="416" y="570"/>
                  </a:cubicBezTo>
                  <a:cubicBezTo>
                    <a:pt x="437" y="584"/>
                    <a:pt x="448" y="603"/>
                    <a:pt x="456" y="626"/>
                  </a:cubicBezTo>
                  <a:cubicBezTo>
                    <a:pt x="456" y="627"/>
                    <a:pt x="456" y="628"/>
                    <a:pt x="455" y="628"/>
                  </a:cubicBezTo>
                  <a:cubicBezTo>
                    <a:pt x="452" y="632"/>
                    <a:pt x="448" y="636"/>
                    <a:pt x="445" y="640"/>
                  </a:cubicBezTo>
                  <a:cubicBezTo>
                    <a:pt x="444" y="637"/>
                    <a:pt x="433" y="592"/>
                    <a:pt x="428" y="606"/>
                  </a:cubicBezTo>
                  <a:cubicBezTo>
                    <a:pt x="426" y="611"/>
                    <a:pt x="435" y="627"/>
                    <a:pt x="436" y="633"/>
                  </a:cubicBezTo>
                  <a:cubicBezTo>
                    <a:pt x="438" y="644"/>
                    <a:pt x="437" y="656"/>
                    <a:pt x="435" y="668"/>
                  </a:cubicBezTo>
                  <a:cubicBezTo>
                    <a:pt x="416" y="692"/>
                    <a:pt x="392" y="712"/>
                    <a:pt x="372" y="736"/>
                  </a:cubicBezTo>
                  <a:cubicBezTo>
                    <a:pt x="371" y="740"/>
                    <a:pt x="372" y="742"/>
                    <a:pt x="375" y="742"/>
                  </a:cubicBezTo>
                  <a:cubicBezTo>
                    <a:pt x="380" y="742"/>
                    <a:pt x="388" y="730"/>
                    <a:pt x="391" y="727"/>
                  </a:cubicBezTo>
                  <a:cubicBezTo>
                    <a:pt x="404" y="714"/>
                    <a:pt x="417" y="701"/>
                    <a:pt x="430" y="686"/>
                  </a:cubicBezTo>
                  <a:cubicBezTo>
                    <a:pt x="429" y="689"/>
                    <a:pt x="428" y="691"/>
                    <a:pt x="427" y="694"/>
                  </a:cubicBezTo>
                  <a:cubicBezTo>
                    <a:pt x="423" y="700"/>
                    <a:pt x="400" y="721"/>
                    <a:pt x="401" y="728"/>
                  </a:cubicBezTo>
                  <a:cubicBezTo>
                    <a:pt x="400" y="729"/>
                    <a:pt x="399" y="731"/>
                    <a:pt x="398" y="732"/>
                  </a:cubicBezTo>
                  <a:cubicBezTo>
                    <a:pt x="396" y="733"/>
                    <a:pt x="396" y="734"/>
                    <a:pt x="395" y="735"/>
                  </a:cubicBezTo>
                  <a:cubicBezTo>
                    <a:pt x="354" y="789"/>
                    <a:pt x="315" y="845"/>
                    <a:pt x="277" y="900"/>
                  </a:cubicBezTo>
                  <a:cubicBezTo>
                    <a:pt x="267" y="915"/>
                    <a:pt x="274" y="919"/>
                    <a:pt x="284" y="905"/>
                  </a:cubicBezTo>
                  <a:cubicBezTo>
                    <a:pt x="292" y="892"/>
                    <a:pt x="301" y="879"/>
                    <a:pt x="310" y="866"/>
                  </a:cubicBezTo>
                  <a:cubicBezTo>
                    <a:pt x="331" y="836"/>
                    <a:pt x="353" y="805"/>
                    <a:pt x="375" y="775"/>
                  </a:cubicBezTo>
                  <a:cubicBezTo>
                    <a:pt x="363" y="798"/>
                    <a:pt x="220" y="1010"/>
                    <a:pt x="236" y="1019"/>
                  </a:cubicBezTo>
                  <a:cubicBezTo>
                    <a:pt x="231" y="1027"/>
                    <a:pt x="227" y="1035"/>
                    <a:pt x="224" y="1043"/>
                  </a:cubicBezTo>
                  <a:cubicBezTo>
                    <a:pt x="223" y="1040"/>
                    <a:pt x="221" y="1038"/>
                    <a:pt x="219" y="1035"/>
                  </a:cubicBezTo>
                  <a:cubicBezTo>
                    <a:pt x="214" y="1003"/>
                    <a:pt x="176" y="983"/>
                    <a:pt x="138" y="972"/>
                  </a:cubicBezTo>
                  <a:cubicBezTo>
                    <a:pt x="125" y="967"/>
                    <a:pt x="113" y="966"/>
                    <a:pt x="100" y="963"/>
                  </a:cubicBezTo>
                  <a:cubicBezTo>
                    <a:pt x="109" y="959"/>
                    <a:pt x="91" y="950"/>
                    <a:pt x="89" y="949"/>
                  </a:cubicBezTo>
                  <a:cubicBezTo>
                    <a:pt x="103" y="903"/>
                    <a:pt x="120" y="858"/>
                    <a:pt x="137" y="813"/>
                  </a:cubicBezTo>
                  <a:cubicBezTo>
                    <a:pt x="147" y="789"/>
                    <a:pt x="156" y="765"/>
                    <a:pt x="165" y="741"/>
                  </a:cubicBezTo>
                  <a:cubicBezTo>
                    <a:pt x="167" y="737"/>
                    <a:pt x="186" y="696"/>
                    <a:pt x="174" y="700"/>
                  </a:cubicBezTo>
                  <a:cubicBezTo>
                    <a:pt x="191" y="666"/>
                    <a:pt x="207" y="631"/>
                    <a:pt x="225" y="598"/>
                  </a:cubicBezTo>
                  <a:cubicBezTo>
                    <a:pt x="235" y="580"/>
                    <a:pt x="251" y="519"/>
                    <a:pt x="218" y="561"/>
                  </a:cubicBezTo>
                  <a:cubicBezTo>
                    <a:pt x="201" y="583"/>
                    <a:pt x="191" y="612"/>
                    <a:pt x="182" y="638"/>
                  </a:cubicBezTo>
                  <a:cubicBezTo>
                    <a:pt x="169" y="673"/>
                    <a:pt x="148" y="706"/>
                    <a:pt x="133" y="740"/>
                  </a:cubicBezTo>
                  <a:cubicBezTo>
                    <a:pt x="124" y="740"/>
                    <a:pt x="110" y="776"/>
                    <a:pt x="107" y="784"/>
                  </a:cubicBezTo>
                  <a:cubicBezTo>
                    <a:pt x="95" y="806"/>
                    <a:pt x="86" y="829"/>
                    <a:pt x="75" y="852"/>
                  </a:cubicBezTo>
                  <a:cubicBezTo>
                    <a:pt x="65" y="874"/>
                    <a:pt x="55" y="897"/>
                    <a:pt x="47" y="920"/>
                  </a:cubicBezTo>
                  <a:cubicBezTo>
                    <a:pt x="47" y="922"/>
                    <a:pt x="35" y="952"/>
                    <a:pt x="46" y="947"/>
                  </a:cubicBezTo>
                  <a:cubicBezTo>
                    <a:pt x="50" y="948"/>
                    <a:pt x="53" y="949"/>
                    <a:pt x="57" y="948"/>
                  </a:cubicBezTo>
                  <a:cubicBezTo>
                    <a:pt x="56" y="949"/>
                    <a:pt x="55" y="950"/>
                    <a:pt x="53" y="951"/>
                  </a:cubicBezTo>
                  <a:cubicBezTo>
                    <a:pt x="49" y="939"/>
                    <a:pt x="35" y="974"/>
                    <a:pt x="35" y="977"/>
                  </a:cubicBezTo>
                  <a:cubicBezTo>
                    <a:pt x="30" y="978"/>
                    <a:pt x="29" y="981"/>
                    <a:pt x="30" y="986"/>
                  </a:cubicBezTo>
                  <a:cubicBezTo>
                    <a:pt x="28" y="988"/>
                    <a:pt x="28" y="991"/>
                    <a:pt x="31" y="992"/>
                  </a:cubicBezTo>
                  <a:cubicBezTo>
                    <a:pt x="31" y="993"/>
                    <a:pt x="31" y="995"/>
                    <a:pt x="30" y="996"/>
                  </a:cubicBezTo>
                  <a:cubicBezTo>
                    <a:pt x="20" y="992"/>
                    <a:pt x="17" y="1046"/>
                    <a:pt x="17" y="1052"/>
                  </a:cubicBezTo>
                  <a:cubicBezTo>
                    <a:pt x="11" y="1076"/>
                    <a:pt x="12" y="1103"/>
                    <a:pt x="13" y="1127"/>
                  </a:cubicBezTo>
                  <a:cubicBezTo>
                    <a:pt x="14" y="1139"/>
                    <a:pt x="12" y="1228"/>
                    <a:pt x="20" y="1230"/>
                  </a:cubicBezTo>
                  <a:cubicBezTo>
                    <a:pt x="11" y="1241"/>
                    <a:pt x="0" y="1268"/>
                    <a:pt x="23" y="1253"/>
                  </a:cubicBezTo>
                  <a:cubicBezTo>
                    <a:pt x="49" y="1236"/>
                    <a:pt x="72" y="1216"/>
                    <a:pt x="94" y="1195"/>
                  </a:cubicBezTo>
                  <a:cubicBezTo>
                    <a:pt x="111" y="1178"/>
                    <a:pt x="128" y="1160"/>
                    <a:pt x="146" y="1145"/>
                  </a:cubicBezTo>
                  <a:cubicBezTo>
                    <a:pt x="161" y="1135"/>
                    <a:pt x="201" y="1111"/>
                    <a:pt x="206" y="1094"/>
                  </a:cubicBezTo>
                  <a:cubicBezTo>
                    <a:pt x="209" y="1093"/>
                    <a:pt x="216" y="1091"/>
                    <a:pt x="214" y="1086"/>
                  </a:cubicBezTo>
                  <a:cubicBezTo>
                    <a:pt x="217" y="1088"/>
                    <a:pt x="219" y="1084"/>
                    <a:pt x="220" y="1081"/>
                  </a:cubicBezTo>
                  <a:cubicBezTo>
                    <a:pt x="224" y="1079"/>
                    <a:pt x="228" y="1076"/>
                    <a:pt x="230" y="1073"/>
                  </a:cubicBezTo>
                  <a:cubicBezTo>
                    <a:pt x="236" y="1071"/>
                    <a:pt x="235" y="1054"/>
                    <a:pt x="234" y="1049"/>
                  </a:cubicBezTo>
                  <a:cubicBezTo>
                    <a:pt x="242" y="1036"/>
                    <a:pt x="322" y="930"/>
                    <a:pt x="316" y="927"/>
                  </a:cubicBezTo>
                  <a:cubicBezTo>
                    <a:pt x="311" y="923"/>
                    <a:pt x="290" y="958"/>
                    <a:pt x="286" y="963"/>
                  </a:cubicBezTo>
                  <a:cubicBezTo>
                    <a:pt x="288" y="959"/>
                    <a:pt x="289" y="955"/>
                    <a:pt x="291" y="951"/>
                  </a:cubicBezTo>
                  <a:cubicBezTo>
                    <a:pt x="314" y="917"/>
                    <a:pt x="335" y="880"/>
                    <a:pt x="357" y="845"/>
                  </a:cubicBezTo>
                  <a:cubicBezTo>
                    <a:pt x="370" y="826"/>
                    <a:pt x="382" y="807"/>
                    <a:pt x="394" y="788"/>
                  </a:cubicBezTo>
                  <a:cubicBezTo>
                    <a:pt x="401" y="778"/>
                    <a:pt x="408" y="767"/>
                    <a:pt x="415" y="757"/>
                  </a:cubicBezTo>
                  <a:cubicBezTo>
                    <a:pt x="415" y="756"/>
                    <a:pt x="437" y="722"/>
                    <a:pt x="424" y="729"/>
                  </a:cubicBezTo>
                  <a:cubicBezTo>
                    <a:pt x="426" y="725"/>
                    <a:pt x="428" y="721"/>
                    <a:pt x="430" y="717"/>
                  </a:cubicBezTo>
                  <a:cubicBezTo>
                    <a:pt x="444" y="697"/>
                    <a:pt x="470" y="676"/>
                    <a:pt x="474" y="651"/>
                  </a:cubicBezTo>
                  <a:cubicBezTo>
                    <a:pt x="477" y="646"/>
                    <a:pt x="481" y="641"/>
                    <a:pt x="484" y="636"/>
                  </a:cubicBezTo>
                  <a:cubicBezTo>
                    <a:pt x="489" y="645"/>
                    <a:pt x="511" y="615"/>
                    <a:pt x="514" y="611"/>
                  </a:cubicBezTo>
                  <a:cubicBezTo>
                    <a:pt x="530" y="594"/>
                    <a:pt x="547" y="578"/>
                    <a:pt x="565" y="561"/>
                  </a:cubicBezTo>
                  <a:cubicBezTo>
                    <a:pt x="580" y="546"/>
                    <a:pt x="594" y="529"/>
                    <a:pt x="603" y="510"/>
                  </a:cubicBezTo>
                  <a:cubicBezTo>
                    <a:pt x="611" y="499"/>
                    <a:pt x="646" y="463"/>
                    <a:pt x="643" y="449"/>
                  </a:cubicBezTo>
                  <a:cubicBezTo>
                    <a:pt x="675" y="406"/>
                    <a:pt x="711" y="367"/>
                    <a:pt x="748" y="328"/>
                  </a:cubicBezTo>
                  <a:cubicBezTo>
                    <a:pt x="766" y="309"/>
                    <a:pt x="778" y="285"/>
                    <a:pt x="796" y="267"/>
                  </a:cubicBezTo>
                  <a:cubicBezTo>
                    <a:pt x="802" y="261"/>
                    <a:pt x="842" y="204"/>
                    <a:pt x="815" y="221"/>
                  </a:cubicBezTo>
                  <a:cubicBezTo>
                    <a:pt x="828" y="208"/>
                    <a:pt x="781" y="151"/>
                    <a:pt x="774" y="140"/>
                  </a:cubicBezTo>
                  <a:cubicBezTo>
                    <a:pt x="788" y="150"/>
                    <a:pt x="801" y="162"/>
                    <a:pt x="812" y="175"/>
                  </a:cubicBezTo>
                  <a:cubicBezTo>
                    <a:pt x="817" y="180"/>
                    <a:pt x="832" y="209"/>
                    <a:pt x="838" y="209"/>
                  </a:cubicBezTo>
                  <a:cubicBezTo>
                    <a:pt x="849" y="209"/>
                    <a:pt x="803" y="142"/>
                    <a:pt x="797" y="134"/>
                  </a:cubicBezTo>
                  <a:cubicBezTo>
                    <a:pt x="777" y="110"/>
                    <a:pt x="752" y="90"/>
                    <a:pt x="725" y="75"/>
                  </a:cubicBezTo>
                  <a:cubicBezTo>
                    <a:pt x="694" y="59"/>
                    <a:pt x="659" y="39"/>
                    <a:pt x="626" y="31"/>
                  </a:cubicBezTo>
                  <a:cubicBezTo>
                    <a:pt x="586" y="17"/>
                    <a:pt x="529" y="0"/>
                    <a:pt x="488" y="22"/>
                  </a:cubicBezTo>
                  <a:close/>
                  <a:moveTo>
                    <a:pt x="233" y="557"/>
                  </a:moveTo>
                  <a:cubicBezTo>
                    <a:pt x="231" y="575"/>
                    <a:pt x="220" y="591"/>
                    <a:pt x="212" y="607"/>
                  </a:cubicBezTo>
                  <a:cubicBezTo>
                    <a:pt x="210" y="607"/>
                    <a:pt x="208" y="607"/>
                    <a:pt x="207" y="608"/>
                  </a:cubicBezTo>
                  <a:cubicBezTo>
                    <a:pt x="209" y="604"/>
                    <a:pt x="210" y="600"/>
                    <a:pt x="206" y="598"/>
                  </a:cubicBezTo>
                  <a:cubicBezTo>
                    <a:pt x="214" y="581"/>
                    <a:pt x="223" y="565"/>
                    <a:pt x="233" y="557"/>
                  </a:cubicBezTo>
                  <a:close/>
                  <a:moveTo>
                    <a:pt x="206" y="1022"/>
                  </a:moveTo>
                  <a:cubicBezTo>
                    <a:pt x="205" y="1022"/>
                    <a:pt x="205" y="1022"/>
                    <a:pt x="204" y="1022"/>
                  </a:cubicBezTo>
                  <a:cubicBezTo>
                    <a:pt x="201" y="1019"/>
                    <a:pt x="197" y="1015"/>
                    <a:pt x="192" y="1015"/>
                  </a:cubicBezTo>
                  <a:cubicBezTo>
                    <a:pt x="189" y="1010"/>
                    <a:pt x="186" y="1006"/>
                    <a:pt x="182" y="1003"/>
                  </a:cubicBezTo>
                  <a:cubicBezTo>
                    <a:pt x="182" y="1001"/>
                    <a:pt x="181" y="1000"/>
                    <a:pt x="180" y="999"/>
                  </a:cubicBezTo>
                  <a:cubicBezTo>
                    <a:pt x="176" y="997"/>
                    <a:pt x="176" y="997"/>
                    <a:pt x="176" y="997"/>
                  </a:cubicBezTo>
                  <a:cubicBezTo>
                    <a:pt x="176" y="996"/>
                    <a:pt x="175" y="995"/>
                    <a:pt x="174" y="995"/>
                  </a:cubicBezTo>
                  <a:cubicBezTo>
                    <a:pt x="188" y="1002"/>
                    <a:pt x="199" y="1011"/>
                    <a:pt x="206" y="1022"/>
                  </a:cubicBezTo>
                  <a:close/>
                  <a:moveTo>
                    <a:pt x="95" y="962"/>
                  </a:moveTo>
                  <a:cubicBezTo>
                    <a:pt x="91" y="961"/>
                    <a:pt x="87" y="961"/>
                    <a:pt x="84" y="960"/>
                  </a:cubicBezTo>
                  <a:cubicBezTo>
                    <a:pt x="85" y="959"/>
                    <a:pt x="86" y="958"/>
                    <a:pt x="86" y="957"/>
                  </a:cubicBezTo>
                  <a:cubicBezTo>
                    <a:pt x="89" y="958"/>
                    <a:pt x="92" y="960"/>
                    <a:pt x="95" y="962"/>
                  </a:cubicBezTo>
                  <a:close/>
                  <a:moveTo>
                    <a:pt x="167" y="715"/>
                  </a:moveTo>
                  <a:cubicBezTo>
                    <a:pt x="159" y="735"/>
                    <a:pt x="152" y="755"/>
                    <a:pt x="144" y="774"/>
                  </a:cubicBezTo>
                  <a:cubicBezTo>
                    <a:pt x="137" y="791"/>
                    <a:pt x="130" y="809"/>
                    <a:pt x="124" y="827"/>
                  </a:cubicBezTo>
                  <a:cubicBezTo>
                    <a:pt x="136" y="789"/>
                    <a:pt x="149" y="751"/>
                    <a:pt x="167" y="715"/>
                  </a:cubicBezTo>
                  <a:close/>
                  <a:moveTo>
                    <a:pt x="125" y="777"/>
                  </a:moveTo>
                  <a:cubicBezTo>
                    <a:pt x="120" y="790"/>
                    <a:pt x="115" y="803"/>
                    <a:pt x="110" y="815"/>
                  </a:cubicBezTo>
                  <a:cubicBezTo>
                    <a:pt x="110" y="814"/>
                    <a:pt x="109" y="813"/>
                    <a:pt x="109" y="812"/>
                  </a:cubicBezTo>
                  <a:cubicBezTo>
                    <a:pt x="114" y="800"/>
                    <a:pt x="119" y="788"/>
                    <a:pt x="125" y="777"/>
                  </a:cubicBezTo>
                  <a:close/>
                  <a:moveTo>
                    <a:pt x="112" y="837"/>
                  </a:moveTo>
                  <a:cubicBezTo>
                    <a:pt x="101" y="873"/>
                    <a:pt x="90" y="909"/>
                    <a:pt x="74" y="944"/>
                  </a:cubicBezTo>
                  <a:cubicBezTo>
                    <a:pt x="74" y="943"/>
                    <a:pt x="74" y="943"/>
                    <a:pt x="73" y="943"/>
                  </a:cubicBezTo>
                  <a:cubicBezTo>
                    <a:pt x="76" y="934"/>
                    <a:pt x="79" y="925"/>
                    <a:pt x="83" y="915"/>
                  </a:cubicBezTo>
                  <a:cubicBezTo>
                    <a:pt x="89" y="915"/>
                    <a:pt x="108" y="846"/>
                    <a:pt x="112" y="837"/>
                  </a:cubicBezTo>
                  <a:close/>
                  <a:moveTo>
                    <a:pt x="80" y="960"/>
                  </a:moveTo>
                  <a:cubicBezTo>
                    <a:pt x="78" y="960"/>
                    <a:pt x="77" y="960"/>
                    <a:pt x="75" y="960"/>
                  </a:cubicBezTo>
                  <a:cubicBezTo>
                    <a:pt x="76" y="958"/>
                    <a:pt x="78" y="956"/>
                    <a:pt x="79" y="953"/>
                  </a:cubicBezTo>
                  <a:cubicBezTo>
                    <a:pt x="79" y="953"/>
                    <a:pt x="79" y="953"/>
                    <a:pt x="79" y="953"/>
                  </a:cubicBezTo>
                  <a:cubicBezTo>
                    <a:pt x="78" y="956"/>
                    <a:pt x="78" y="958"/>
                    <a:pt x="80" y="960"/>
                  </a:cubicBezTo>
                  <a:close/>
                  <a:moveTo>
                    <a:pt x="95" y="845"/>
                  </a:moveTo>
                  <a:cubicBezTo>
                    <a:pt x="92" y="856"/>
                    <a:pt x="75" y="895"/>
                    <a:pt x="79" y="903"/>
                  </a:cubicBezTo>
                  <a:cubicBezTo>
                    <a:pt x="74" y="916"/>
                    <a:pt x="69" y="929"/>
                    <a:pt x="65" y="941"/>
                  </a:cubicBezTo>
                  <a:cubicBezTo>
                    <a:pt x="63" y="941"/>
                    <a:pt x="60" y="941"/>
                    <a:pt x="57" y="940"/>
                  </a:cubicBezTo>
                  <a:cubicBezTo>
                    <a:pt x="69" y="909"/>
                    <a:pt x="81" y="878"/>
                    <a:pt x="95" y="845"/>
                  </a:cubicBezTo>
                  <a:close/>
                  <a:moveTo>
                    <a:pt x="54" y="927"/>
                  </a:moveTo>
                  <a:cubicBezTo>
                    <a:pt x="57" y="917"/>
                    <a:pt x="60" y="907"/>
                    <a:pt x="64" y="896"/>
                  </a:cubicBezTo>
                  <a:cubicBezTo>
                    <a:pt x="65" y="897"/>
                    <a:pt x="65" y="897"/>
                    <a:pt x="65" y="897"/>
                  </a:cubicBezTo>
                  <a:cubicBezTo>
                    <a:pt x="61" y="907"/>
                    <a:pt x="57" y="917"/>
                    <a:pt x="54" y="927"/>
                  </a:cubicBezTo>
                  <a:close/>
                  <a:moveTo>
                    <a:pt x="44" y="972"/>
                  </a:moveTo>
                  <a:cubicBezTo>
                    <a:pt x="45" y="972"/>
                    <a:pt x="45" y="972"/>
                    <a:pt x="45" y="972"/>
                  </a:cubicBezTo>
                  <a:cubicBezTo>
                    <a:pt x="48" y="966"/>
                    <a:pt x="54" y="960"/>
                    <a:pt x="61" y="956"/>
                  </a:cubicBezTo>
                  <a:cubicBezTo>
                    <a:pt x="60" y="957"/>
                    <a:pt x="58" y="965"/>
                    <a:pt x="58" y="966"/>
                  </a:cubicBezTo>
                  <a:cubicBezTo>
                    <a:pt x="57" y="967"/>
                    <a:pt x="57" y="968"/>
                    <a:pt x="56" y="969"/>
                  </a:cubicBezTo>
                  <a:cubicBezTo>
                    <a:pt x="53" y="973"/>
                    <a:pt x="46" y="977"/>
                    <a:pt x="52" y="983"/>
                  </a:cubicBezTo>
                  <a:cubicBezTo>
                    <a:pt x="52" y="983"/>
                    <a:pt x="52" y="983"/>
                    <a:pt x="52" y="983"/>
                  </a:cubicBezTo>
                  <a:cubicBezTo>
                    <a:pt x="52" y="983"/>
                    <a:pt x="52" y="983"/>
                    <a:pt x="51" y="983"/>
                  </a:cubicBezTo>
                  <a:cubicBezTo>
                    <a:pt x="51" y="978"/>
                    <a:pt x="45" y="980"/>
                    <a:pt x="42" y="981"/>
                  </a:cubicBezTo>
                  <a:cubicBezTo>
                    <a:pt x="43" y="978"/>
                    <a:pt x="43" y="975"/>
                    <a:pt x="44" y="972"/>
                  </a:cubicBezTo>
                  <a:close/>
                  <a:moveTo>
                    <a:pt x="25" y="1224"/>
                  </a:moveTo>
                  <a:cubicBezTo>
                    <a:pt x="24" y="1216"/>
                    <a:pt x="24" y="1209"/>
                    <a:pt x="24" y="1201"/>
                  </a:cubicBezTo>
                  <a:cubicBezTo>
                    <a:pt x="27" y="1195"/>
                    <a:pt x="25" y="1181"/>
                    <a:pt x="25" y="1174"/>
                  </a:cubicBezTo>
                  <a:cubicBezTo>
                    <a:pt x="32" y="1176"/>
                    <a:pt x="32" y="1161"/>
                    <a:pt x="33" y="1158"/>
                  </a:cubicBezTo>
                  <a:cubicBezTo>
                    <a:pt x="35" y="1161"/>
                    <a:pt x="38" y="1164"/>
                    <a:pt x="41" y="1167"/>
                  </a:cubicBezTo>
                  <a:cubicBezTo>
                    <a:pt x="34" y="1174"/>
                    <a:pt x="34" y="1183"/>
                    <a:pt x="45" y="1182"/>
                  </a:cubicBezTo>
                  <a:cubicBezTo>
                    <a:pt x="45" y="1184"/>
                    <a:pt x="46" y="1186"/>
                    <a:pt x="46" y="1188"/>
                  </a:cubicBezTo>
                  <a:cubicBezTo>
                    <a:pt x="43" y="1192"/>
                    <a:pt x="27" y="1211"/>
                    <a:pt x="32" y="1215"/>
                  </a:cubicBezTo>
                  <a:cubicBezTo>
                    <a:pt x="30" y="1218"/>
                    <a:pt x="27" y="1221"/>
                    <a:pt x="25" y="1224"/>
                  </a:cubicBezTo>
                  <a:close/>
                  <a:moveTo>
                    <a:pt x="48" y="1162"/>
                  </a:moveTo>
                  <a:cubicBezTo>
                    <a:pt x="47" y="1161"/>
                    <a:pt x="45" y="1159"/>
                    <a:pt x="43" y="1158"/>
                  </a:cubicBezTo>
                  <a:cubicBezTo>
                    <a:pt x="47" y="1159"/>
                    <a:pt x="51" y="1160"/>
                    <a:pt x="55" y="1161"/>
                  </a:cubicBezTo>
                  <a:cubicBezTo>
                    <a:pt x="54" y="1161"/>
                    <a:pt x="53" y="1161"/>
                    <a:pt x="53" y="1162"/>
                  </a:cubicBezTo>
                  <a:cubicBezTo>
                    <a:pt x="52" y="1161"/>
                    <a:pt x="51" y="1161"/>
                    <a:pt x="51" y="1161"/>
                  </a:cubicBezTo>
                  <a:cubicBezTo>
                    <a:pt x="50" y="1161"/>
                    <a:pt x="49" y="1162"/>
                    <a:pt x="48" y="1162"/>
                  </a:cubicBezTo>
                  <a:close/>
                  <a:moveTo>
                    <a:pt x="49" y="1200"/>
                  </a:moveTo>
                  <a:cubicBezTo>
                    <a:pt x="48" y="1201"/>
                    <a:pt x="48" y="1201"/>
                    <a:pt x="47" y="1202"/>
                  </a:cubicBezTo>
                  <a:cubicBezTo>
                    <a:pt x="47" y="1202"/>
                    <a:pt x="47" y="1201"/>
                    <a:pt x="47" y="1201"/>
                  </a:cubicBezTo>
                  <a:cubicBezTo>
                    <a:pt x="47" y="1201"/>
                    <a:pt x="48" y="1200"/>
                    <a:pt x="48" y="1199"/>
                  </a:cubicBezTo>
                  <a:cubicBezTo>
                    <a:pt x="48" y="1200"/>
                    <a:pt x="49" y="1200"/>
                    <a:pt x="49" y="1200"/>
                  </a:cubicBezTo>
                  <a:close/>
                  <a:moveTo>
                    <a:pt x="41" y="1230"/>
                  </a:moveTo>
                  <a:cubicBezTo>
                    <a:pt x="41" y="1230"/>
                    <a:pt x="41" y="1230"/>
                    <a:pt x="41" y="1230"/>
                  </a:cubicBezTo>
                  <a:cubicBezTo>
                    <a:pt x="45" y="1225"/>
                    <a:pt x="50" y="1221"/>
                    <a:pt x="54" y="1216"/>
                  </a:cubicBezTo>
                  <a:cubicBezTo>
                    <a:pt x="54" y="1215"/>
                    <a:pt x="55" y="1215"/>
                    <a:pt x="55" y="1214"/>
                  </a:cubicBezTo>
                  <a:cubicBezTo>
                    <a:pt x="58" y="1214"/>
                    <a:pt x="59" y="1212"/>
                    <a:pt x="60" y="1210"/>
                  </a:cubicBezTo>
                  <a:cubicBezTo>
                    <a:pt x="62" y="1209"/>
                    <a:pt x="63" y="1207"/>
                    <a:pt x="65" y="1206"/>
                  </a:cubicBezTo>
                  <a:cubicBezTo>
                    <a:pt x="65" y="1207"/>
                    <a:pt x="66" y="1208"/>
                    <a:pt x="67" y="1208"/>
                  </a:cubicBezTo>
                  <a:cubicBezTo>
                    <a:pt x="58" y="1216"/>
                    <a:pt x="49" y="1223"/>
                    <a:pt x="41" y="1230"/>
                  </a:cubicBezTo>
                  <a:close/>
                  <a:moveTo>
                    <a:pt x="59" y="1187"/>
                  </a:moveTo>
                  <a:cubicBezTo>
                    <a:pt x="59" y="1189"/>
                    <a:pt x="59" y="1190"/>
                    <a:pt x="59" y="1192"/>
                  </a:cubicBezTo>
                  <a:cubicBezTo>
                    <a:pt x="58" y="1192"/>
                    <a:pt x="57" y="1193"/>
                    <a:pt x="56" y="1194"/>
                  </a:cubicBezTo>
                  <a:cubicBezTo>
                    <a:pt x="57" y="1192"/>
                    <a:pt x="58" y="1189"/>
                    <a:pt x="59" y="1187"/>
                  </a:cubicBezTo>
                  <a:close/>
                  <a:moveTo>
                    <a:pt x="58" y="1162"/>
                  </a:moveTo>
                  <a:cubicBezTo>
                    <a:pt x="58" y="1163"/>
                    <a:pt x="59" y="1163"/>
                    <a:pt x="60" y="1163"/>
                  </a:cubicBezTo>
                  <a:cubicBezTo>
                    <a:pt x="60" y="1164"/>
                    <a:pt x="60" y="1164"/>
                    <a:pt x="59" y="1165"/>
                  </a:cubicBezTo>
                  <a:cubicBezTo>
                    <a:pt x="59" y="1164"/>
                    <a:pt x="58" y="1163"/>
                    <a:pt x="58" y="1162"/>
                  </a:cubicBezTo>
                  <a:close/>
                  <a:moveTo>
                    <a:pt x="70" y="1184"/>
                  </a:moveTo>
                  <a:cubicBezTo>
                    <a:pt x="69" y="1181"/>
                    <a:pt x="68" y="1179"/>
                    <a:pt x="65" y="1177"/>
                  </a:cubicBezTo>
                  <a:cubicBezTo>
                    <a:pt x="67" y="1176"/>
                    <a:pt x="69" y="1175"/>
                    <a:pt x="71" y="1173"/>
                  </a:cubicBezTo>
                  <a:cubicBezTo>
                    <a:pt x="73" y="1175"/>
                    <a:pt x="75" y="1177"/>
                    <a:pt x="77" y="1179"/>
                  </a:cubicBezTo>
                  <a:cubicBezTo>
                    <a:pt x="75" y="1180"/>
                    <a:pt x="72" y="1182"/>
                    <a:pt x="70" y="1184"/>
                  </a:cubicBezTo>
                  <a:close/>
                  <a:moveTo>
                    <a:pt x="212" y="1077"/>
                  </a:moveTo>
                  <a:cubicBezTo>
                    <a:pt x="207" y="1080"/>
                    <a:pt x="202" y="1084"/>
                    <a:pt x="198" y="1089"/>
                  </a:cubicBezTo>
                  <a:cubicBezTo>
                    <a:pt x="156" y="1111"/>
                    <a:pt x="124" y="1147"/>
                    <a:pt x="86" y="1173"/>
                  </a:cubicBezTo>
                  <a:cubicBezTo>
                    <a:pt x="83" y="1169"/>
                    <a:pt x="81" y="1167"/>
                    <a:pt x="78" y="1164"/>
                  </a:cubicBezTo>
                  <a:cubicBezTo>
                    <a:pt x="77" y="1162"/>
                    <a:pt x="71" y="1160"/>
                    <a:pt x="69" y="1159"/>
                  </a:cubicBezTo>
                  <a:cubicBezTo>
                    <a:pt x="60" y="1148"/>
                    <a:pt x="46" y="1143"/>
                    <a:pt x="34" y="1146"/>
                  </a:cubicBezTo>
                  <a:cubicBezTo>
                    <a:pt x="35" y="1142"/>
                    <a:pt x="35" y="1138"/>
                    <a:pt x="35" y="1134"/>
                  </a:cubicBezTo>
                  <a:cubicBezTo>
                    <a:pt x="37" y="1134"/>
                    <a:pt x="38" y="1132"/>
                    <a:pt x="38" y="1130"/>
                  </a:cubicBezTo>
                  <a:cubicBezTo>
                    <a:pt x="38" y="1120"/>
                    <a:pt x="42" y="1074"/>
                    <a:pt x="35" y="1073"/>
                  </a:cubicBezTo>
                  <a:cubicBezTo>
                    <a:pt x="25" y="1073"/>
                    <a:pt x="27" y="1142"/>
                    <a:pt x="26" y="1151"/>
                  </a:cubicBezTo>
                  <a:cubicBezTo>
                    <a:pt x="26" y="1124"/>
                    <a:pt x="21" y="1096"/>
                    <a:pt x="23" y="1070"/>
                  </a:cubicBezTo>
                  <a:cubicBezTo>
                    <a:pt x="27" y="1067"/>
                    <a:pt x="25" y="1055"/>
                    <a:pt x="25" y="1051"/>
                  </a:cubicBezTo>
                  <a:cubicBezTo>
                    <a:pt x="29" y="1049"/>
                    <a:pt x="35" y="1009"/>
                    <a:pt x="31" y="1007"/>
                  </a:cubicBezTo>
                  <a:cubicBezTo>
                    <a:pt x="32" y="1005"/>
                    <a:pt x="32" y="1003"/>
                    <a:pt x="33" y="1001"/>
                  </a:cubicBezTo>
                  <a:cubicBezTo>
                    <a:pt x="34" y="1001"/>
                    <a:pt x="35" y="1001"/>
                    <a:pt x="37" y="1000"/>
                  </a:cubicBezTo>
                  <a:cubicBezTo>
                    <a:pt x="40" y="1002"/>
                    <a:pt x="46" y="998"/>
                    <a:pt x="42" y="994"/>
                  </a:cubicBezTo>
                  <a:cubicBezTo>
                    <a:pt x="43" y="994"/>
                    <a:pt x="43" y="993"/>
                    <a:pt x="43" y="992"/>
                  </a:cubicBezTo>
                  <a:cubicBezTo>
                    <a:pt x="63" y="991"/>
                    <a:pt x="84" y="991"/>
                    <a:pt x="103" y="994"/>
                  </a:cubicBezTo>
                  <a:cubicBezTo>
                    <a:pt x="121" y="997"/>
                    <a:pt x="144" y="1014"/>
                    <a:pt x="159" y="1014"/>
                  </a:cubicBezTo>
                  <a:cubicBezTo>
                    <a:pt x="175" y="1014"/>
                    <a:pt x="133" y="994"/>
                    <a:pt x="130" y="993"/>
                  </a:cubicBezTo>
                  <a:cubicBezTo>
                    <a:pt x="108" y="985"/>
                    <a:pt x="85" y="983"/>
                    <a:pt x="61" y="983"/>
                  </a:cubicBezTo>
                  <a:cubicBezTo>
                    <a:pt x="64" y="980"/>
                    <a:pt x="66" y="977"/>
                    <a:pt x="68" y="973"/>
                  </a:cubicBezTo>
                  <a:cubicBezTo>
                    <a:pt x="74" y="971"/>
                    <a:pt x="82" y="970"/>
                    <a:pt x="91" y="971"/>
                  </a:cubicBezTo>
                  <a:cubicBezTo>
                    <a:pt x="94" y="971"/>
                    <a:pt x="98" y="972"/>
                    <a:pt x="102" y="972"/>
                  </a:cubicBezTo>
                  <a:cubicBezTo>
                    <a:pt x="101" y="980"/>
                    <a:pt x="139" y="987"/>
                    <a:pt x="143" y="988"/>
                  </a:cubicBezTo>
                  <a:cubicBezTo>
                    <a:pt x="144" y="989"/>
                    <a:pt x="145" y="989"/>
                    <a:pt x="146" y="989"/>
                  </a:cubicBezTo>
                  <a:cubicBezTo>
                    <a:pt x="146" y="992"/>
                    <a:pt x="160" y="1007"/>
                    <a:pt x="161" y="997"/>
                  </a:cubicBezTo>
                  <a:cubicBezTo>
                    <a:pt x="163" y="999"/>
                    <a:pt x="166" y="1000"/>
                    <a:pt x="168" y="1001"/>
                  </a:cubicBezTo>
                  <a:cubicBezTo>
                    <a:pt x="168" y="1002"/>
                    <a:pt x="169" y="1002"/>
                    <a:pt x="169" y="1002"/>
                  </a:cubicBezTo>
                  <a:cubicBezTo>
                    <a:pt x="170" y="1004"/>
                    <a:pt x="172" y="1010"/>
                    <a:pt x="176" y="1009"/>
                  </a:cubicBezTo>
                  <a:cubicBezTo>
                    <a:pt x="186" y="1019"/>
                    <a:pt x="192" y="1050"/>
                    <a:pt x="206" y="1054"/>
                  </a:cubicBezTo>
                  <a:cubicBezTo>
                    <a:pt x="210" y="1066"/>
                    <a:pt x="212" y="1042"/>
                    <a:pt x="210" y="1037"/>
                  </a:cubicBezTo>
                  <a:cubicBezTo>
                    <a:pt x="211" y="1038"/>
                    <a:pt x="211" y="1038"/>
                    <a:pt x="211" y="1038"/>
                  </a:cubicBezTo>
                  <a:cubicBezTo>
                    <a:pt x="211" y="1041"/>
                    <a:pt x="212" y="1042"/>
                    <a:pt x="215" y="1043"/>
                  </a:cubicBezTo>
                  <a:cubicBezTo>
                    <a:pt x="217" y="1046"/>
                    <a:pt x="218" y="1049"/>
                    <a:pt x="219" y="1051"/>
                  </a:cubicBezTo>
                  <a:cubicBezTo>
                    <a:pt x="215" y="1059"/>
                    <a:pt x="213" y="1067"/>
                    <a:pt x="212" y="1077"/>
                  </a:cubicBezTo>
                  <a:close/>
                  <a:moveTo>
                    <a:pt x="264" y="992"/>
                  </a:moveTo>
                  <a:cubicBezTo>
                    <a:pt x="267" y="987"/>
                    <a:pt x="270" y="982"/>
                    <a:pt x="273" y="977"/>
                  </a:cubicBezTo>
                  <a:cubicBezTo>
                    <a:pt x="273" y="978"/>
                    <a:pt x="273" y="979"/>
                    <a:pt x="273" y="980"/>
                  </a:cubicBezTo>
                  <a:cubicBezTo>
                    <a:pt x="270" y="984"/>
                    <a:pt x="267" y="988"/>
                    <a:pt x="264" y="992"/>
                  </a:cubicBezTo>
                  <a:close/>
                  <a:moveTo>
                    <a:pt x="257" y="979"/>
                  </a:moveTo>
                  <a:cubicBezTo>
                    <a:pt x="255" y="983"/>
                    <a:pt x="253" y="987"/>
                    <a:pt x="251" y="991"/>
                  </a:cubicBezTo>
                  <a:cubicBezTo>
                    <a:pt x="257" y="976"/>
                    <a:pt x="265" y="962"/>
                    <a:pt x="274" y="948"/>
                  </a:cubicBezTo>
                  <a:cubicBezTo>
                    <a:pt x="268" y="958"/>
                    <a:pt x="263" y="969"/>
                    <a:pt x="257" y="979"/>
                  </a:cubicBezTo>
                  <a:close/>
                  <a:moveTo>
                    <a:pt x="601" y="431"/>
                  </a:moveTo>
                  <a:cubicBezTo>
                    <a:pt x="600" y="430"/>
                    <a:pt x="600" y="430"/>
                    <a:pt x="599" y="430"/>
                  </a:cubicBezTo>
                  <a:cubicBezTo>
                    <a:pt x="597" y="428"/>
                    <a:pt x="595" y="425"/>
                    <a:pt x="593" y="423"/>
                  </a:cubicBezTo>
                  <a:cubicBezTo>
                    <a:pt x="593" y="419"/>
                    <a:pt x="592" y="416"/>
                    <a:pt x="591" y="412"/>
                  </a:cubicBezTo>
                  <a:cubicBezTo>
                    <a:pt x="595" y="418"/>
                    <a:pt x="598" y="424"/>
                    <a:pt x="601" y="431"/>
                  </a:cubicBezTo>
                  <a:close/>
                  <a:moveTo>
                    <a:pt x="604" y="448"/>
                  </a:moveTo>
                  <a:cubicBezTo>
                    <a:pt x="598" y="456"/>
                    <a:pt x="591" y="463"/>
                    <a:pt x="584" y="470"/>
                  </a:cubicBezTo>
                  <a:cubicBezTo>
                    <a:pt x="589" y="461"/>
                    <a:pt x="594" y="452"/>
                    <a:pt x="599" y="443"/>
                  </a:cubicBezTo>
                  <a:cubicBezTo>
                    <a:pt x="601" y="444"/>
                    <a:pt x="602" y="446"/>
                    <a:pt x="604" y="448"/>
                  </a:cubicBezTo>
                  <a:close/>
                  <a:moveTo>
                    <a:pt x="585" y="426"/>
                  </a:moveTo>
                  <a:cubicBezTo>
                    <a:pt x="585" y="426"/>
                    <a:pt x="584" y="427"/>
                    <a:pt x="584" y="428"/>
                  </a:cubicBezTo>
                  <a:cubicBezTo>
                    <a:pt x="584" y="426"/>
                    <a:pt x="583" y="425"/>
                    <a:pt x="583" y="423"/>
                  </a:cubicBezTo>
                  <a:cubicBezTo>
                    <a:pt x="583" y="424"/>
                    <a:pt x="584" y="425"/>
                    <a:pt x="585" y="426"/>
                  </a:cubicBezTo>
                  <a:close/>
                  <a:moveTo>
                    <a:pt x="579" y="405"/>
                  </a:moveTo>
                  <a:cubicBezTo>
                    <a:pt x="580" y="407"/>
                    <a:pt x="580" y="408"/>
                    <a:pt x="581" y="410"/>
                  </a:cubicBezTo>
                  <a:cubicBezTo>
                    <a:pt x="579" y="407"/>
                    <a:pt x="577" y="405"/>
                    <a:pt x="575" y="403"/>
                  </a:cubicBezTo>
                  <a:cubicBezTo>
                    <a:pt x="577" y="404"/>
                    <a:pt x="578" y="404"/>
                    <a:pt x="579" y="405"/>
                  </a:cubicBezTo>
                  <a:close/>
                  <a:moveTo>
                    <a:pt x="567" y="387"/>
                  </a:moveTo>
                  <a:cubicBezTo>
                    <a:pt x="568" y="388"/>
                    <a:pt x="569" y="390"/>
                    <a:pt x="571" y="392"/>
                  </a:cubicBezTo>
                  <a:cubicBezTo>
                    <a:pt x="567" y="390"/>
                    <a:pt x="564" y="388"/>
                    <a:pt x="560" y="387"/>
                  </a:cubicBezTo>
                  <a:cubicBezTo>
                    <a:pt x="555" y="381"/>
                    <a:pt x="549" y="376"/>
                    <a:pt x="544" y="370"/>
                  </a:cubicBezTo>
                  <a:cubicBezTo>
                    <a:pt x="552" y="375"/>
                    <a:pt x="560" y="381"/>
                    <a:pt x="567" y="387"/>
                  </a:cubicBezTo>
                  <a:close/>
                  <a:moveTo>
                    <a:pt x="534" y="355"/>
                  </a:moveTo>
                  <a:cubicBezTo>
                    <a:pt x="528" y="352"/>
                    <a:pt x="522" y="349"/>
                    <a:pt x="516" y="347"/>
                  </a:cubicBezTo>
                  <a:cubicBezTo>
                    <a:pt x="513" y="345"/>
                    <a:pt x="510" y="342"/>
                    <a:pt x="507" y="340"/>
                  </a:cubicBezTo>
                  <a:cubicBezTo>
                    <a:pt x="516" y="345"/>
                    <a:pt x="526" y="350"/>
                    <a:pt x="534" y="355"/>
                  </a:cubicBezTo>
                  <a:close/>
                  <a:moveTo>
                    <a:pt x="531" y="374"/>
                  </a:moveTo>
                  <a:cubicBezTo>
                    <a:pt x="518" y="368"/>
                    <a:pt x="506" y="361"/>
                    <a:pt x="495" y="353"/>
                  </a:cubicBezTo>
                  <a:cubicBezTo>
                    <a:pt x="508" y="359"/>
                    <a:pt x="520" y="366"/>
                    <a:pt x="531" y="374"/>
                  </a:cubicBezTo>
                  <a:close/>
                  <a:moveTo>
                    <a:pt x="475" y="332"/>
                  </a:moveTo>
                  <a:cubicBezTo>
                    <a:pt x="467" y="330"/>
                    <a:pt x="460" y="328"/>
                    <a:pt x="452" y="326"/>
                  </a:cubicBezTo>
                  <a:cubicBezTo>
                    <a:pt x="451" y="326"/>
                    <a:pt x="451" y="325"/>
                    <a:pt x="450" y="325"/>
                  </a:cubicBezTo>
                  <a:cubicBezTo>
                    <a:pt x="459" y="327"/>
                    <a:pt x="467" y="329"/>
                    <a:pt x="475" y="332"/>
                  </a:cubicBezTo>
                  <a:close/>
                  <a:moveTo>
                    <a:pt x="408" y="324"/>
                  </a:moveTo>
                  <a:cubicBezTo>
                    <a:pt x="410" y="324"/>
                    <a:pt x="412" y="325"/>
                    <a:pt x="414" y="325"/>
                  </a:cubicBezTo>
                  <a:cubicBezTo>
                    <a:pt x="411" y="325"/>
                    <a:pt x="407" y="325"/>
                    <a:pt x="404" y="324"/>
                  </a:cubicBezTo>
                  <a:cubicBezTo>
                    <a:pt x="405" y="324"/>
                    <a:pt x="406" y="324"/>
                    <a:pt x="408" y="324"/>
                  </a:cubicBezTo>
                  <a:close/>
                  <a:moveTo>
                    <a:pt x="328" y="327"/>
                  </a:moveTo>
                  <a:cubicBezTo>
                    <a:pt x="331" y="325"/>
                    <a:pt x="335" y="324"/>
                    <a:pt x="338" y="323"/>
                  </a:cubicBezTo>
                  <a:cubicBezTo>
                    <a:pt x="335" y="324"/>
                    <a:pt x="331" y="326"/>
                    <a:pt x="328" y="327"/>
                  </a:cubicBezTo>
                  <a:cubicBezTo>
                    <a:pt x="328" y="327"/>
                    <a:pt x="328" y="327"/>
                    <a:pt x="328" y="327"/>
                  </a:cubicBezTo>
                  <a:close/>
                  <a:moveTo>
                    <a:pt x="316" y="367"/>
                  </a:moveTo>
                  <a:cubicBezTo>
                    <a:pt x="318" y="367"/>
                    <a:pt x="320" y="366"/>
                    <a:pt x="321" y="365"/>
                  </a:cubicBezTo>
                  <a:cubicBezTo>
                    <a:pt x="318" y="370"/>
                    <a:pt x="316" y="375"/>
                    <a:pt x="313" y="380"/>
                  </a:cubicBezTo>
                  <a:cubicBezTo>
                    <a:pt x="312" y="380"/>
                    <a:pt x="311" y="379"/>
                    <a:pt x="311" y="380"/>
                  </a:cubicBezTo>
                  <a:cubicBezTo>
                    <a:pt x="312" y="376"/>
                    <a:pt x="314" y="371"/>
                    <a:pt x="316" y="367"/>
                  </a:cubicBezTo>
                  <a:close/>
                  <a:moveTo>
                    <a:pt x="309" y="409"/>
                  </a:moveTo>
                  <a:cubicBezTo>
                    <a:pt x="308" y="408"/>
                    <a:pt x="308" y="408"/>
                    <a:pt x="308" y="408"/>
                  </a:cubicBezTo>
                  <a:cubicBezTo>
                    <a:pt x="315" y="392"/>
                    <a:pt x="322" y="377"/>
                    <a:pt x="332" y="364"/>
                  </a:cubicBezTo>
                  <a:cubicBezTo>
                    <a:pt x="333" y="364"/>
                    <a:pt x="333" y="364"/>
                    <a:pt x="334" y="365"/>
                  </a:cubicBezTo>
                  <a:cubicBezTo>
                    <a:pt x="331" y="383"/>
                    <a:pt x="322" y="401"/>
                    <a:pt x="313" y="418"/>
                  </a:cubicBezTo>
                  <a:cubicBezTo>
                    <a:pt x="313" y="417"/>
                    <a:pt x="313" y="416"/>
                    <a:pt x="312" y="415"/>
                  </a:cubicBezTo>
                  <a:cubicBezTo>
                    <a:pt x="312" y="413"/>
                    <a:pt x="312" y="409"/>
                    <a:pt x="309" y="409"/>
                  </a:cubicBezTo>
                  <a:close/>
                  <a:moveTo>
                    <a:pt x="306" y="389"/>
                  </a:moveTo>
                  <a:cubicBezTo>
                    <a:pt x="307" y="388"/>
                    <a:pt x="308" y="388"/>
                    <a:pt x="308" y="388"/>
                  </a:cubicBezTo>
                  <a:cubicBezTo>
                    <a:pt x="306" y="392"/>
                    <a:pt x="304" y="396"/>
                    <a:pt x="302" y="401"/>
                  </a:cubicBezTo>
                  <a:cubicBezTo>
                    <a:pt x="302" y="400"/>
                    <a:pt x="302" y="400"/>
                    <a:pt x="301" y="399"/>
                  </a:cubicBezTo>
                  <a:cubicBezTo>
                    <a:pt x="303" y="396"/>
                    <a:pt x="305" y="392"/>
                    <a:pt x="306" y="389"/>
                  </a:cubicBezTo>
                  <a:close/>
                  <a:moveTo>
                    <a:pt x="308" y="433"/>
                  </a:moveTo>
                  <a:cubicBezTo>
                    <a:pt x="308" y="433"/>
                    <a:pt x="308" y="433"/>
                    <a:pt x="307" y="433"/>
                  </a:cubicBezTo>
                  <a:cubicBezTo>
                    <a:pt x="307" y="433"/>
                    <a:pt x="308" y="433"/>
                    <a:pt x="308" y="433"/>
                  </a:cubicBezTo>
                  <a:cubicBezTo>
                    <a:pt x="308" y="433"/>
                    <a:pt x="308" y="433"/>
                    <a:pt x="308" y="433"/>
                  </a:cubicBezTo>
                  <a:close/>
                  <a:moveTo>
                    <a:pt x="289" y="428"/>
                  </a:moveTo>
                  <a:cubicBezTo>
                    <a:pt x="291" y="421"/>
                    <a:pt x="294" y="414"/>
                    <a:pt x="297" y="407"/>
                  </a:cubicBezTo>
                  <a:cubicBezTo>
                    <a:pt x="298" y="408"/>
                    <a:pt x="298" y="408"/>
                    <a:pt x="299" y="409"/>
                  </a:cubicBezTo>
                  <a:cubicBezTo>
                    <a:pt x="296" y="415"/>
                    <a:pt x="293" y="422"/>
                    <a:pt x="289" y="429"/>
                  </a:cubicBezTo>
                  <a:cubicBezTo>
                    <a:pt x="289" y="429"/>
                    <a:pt x="289" y="429"/>
                    <a:pt x="289" y="429"/>
                  </a:cubicBezTo>
                  <a:cubicBezTo>
                    <a:pt x="289" y="429"/>
                    <a:pt x="289" y="429"/>
                    <a:pt x="289" y="428"/>
                  </a:cubicBezTo>
                  <a:close/>
                  <a:moveTo>
                    <a:pt x="298" y="461"/>
                  </a:move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8" y="461"/>
                  </a:cubicBezTo>
                  <a:close/>
                  <a:moveTo>
                    <a:pt x="289" y="460"/>
                  </a:moveTo>
                  <a:cubicBezTo>
                    <a:pt x="289" y="462"/>
                    <a:pt x="289" y="463"/>
                    <a:pt x="290" y="463"/>
                  </a:cubicBezTo>
                  <a:cubicBezTo>
                    <a:pt x="288" y="464"/>
                    <a:pt x="286" y="465"/>
                    <a:pt x="284" y="465"/>
                  </a:cubicBezTo>
                  <a:cubicBezTo>
                    <a:pt x="286" y="464"/>
                    <a:pt x="287" y="462"/>
                    <a:pt x="289" y="460"/>
                  </a:cubicBezTo>
                  <a:close/>
                  <a:moveTo>
                    <a:pt x="246" y="528"/>
                  </a:moveTo>
                  <a:cubicBezTo>
                    <a:pt x="250" y="523"/>
                    <a:pt x="255" y="520"/>
                    <a:pt x="261" y="518"/>
                  </a:cubicBezTo>
                  <a:cubicBezTo>
                    <a:pt x="266" y="522"/>
                    <a:pt x="272" y="525"/>
                    <a:pt x="279" y="528"/>
                  </a:cubicBezTo>
                  <a:cubicBezTo>
                    <a:pt x="267" y="529"/>
                    <a:pt x="257" y="530"/>
                    <a:pt x="246" y="528"/>
                  </a:cubicBezTo>
                  <a:close/>
                  <a:moveTo>
                    <a:pt x="342" y="537"/>
                  </a:moveTo>
                  <a:cubicBezTo>
                    <a:pt x="333" y="535"/>
                    <a:pt x="324" y="533"/>
                    <a:pt x="315" y="531"/>
                  </a:cubicBezTo>
                  <a:cubicBezTo>
                    <a:pt x="329" y="531"/>
                    <a:pt x="342" y="534"/>
                    <a:pt x="355" y="539"/>
                  </a:cubicBezTo>
                  <a:cubicBezTo>
                    <a:pt x="351" y="538"/>
                    <a:pt x="346" y="538"/>
                    <a:pt x="342" y="537"/>
                  </a:cubicBezTo>
                  <a:close/>
                  <a:moveTo>
                    <a:pt x="388" y="548"/>
                  </a:moveTo>
                  <a:cubicBezTo>
                    <a:pt x="358" y="529"/>
                    <a:pt x="329" y="520"/>
                    <a:pt x="294" y="525"/>
                  </a:cubicBezTo>
                  <a:cubicBezTo>
                    <a:pt x="286" y="522"/>
                    <a:pt x="278" y="519"/>
                    <a:pt x="271" y="515"/>
                  </a:cubicBezTo>
                  <a:cubicBezTo>
                    <a:pt x="311" y="507"/>
                    <a:pt x="356" y="528"/>
                    <a:pt x="390" y="548"/>
                  </a:cubicBezTo>
                  <a:cubicBezTo>
                    <a:pt x="389" y="548"/>
                    <a:pt x="388" y="548"/>
                    <a:pt x="388" y="548"/>
                  </a:cubicBezTo>
                  <a:close/>
                  <a:moveTo>
                    <a:pt x="365" y="526"/>
                  </a:moveTo>
                  <a:cubicBezTo>
                    <a:pt x="346" y="517"/>
                    <a:pt x="324" y="509"/>
                    <a:pt x="303" y="507"/>
                  </a:cubicBezTo>
                  <a:cubicBezTo>
                    <a:pt x="356" y="509"/>
                    <a:pt x="428" y="535"/>
                    <a:pt x="450" y="588"/>
                  </a:cubicBezTo>
                  <a:cubicBezTo>
                    <a:pt x="429" y="564"/>
                    <a:pt x="398" y="541"/>
                    <a:pt x="365" y="526"/>
                  </a:cubicBezTo>
                  <a:close/>
                  <a:moveTo>
                    <a:pt x="445" y="649"/>
                  </a:moveTo>
                  <a:cubicBezTo>
                    <a:pt x="446" y="650"/>
                    <a:pt x="446" y="649"/>
                    <a:pt x="447" y="649"/>
                  </a:cubicBezTo>
                  <a:cubicBezTo>
                    <a:pt x="446" y="651"/>
                    <a:pt x="446" y="652"/>
                    <a:pt x="445" y="653"/>
                  </a:cubicBezTo>
                  <a:cubicBezTo>
                    <a:pt x="445" y="652"/>
                    <a:pt x="445" y="651"/>
                    <a:pt x="445" y="649"/>
                  </a:cubicBezTo>
                  <a:close/>
                  <a:moveTo>
                    <a:pt x="441" y="688"/>
                  </a:moveTo>
                  <a:cubicBezTo>
                    <a:pt x="442" y="688"/>
                    <a:pt x="442" y="688"/>
                    <a:pt x="442" y="687"/>
                  </a:cubicBezTo>
                  <a:cubicBezTo>
                    <a:pt x="442" y="688"/>
                    <a:pt x="442" y="688"/>
                    <a:pt x="442" y="688"/>
                  </a:cubicBezTo>
                  <a:cubicBezTo>
                    <a:pt x="442" y="688"/>
                    <a:pt x="442" y="688"/>
                    <a:pt x="441" y="688"/>
                  </a:cubicBezTo>
                  <a:close/>
                  <a:moveTo>
                    <a:pt x="460" y="653"/>
                  </a:moveTo>
                  <a:cubicBezTo>
                    <a:pt x="453" y="659"/>
                    <a:pt x="447" y="666"/>
                    <a:pt x="442" y="674"/>
                  </a:cubicBezTo>
                  <a:cubicBezTo>
                    <a:pt x="442" y="673"/>
                    <a:pt x="442" y="672"/>
                    <a:pt x="442" y="671"/>
                  </a:cubicBezTo>
                  <a:cubicBezTo>
                    <a:pt x="450" y="661"/>
                    <a:pt x="456" y="651"/>
                    <a:pt x="460" y="640"/>
                  </a:cubicBezTo>
                  <a:cubicBezTo>
                    <a:pt x="461" y="643"/>
                    <a:pt x="461" y="645"/>
                    <a:pt x="462" y="648"/>
                  </a:cubicBezTo>
                  <a:cubicBezTo>
                    <a:pt x="461" y="649"/>
                    <a:pt x="460" y="651"/>
                    <a:pt x="460" y="653"/>
                  </a:cubicBezTo>
                  <a:close/>
                  <a:moveTo>
                    <a:pt x="485" y="620"/>
                  </a:moveTo>
                  <a:cubicBezTo>
                    <a:pt x="481" y="624"/>
                    <a:pt x="477" y="628"/>
                    <a:pt x="473" y="633"/>
                  </a:cubicBezTo>
                  <a:cubicBezTo>
                    <a:pt x="473" y="631"/>
                    <a:pt x="473" y="629"/>
                    <a:pt x="472" y="627"/>
                  </a:cubicBezTo>
                  <a:cubicBezTo>
                    <a:pt x="480" y="619"/>
                    <a:pt x="488" y="611"/>
                    <a:pt x="496" y="603"/>
                  </a:cubicBezTo>
                  <a:cubicBezTo>
                    <a:pt x="493" y="608"/>
                    <a:pt x="489" y="614"/>
                    <a:pt x="485" y="620"/>
                  </a:cubicBezTo>
                  <a:close/>
                  <a:moveTo>
                    <a:pt x="468" y="616"/>
                  </a:moveTo>
                  <a:cubicBezTo>
                    <a:pt x="465" y="609"/>
                    <a:pt x="461" y="602"/>
                    <a:pt x="456" y="596"/>
                  </a:cubicBezTo>
                  <a:cubicBezTo>
                    <a:pt x="458" y="595"/>
                    <a:pt x="460" y="593"/>
                    <a:pt x="459" y="590"/>
                  </a:cubicBezTo>
                  <a:cubicBezTo>
                    <a:pt x="437" y="521"/>
                    <a:pt x="328" y="485"/>
                    <a:pt x="262" y="503"/>
                  </a:cubicBezTo>
                  <a:cubicBezTo>
                    <a:pt x="266" y="496"/>
                    <a:pt x="269" y="490"/>
                    <a:pt x="271" y="482"/>
                  </a:cubicBezTo>
                  <a:cubicBezTo>
                    <a:pt x="276" y="487"/>
                    <a:pt x="279" y="478"/>
                    <a:pt x="279" y="476"/>
                  </a:cubicBezTo>
                  <a:cubicBezTo>
                    <a:pt x="286" y="473"/>
                    <a:pt x="293" y="471"/>
                    <a:pt x="300" y="468"/>
                  </a:cubicBezTo>
                  <a:cubicBezTo>
                    <a:pt x="296" y="476"/>
                    <a:pt x="296" y="480"/>
                    <a:pt x="305" y="484"/>
                  </a:cubicBezTo>
                  <a:cubicBezTo>
                    <a:pt x="305" y="485"/>
                    <a:pt x="305" y="486"/>
                    <a:pt x="305" y="487"/>
                  </a:cubicBezTo>
                  <a:cubicBezTo>
                    <a:pt x="306" y="488"/>
                    <a:pt x="307" y="489"/>
                    <a:pt x="308" y="490"/>
                  </a:cubicBezTo>
                  <a:cubicBezTo>
                    <a:pt x="307" y="494"/>
                    <a:pt x="310" y="499"/>
                    <a:pt x="314" y="496"/>
                  </a:cubicBezTo>
                  <a:cubicBezTo>
                    <a:pt x="325" y="501"/>
                    <a:pt x="326" y="486"/>
                    <a:pt x="326" y="480"/>
                  </a:cubicBezTo>
                  <a:cubicBezTo>
                    <a:pt x="332" y="473"/>
                    <a:pt x="333" y="463"/>
                    <a:pt x="322" y="466"/>
                  </a:cubicBezTo>
                  <a:cubicBezTo>
                    <a:pt x="320" y="461"/>
                    <a:pt x="316" y="455"/>
                    <a:pt x="310" y="457"/>
                  </a:cubicBezTo>
                  <a:cubicBezTo>
                    <a:pt x="307" y="455"/>
                    <a:pt x="304" y="454"/>
                    <a:pt x="301" y="453"/>
                  </a:cubicBezTo>
                  <a:cubicBezTo>
                    <a:pt x="301" y="453"/>
                    <a:pt x="302" y="452"/>
                    <a:pt x="302" y="452"/>
                  </a:cubicBezTo>
                  <a:cubicBezTo>
                    <a:pt x="305" y="452"/>
                    <a:pt x="307" y="452"/>
                    <a:pt x="310" y="452"/>
                  </a:cubicBezTo>
                  <a:cubicBezTo>
                    <a:pt x="310" y="459"/>
                    <a:pt x="317" y="454"/>
                    <a:pt x="319" y="452"/>
                  </a:cubicBezTo>
                  <a:cubicBezTo>
                    <a:pt x="334" y="451"/>
                    <a:pt x="349" y="452"/>
                    <a:pt x="364" y="454"/>
                  </a:cubicBezTo>
                  <a:cubicBezTo>
                    <a:pt x="360" y="464"/>
                    <a:pt x="377" y="456"/>
                    <a:pt x="377" y="456"/>
                  </a:cubicBezTo>
                  <a:cubicBezTo>
                    <a:pt x="386" y="458"/>
                    <a:pt x="395" y="460"/>
                    <a:pt x="404" y="464"/>
                  </a:cubicBezTo>
                  <a:cubicBezTo>
                    <a:pt x="426" y="481"/>
                    <a:pt x="436" y="519"/>
                    <a:pt x="464" y="528"/>
                  </a:cubicBezTo>
                  <a:cubicBezTo>
                    <a:pt x="459" y="529"/>
                    <a:pt x="441" y="542"/>
                    <a:pt x="451" y="547"/>
                  </a:cubicBezTo>
                  <a:cubicBezTo>
                    <a:pt x="463" y="583"/>
                    <a:pt x="513" y="532"/>
                    <a:pt x="469" y="528"/>
                  </a:cubicBezTo>
                  <a:cubicBezTo>
                    <a:pt x="474" y="524"/>
                    <a:pt x="470" y="507"/>
                    <a:pt x="470" y="501"/>
                  </a:cubicBezTo>
                  <a:cubicBezTo>
                    <a:pt x="476" y="512"/>
                    <a:pt x="485" y="522"/>
                    <a:pt x="493" y="532"/>
                  </a:cubicBezTo>
                  <a:cubicBezTo>
                    <a:pt x="502" y="543"/>
                    <a:pt x="508" y="538"/>
                    <a:pt x="499" y="527"/>
                  </a:cubicBezTo>
                  <a:cubicBezTo>
                    <a:pt x="489" y="513"/>
                    <a:pt x="476" y="500"/>
                    <a:pt x="470" y="484"/>
                  </a:cubicBezTo>
                  <a:cubicBezTo>
                    <a:pt x="462" y="463"/>
                    <a:pt x="459" y="475"/>
                    <a:pt x="460" y="490"/>
                  </a:cubicBezTo>
                  <a:cubicBezTo>
                    <a:pt x="445" y="474"/>
                    <a:pt x="427" y="463"/>
                    <a:pt x="408" y="456"/>
                  </a:cubicBezTo>
                  <a:cubicBezTo>
                    <a:pt x="395" y="447"/>
                    <a:pt x="383" y="450"/>
                    <a:pt x="369" y="445"/>
                  </a:cubicBezTo>
                  <a:cubicBezTo>
                    <a:pt x="367" y="441"/>
                    <a:pt x="364" y="438"/>
                    <a:pt x="359" y="438"/>
                  </a:cubicBezTo>
                  <a:cubicBezTo>
                    <a:pt x="361" y="438"/>
                    <a:pt x="363" y="438"/>
                    <a:pt x="366" y="438"/>
                  </a:cubicBezTo>
                  <a:cubicBezTo>
                    <a:pt x="393" y="438"/>
                    <a:pt x="423" y="441"/>
                    <a:pt x="450" y="448"/>
                  </a:cubicBezTo>
                  <a:cubicBezTo>
                    <a:pt x="458" y="451"/>
                    <a:pt x="514" y="489"/>
                    <a:pt x="516" y="487"/>
                  </a:cubicBezTo>
                  <a:cubicBezTo>
                    <a:pt x="530" y="474"/>
                    <a:pt x="495" y="456"/>
                    <a:pt x="485" y="451"/>
                  </a:cubicBezTo>
                  <a:cubicBezTo>
                    <a:pt x="435" y="429"/>
                    <a:pt x="377" y="425"/>
                    <a:pt x="323" y="432"/>
                  </a:cubicBezTo>
                  <a:cubicBezTo>
                    <a:pt x="323" y="429"/>
                    <a:pt x="320" y="428"/>
                    <a:pt x="317" y="428"/>
                  </a:cubicBezTo>
                  <a:cubicBezTo>
                    <a:pt x="326" y="408"/>
                    <a:pt x="338" y="389"/>
                    <a:pt x="342" y="367"/>
                  </a:cubicBezTo>
                  <a:cubicBezTo>
                    <a:pt x="356" y="372"/>
                    <a:pt x="371" y="376"/>
                    <a:pt x="385" y="381"/>
                  </a:cubicBezTo>
                  <a:cubicBezTo>
                    <a:pt x="405" y="393"/>
                    <a:pt x="422" y="408"/>
                    <a:pt x="441" y="420"/>
                  </a:cubicBezTo>
                  <a:cubicBezTo>
                    <a:pt x="470" y="439"/>
                    <a:pt x="463" y="417"/>
                    <a:pt x="445" y="402"/>
                  </a:cubicBezTo>
                  <a:cubicBezTo>
                    <a:pt x="451" y="404"/>
                    <a:pt x="483" y="425"/>
                    <a:pt x="488" y="421"/>
                  </a:cubicBezTo>
                  <a:cubicBezTo>
                    <a:pt x="503" y="436"/>
                    <a:pt x="520" y="452"/>
                    <a:pt x="542" y="458"/>
                  </a:cubicBezTo>
                  <a:cubicBezTo>
                    <a:pt x="545" y="459"/>
                    <a:pt x="549" y="453"/>
                    <a:pt x="545" y="451"/>
                  </a:cubicBezTo>
                  <a:cubicBezTo>
                    <a:pt x="533" y="442"/>
                    <a:pt x="521" y="433"/>
                    <a:pt x="509" y="424"/>
                  </a:cubicBezTo>
                  <a:cubicBezTo>
                    <a:pt x="469" y="392"/>
                    <a:pt x="428" y="365"/>
                    <a:pt x="376" y="358"/>
                  </a:cubicBezTo>
                  <a:cubicBezTo>
                    <a:pt x="365" y="356"/>
                    <a:pt x="353" y="354"/>
                    <a:pt x="343" y="354"/>
                  </a:cubicBezTo>
                  <a:cubicBezTo>
                    <a:pt x="342" y="340"/>
                    <a:pt x="334" y="348"/>
                    <a:pt x="329" y="355"/>
                  </a:cubicBezTo>
                  <a:cubicBezTo>
                    <a:pt x="328" y="355"/>
                    <a:pt x="328" y="355"/>
                    <a:pt x="327" y="356"/>
                  </a:cubicBezTo>
                  <a:cubicBezTo>
                    <a:pt x="325" y="356"/>
                    <a:pt x="323" y="356"/>
                    <a:pt x="320" y="355"/>
                  </a:cubicBezTo>
                  <a:cubicBezTo>
                    <a:pt x="322" y="349"/>
                    <a:pt x="324" y="343"/>
                    <a:pt x="326" y="337"/>
                  </a:cubicBezTo>
                  <a:cubicBezTo>
                    <a:pt x="340" y="331"/>
                    <a:pt x="353" y="324"/>
                    <a:pt x="367" y="320"/>
                  </a:cubicBezTo>
                  <a:cubicBezTo>
                    <a:pt x="372" y="320"/>
                    <a:pt x="376" y="320"/>
                    <a:pt x="380" y="320"/>
                  </a:cubicBezTo>
                  <a:cubicBezTo>
                    <a:pt x="377" y="321"/>
                    <a:pt x="367" y="322"/>
                    <a:pt x="365" y="325"/>
                  </a:cubicBezTo>
                  <a:cubicBezTo>
                    <a:pt x="361" y="327"/>
                    <a:pt x="344" y="331"/>
                    <a:pt x="348" y="337"/>
                  </a:cubicBezTo>
                  <a:cubicBezTo>
                    <a:pt x="351" y="344"/>
                    <a:pt x="367" y="333"/>
                    <a:pt x="371" y="332"/>
                  </a:cubicBezTo>
                  <a:cubicBezTo>
                    <a:pt x="398" y="331"/>
                    <a:pt x="426" y="334"/>
                    <a:pt x="452" y="340"/>
                  </a:cubicBezTo>
                  <a:cubicBezTo>
                    <a:pt x="478" y="359"/>
                    <a:pt x="503" y="384"/>
                    <a:pt x="519" y="412"/>
                  </a:cubicBezTo>
                  <a:cubicBezTo>
                    <a:pt x="523" y="420"/>
                    <a:pt x="526" y="408"/>
                    <a:pt x="521" y="401"/>
                  </a:cubicBezTo>
                  <a:cubicBezTo>
                    <a:pt x="510" y="383"/>
                    <a:pt x="496" y="367"/>
                    <a:pt x="480" y="353"/>
                  </a:cubicBezTo>
                  <a:cubicBezTo>
                    <a:pt x="503" y="369"/>
                    <a:pt x="527" y="380"/>
                    <a:pt x="552" y="392"/>
                  </a:cubicBezTo>
                  <a:cubicBezTo>
                    <a:pt x="556" y="396"/>
                    <a:pt x="563" y="411"/>
                    <a:pt x="571" y="423"/>
                  </a:cubicBezTo>
                  <a:cubicBezTo>
                    <a:pt x="563" y="414"/>
                    <a:pt x="551" y="402"/>
                    <a:pt x="543" y="419"/>
                  </a:cubicBezTo>
                  <a:cubicBezTo>
                    <a:pt x="538" y="430"/>
                    <a:pt x="546" y="437"/>
                    <a:pt x="547" y="430"/>
                  </a:cubicBezTo>
                  <a:cubicBezTo>
                    <a:pt x="547" y="430"/>
                    <a:pt x="550" y="417"/>
                    <a:pt x="554" y="418"/>
                  </a:cubicBezTo>
                  <a:cubicBezTo>
                    <a:pt x="537" y="432"/>
                    <a:pt x="579" y="440"/>
                    <a:pt x="573" y="426"/>
                  </a:cubicBezTo>
                  <a:cubicBezTo>
                    <a:pt x="580" y="437"/>
                    <a:pt x="587" y="443"/>
                    <a:pt x="591" y="433"/>
                  </a:cubicBezTo>
                  <a:cubicBezTo>
                    <a:pt x="592" y="434"/>
                    <a:pt x="593" y="435"/>
                    <a:pt x="594" y="436"/>
                  </a:cubicBezTo>
                  <a:cubicBezTo>
                    <a:pt x="588" y="446"/>
                    <a:pt x="582" y="455"/>
                    <a:pt x="577" y="465"/>
                  </a:cubicBezTo>
                  <a:cubicBezTo>
                    <a:pt x="569" y="467"/>
                    <a:pt x="557" y="493"/>
                    <a:pt x="553" y="500"/>
                  </a:cubicBezTo>
                  <a:cubicBezTo>
                    <a:pt x="541" y="513"/>
                    <a:pt x="530" y="527"/>
                    <a:pt x="518" y="541"/>
                  </a:cubicBezTo>
                  <a:cubicBezTo>
                    <a:pt x="515" y="545"/>
                    <a:pt x="486" y="570"/>
                    <a:pt x="493" y="575"/>
                  </a:cubicBezTo>
                  <a:cubicBezTo>
                    <a:pt x="500" y="581"/>
                    <a:pt x="520" y="550"/>
                    <a:pt x="524" y="546"/>
                  </a:cubicBezTo>
                  <a:cubicBezTo>
                    <a:pt x="508" y="572"/>
                    <a:pt x="490" y="595"/>
                    <a:pt x="468" y="616"/>
                  </a:cubicBezTo>
                  <a:close/>
                  <a:moveTo>
                    <a:pt x="306" y="476"/>
                  </a:moveTo>
                  <a:cubicBezTo>
                    <a:pt x="309" y="466"/>
                    <a:pt x="312" y="465"/>
                    <a:pt x="312" y="465"/>
                  </a:cubicBezTo>
                  <a:cubicBezTo>
                    <a:pt x="312" y="465"/>
                    <a:pt x="314" y="466"/>
                    <a:pt x="315" y="470"/>
                  </a:cubicBezTo>
                  <a:cubicBezTo>
                    <a:pt x="313" y="472"/>
                    <a:pt x="311" y="474"/>
                    <a:pt x="309" y="477"/>
                  </a:cubicBezTo>
                  <a:cubicBezTo>
                    <a:pt x="308" y="477"/>
                    <a:pt x="307" y="476"/>
                    <a:pt x="306" y="476"/>
                  </a:cubicBezTo>
                  <a:close/>
                  <a:moveTo>
                    <a:pt x="317" y="488"/>
                  </a:moveTo>
                  <a:cubicBezTo>
                    <a:pt x="317" y="487"/>
                    <a:pt x="318" y="486"/>
                    <a:pt x="318" y="484"/>
                  </a:cubicBezTo>
                  <a:cubicBezTo>
                    <a:pt x="318" y="484"/>
                    <a:pt x="318" y="484"/>
                    <a:pt x="318" y="484"/>
                  </a:cubicBezTo>
                  <a:cubicBezTo>
                    <a:pt x="318" y="486"/>
                    <a:pt x="318" y="488"/>
                    <a:pt x="317" y="488"/>
                  </a:cubicBezTo>
                  <a:cubicBezTo>
                    <a:pt x="317" y="488"/>
                    <a:pt x="317" y="488"/>
                    <a:pt x="317" y="488"/>
                  </a:cubicBezTo>
                  <a:close/>
                  <a:moveTo>
                    <a:pt x="423" y="472"/>
                  </a:moveTo>
                  <a:cubicBezTo>
                    <a:pt x="438" y="480"/>
                    <a:pt x="451" y="490"/>
                    <a:pt x="462" y="505"/>
                  </a:cubicBezTo>
                  <a:cubicBezTo>
                    <a:pt x="462" y="510"/>
                    <a:pt x="463" y="515"/>
                    <a:pt x="463" y="519"/>
                  </a:cubicBezTo>
                  <a:cubicBezTo>
                    <a:pt x="445" y="509"/>
                    <a:pt x="435" y="487"/>
                    <a:pt x="423" y="472"/>
                  </a:cubicBezTo>
                  <a:close/>
                  <a:moveTo>
                    <a:pt x="468" y="539"/>
                  </a:moveTo>
                  <a:cubicBezTo>
                    <a:pt x="470" y="540"/>
                    <a:pt x="472" y="539"/>
                    <a:pt x="472" y="537"/>
                  </a:cubicBezTo>
                  <a:cubicBezTo>
                    <a:pt x="484" y="544"/>
                    <a:pt x="474" y="553"/>
                    <a:pt x="465" y="550"/>
                  </a:cubicBezTo>
                  <a:cubicBezTo>
                    <a:pt x="466" y="550"/>
                    <a:pt x="467" y="550"/>
                    <a:pt x="469" y="550"/>
                  </a:cubicBezTo>
                  <a:cubicBezTo>
                    <a:pt x="477" y="549"/>
                    <a:pt x="469" y="541"/>
                    <a:pt x="468" y="539"/>
                  </a:cubicBezTo>
                  <a:close/>
                  <a:moveTo>
                    <a:pt x="379" y="367"/>
                  </a:moveTo>
                  <a:cubicBezTo>
                    <a:pt x="409" y="374"/>
                    <a:pt x="440" y="385"/>
                    <a:pt x="466" y="403"/>
                  </a:cubicBezTo>
                  <a:cubicBezTo>
                    <a:pt x="439" y="389"/>
                    <a:pt x="408" y="377"/>
                    <a:pt x="379" y="367"/>
                  </a:cubicBezTo>
                  <a:close/>
                  <a:moveTo>
                    <a:pt x="414" y="391"/>
                  </a:moveTo>
                  <a:cubicBezTo>
                    <a:pt x="427" y="398"/>
                    <a:pt x="438" y="405"/>
                    <a:pt x="446" y="414"/>
                  </a:cubicBezTo>
                  <a:cubicBezTo>
                    <a:pt x="435" y="407"/>
                    <a:pt x="425" y="399"/>
                    <a:pt x="414" y="391"/>
                  </a:cubicBezTo>
                  <a:close/>
                  <a:moveTo>
                    <a:pt x="562" y="425"/>
                  </a:moveTo>
                  <a:cubicBezTo>
                    <a:pt x="561" y="425"/>
                    <a:pt x="560" y="424"/>
                    <a:pt x="559" y="424"/>
                  </a:cubicBezTo>
                  <a:cubicBezTo>
                    <a:pt x="559" y="424"/>
                    <a:pt x="559" y="424"/>
                    <a:pt x="559" y="424"/>
                  </a:cubicBezTo>
                  <a:cubicBezTo>
                    <a:pt x="560" y="424"/>
                    <a:pt x="560" y="423"/>
                    <a:pt x="560" y="423"/>
                  </a:cubicBezTo>
                  <a:cubicBezTo>
                    <a:pt x="561" y="423"/>
                    <a:pt x="561" y="424"/>
                    <a:pt x="562" y="425"/>
                  </a:cubicBezTo>
                  <a:close/>
                  <a:moveTo>
                    <a:pt x="574" y="502"/>
                  </a:moveTo>
                  <a:cubicBezTo>
                    <a:pt x="564" y="513"/>
                    <a:pt x="554" y="526"/>
                    <a:pt x="545" y="538"/>
                  </a:cubicBezTo>
                  <a:cubicBezTo>
                    <a:pt x="548" y="533"/>
                    <a:pt x="551" y="527"/>
                    <a:pt x="554" y="522"/>
                  </a:cubicBezTo>
                  <a:cubicBezTo>
                    <a:pt x="557" y="519"/>
                    <a:pt x="559" y="516"/>
                    <a:pt x="561" y="513"/>
                  </a:cubicBezTo>
                  <a:cubicBezTo>
                    <a:pt x="566" y="509"/>
                    <a:pt x="570" y="506"/>
                    <a:pt x="574" y="502"/>
                  </a:cubicBezTo>
                  <a:close/>
                  <a:moveTo>
                    <a:pt x="596" y="505"/>
                  </a:moveTo>
                  <a:cubicBezTo>
                    <a:pt x="577" y="530"/>
                    <a:pt x="555" y="554"/>
                    <a:pt x="534" y="578"/>
                  </a:cubicBezTo>
                  <a:cubicBezTo>
                    <a:pt x="525" y="585"/>
                    <a:pt x="516" y="592"/>
                    <a:pt x="508" y="600"/>
                  </a:cubicBezTo>
                  <a:cubicBezTo>
                    <a:pt x="513" y="590"/>
                    <a:pt x="519" y="581"/>
                    <a:pt x="524" y="572"/>
                  </a:cubicBezTo>
                  <a:cubicBezTo>
                    <a:pt x="549" y="545"/>
                    <a:pt x="571" y="507"/>
                    <a:pt x="602" y="487"/>
                  </a:cubicBezTo>
                  <a:cubicBezTo>
                    <a:pt x="601" y="493"/>
                    <a:pt x="599" y="500"/>
                    <a:pt x="596" y="505"/>
                  </a:cubicBezTo>
                  <a:close/>
                  <a:moveTo>
                    <a:pt x="625" y="465"/>
                  </a:moveTo>
                  <a:cubicBezTo>
                    <a:pt x="620" y="473"/>
                    <a:pt x="615" y="480"/>
                    <a:pt x="610" y="487"/>
                  </a:cubicBezTo>
                  <a:cubicBezTo>
                    <a:pt x="612" y="483"/>
                    <a:pt x="612" y="480"/>
                    <a:pt x="610" y="476"/>
                  </a:cubicBezTo>
                  <a:cubicBezTo>
                    <a:pt x="605" y="473"/>
                    <a:pt x="597" y="480"/>
                    <a:pt x="595" y="482"/>
                  </a:cubicBezTo>
                  <a:cubicBezTo>
                    <a:pt x="597" y="480"/>
                    <a:pt x="618" y="450"/>
                    <a:pt x="604" y="461"/>
                  </a:cubicBezTo>
                  <a:cubicBezTo>
                    <a:pt x="606" y="458"/>
                    <a:pt x="608" y="456"/>
                    <a:pt x="610" y="453"/>
                  </a:cubicBezTo>
                  <a:cubicBezTo>
                    <a:pt x="615" y="454"/>
                    <a:pt x="616" y="445"/>
                    <a:pt x="613" y="442"/>
                  </a:cubicBezTo>
                  <a:cubicBezTo>
                    <a:pt x="611" y="435"/>
                    <a:pt x="609" y="428"/>
                    <a:pt x="605" y="421"/>
                  </a:cubicBezTo>
                  <a:cubicBezTo>
                    <a:pt x="620" y="431"/>
                    <a:pt x="631" y="443"/>
                    <a:pt x="631" y="453"/>
                  </a:cubicBezTo>
                  <a:cubicBezTo>
                    <a:pt x="627" y="457"/>
                    <a:pt x="625" y="461"/>
                    <a:pt x="625" y="465"/>
                  </a:cubicBezTo>
                  <a:close/>
                  <a:moveTo>
                    <a:pt x="709" y="356"/>
                  </a:moveTo>
                  <a:cubicBezTo>
                    <a:pt x="703" y="361"/>
                    <a:pt x="697" y="367"/>
                    <a:pt x="691" y="373"/>
                  </a:cubicBezTo>
                  <a:cubicBezTo>
                    <a:pt x="706" y="353"/>
                    <a:pt x="721" y="335"/>
                    <a:pt x="738" y="318"/>
                  </a:cubicBezTo>
                  <a:cubicBezTo>
                    <a:pt x="729" y="331"/>
                    <a:pt x="719" y="343"/>
                    <a:pt x="709" y="356"/>
                  </a:cubicBezTo>
                  <a:close/>
                  <a:moveTo>
                    <a:pt x="751" y="313"/>
                  </a:moveTo>
                  <a:cubicBezTo>
                    <a:pt x="754" y="308"/>
                    <a:pt x="757" y="303"/>
                    <a:pt x="760" y="299"/>
                  </a:cubicBezTo>
                  <a:cubicBezTo>
                    <a:pt x="762" y="297"/>
                    <a:pt x="765" y="295"/>
                    <a:pt x="767" y="293"/>
                  </a:cubicBezTo>
                  <a:cubicBezTo>
                    <a:pt x="762" y="299"/>
                    <a:pt x="757" y="306"/>
                    <a:pt x="751" y="313"/>
                  </a:cubicBezTo>
                  <a:close/>
                  <a:moveTo>
                    <a:pt x="810" y="221"/>
                  </a:moveTo>
                  <a:cubicBezTo>
                    <a:pt x="811" y="222"/>
                    <a:pt x="812" y="222"/>
                    <a:pt x="814" y="222"/>
                  </a:cubicBezTo>
                  <a:cubicBezTo>
                    <a:pt x="809" y="225"/>
                    <a:pt x="804" y="229"/>
                    <a:pt x="801" y="233"/>
                  </a:cubicBezTo>
                  <a:cubicBezTo>
                    <a:pt x="801" y="226"/>
                    <a:pt x="801" y="219"/>
                    <a:pt x="800" y="211"/>
                  </a:cubicBezTo>
                  <a:cubicBezTo>
                    <a:pt x="803" y="215"/>
                    <a:pt x="806" y="218"/>
                    <a:pt x="810" y="221"/>
                  </a:cubicBezTo>
                  <a:close/>
                  <a:moveTo>
                    <a:pt x="798" y="248"/>
                  </a:moveTo>
                  <a:cubicBezTo>
                    <a:pt x="804" y="241"/>
                    <a:pt x="809" y="235"/>
                    <a:pt x="816" y="230"/>
                  </a:cubicBezTo>
                  <a:cubicBezTo>
                    <a:pt x="811" y="239"/>
                    <a:pt x="804" y="248"/>
                    <a:pt x="795" y="257"/>
                  </a:cubicBezTo>
                  <a:cubicBezTo>
                    <a:pt x="796" y="254"/>
                    <a:pt x="797" y="251"/>
                    <a:pt x="798" y="248"/>
                  </a:cubicBezTo>
                  <a:close/>
                  <a:moveTo>
                    <a:pt x="790" y="245"/>
                  </a:moveTo>
                  <a:cubicBezTo>
                    <a:pt x="789" y="246"/>
                    <a:pt x="781" y="253"/>
                    <a:pt x="787" y="256"/>
                  </a:cubicBezTo>
                  <a:cubicBezTo>
                    <a:pt x="785" y="261"/>
                    <a:pt x="783" y="266"/>
                    <a:pt x="781" y="271"/>
                  </a:cubicBezTo>
                  <a:cubicBezTo>
                    <a:pt x="773" y="277"/>
                    <a:pt x="766" y="283"/>
                    <a:pt x="759" y="289"/>
                  </a:cubicBezTo>
                  <a:cubicBezTo>
                    <a:pt x="751" y="288"/>
                    <a:pt x="733" y="311"/>
                    <a:pt x="726" y="316"/>
                  </a:cubicBezTo>
                  <a:cubicBezTo>
                    <a:pt x="750" y="289"/>
                    <a:pt x="774" y="261"/>
                    <a:pt x="792" y="231"/>
                  </a:cubicBezTo>
                  <a:cubicBezTo>
                    <a:pt x="792" y="236"/>
                    <a:pt x="791" y="240"/>
                    <a:pt x="790" y="245"/>
                  </a:cubicBezTo>
                  <a:close/>
                  <a:moveTo>
                    <a:pt x="789" y="218"/>
                  </a:moveTo>
                  <a:cubicBezTo>
                    <a:pt x="788" y="210"/>
                    <a:pt x="788" y="202"/>
                    <a:pt x="787" y="194"/>
                  </a:cubicBezTo>
                  <a:cubicBezTo>
                    <a:pt x="790" y="201"/>
                    <a:pt x="792" y="208"/>
                    <a:pt x="792" y="215"/>
                  </a:cubicBezTo>
                  <a:cubicBezTo>
                    <a:pt x="791" y="216"/>
                    <a:pt x="790" y="217"/>
                    <a:pt x="789" y="218"/>
                  </a:cubicBezTo>
                  <a:close/>
                  <a:moveTo>
                    <a:pt x="791" y="180"/>
                  </a:moveTo>
                  <a:cubicBezTo>
                    <a:pt x="791" y="180"/>
                    <a:pt x="791" y="180"/>
                    <a:pt x="790" y="180"/>
                  </a:cubicBezTo>
                  <a:cubicBezTo>
                    <a:pt x="789" y="178"/>
                    <a:pt x="788" y="176"/>
                    <a:pt x="787" y="174"/>
                  </a:cubicBezTo>
                  <a:cubicBezTo>
                    <a:pt x="789" y="176"/>
                    <a:pt x="790" y="178"/>
                    <a:pt x="791" y="180"/>
                  </a:cubicBezTo>
                  <a:close/>
                  <a:moveTo>
                    <a:pt x="485" y="34"/>
                  </a:moveTo>
                  <a:cubicBezTo>
                    <a:pt x="487" y="33"/>
                    <a:pt x="489" y="31"/>
                    <a:pt x="491" y="30"/>
                  </a:cubicBezTo>
                  <a:cubicBezTo>
                    <a:pt x="494" y="30"/>
                    <a:pt x="498" y="31"/>
                    <a:pt x="500" y="32"/>
                  </a:cubicBezTo>
                  <a:cubicBezTo>
                    <a:pt x="495" y="33"/>
                    <a:pt x="490" y="34"/>
                    <a:pt x="485" y="35"/>
                  </a:cubicBezTo>
                  <a:cubicBezTo>
                    <a:pt x="485" y="35"/>
                    <a:pt x="485" y="34"/>
                    <a:pt x="485" y="34"/>
                  </a:cubicBezTo>
                  <a:close/>
                  <a:moveTo>
                    <a:pt x="485" y="43"/>
                  </a:moveTo>
                  <a:cubicBezTo>
                    <a:pt x="500" y="40"/>
                    <a:pt x="517" y="37"/>
                    <a:pt x="533" y="36"/>
                  </a:cubicBezTo>
                  <a:cubicBezTo>
                    <a:pt x="542" y="36"/>
                    <a:pt x="551" y="36"/>
                    <a:pt x="561" y="36"/>
                  </a:cubicBezTo>
                  <a:cubicBezTo>
                    <a:pt x="548" y="37"/>
                    <a:pt x="535" y="40"/>
                    <a:pt x="522" y="43"/>
                  </a:cubicBezTo>
                  <a:cubicBezTo>
                    <a:pt x="511" y="42"/>
                    <a:pt x="498" y="42"/>
                    <a:pt x="485" y="43"/>
                  </a:cubicBezTo>
                  <a:close/>
                  <a:moveTo>
                    <a:pt x="483" y="69"/>
                  </a:moveTo>
                  <a:cubicBezTo>
                    <a:pt x="486" y="68"/>
                    <a:pt x="489" y="66"/>
                    <a:pt x="492" y="64"/>
                  </a:cubicBezTo>
                  <a:cubicBezTo>
                    <a:pt x="494" y="67"/>
                    <a:pt x="496" y="68"/>
                    <a:pt x="499" y="69"/>
                  </a:cubicBezTo>
                  <a:cubicBezTo>
                    <a:pt x="493" y="69"/>
                    <a:pt x="488" y="69"/>
                    <a:pt x="483" y="69"/>
                  </a:cubicBezTo>
                  <a:close/>
                  <a:moveTo>
                    <a:pt x="523" y="51"/>
                  </a:moveTo>
                  <a:cubicBezTo>
                    <a:pt x="529" y="51"/>
                    <a:pt x="535" y="52"/>
                    <a:pt x="540" y="52"/>
                  </a:cubicBezTo>
                  <a:cubicBezTo>
                    <a:pt x="530" y="53"/>
                    <a:pt x="520" y="55"/>
                    <a:pt x="510" y="56"/>
                  </a:cubicBezTo>
                  <a:cubicBezTo>
                    <a:pt x="514" y="54"/>
                    <a:pt x="519" y="52"/>
                    <a:pt x="523" y="51"/>
                  </a:cubicBezTo>
                  <a:close/>
                  <a:moveTo>
                    <a:pt x="577" y="68"/>
                  </a:moveTo>
                  <a:cubicBezTo>
                    <a:pt x="558" y="66"/>
                    <a:pt x="539" y="65"/>
                    <a:pt x="520" y="63"/>
                  </a:cubicBezTo>
                  <a:cubicBezTo>
                    <a:pt x="538" y="61"/>
                    <a:pt x="557" y="58"/>
                    <a:pt x="575" y="58"/>
                  </a:cubicBezTo>
                  <a:cubicBezTo>
                    <a:pt x="583" y="61"/>
                    <a:pt x="589" y="63"/>
                    <a:pt x="595" y="68"/>
                  </a:cubicBezTo>
                  <a:cubicBezTo>
                    <a:pt x="589" y="68"/>
                    <a:pt x="583" y="68"/>
                    <a:pt x="577" y="68"/>
                  </a:cubicBezTo>
                  <a:close/>
                  <a:moveTo>
                    <a:pt x="609" y="72"/>
                  </a:moveTo>
                  <a:cubicBezTo>
                    <a:pt x="609" y="71"/>
                    <a:pt x="608" y="69"/>
                    <a:pt x="608" y="68"/>
                  </a:cubicBezTo>
                  <a:cubicBezTo>
                    <a:pt x="607" y="67"/>
                    <a:pt x="606" y="67"/>
                    <a:pt x="605" y="66"/>
                  </a:cubicBezTo>
                  <a:cubicBezTo>
                    <a:pt x="619" y="69"/>
                    <a:pt x="632" y="73"/>
                    <a:pt x="645" y="77"/>
                  </a:cubicBezTo>
                  <a:cubicBezTo>
                    <a:pt x="633" y="75"/>
                    <a:pt x="621" y="73"/>
                    <a:pt x="609" y="72"/>
                  </a:cubicBezTo>
                  <a:close/>
                  <a:moveTo>
                    <a:pt x="713" y="111"/>
                  </a:moveTo>
                  <a:cubicBezTo>
                    <a:pt x="708" y="107"/>
                    <a:pt x="704" y="103"/>
                    <a:pt x="699" y="99"/>
                  </a:cubicBezTo>
                  <a:cubicBezTo>
                    <a:pt x="699" y="99"/>
                    <a:pt x="699" y="99"/>
                    <a:pt x="699" y="99"/>
                  </a:cubicBezTo>
                  <a:cubicBezTo>
                    <a:pt x="713" y="104"/>
                    <a:pt x="726" y="110"/>
                    <a:pt x="738" y="117"/>
                  </a:cubicBezTo>
                  <a:cubicBezTo>
                    <a:pt x="741" y="120"/>
                    <a:pt x="744" y="124"/>
                    <a:pt x="747" y="127"/>
                  </a:cubicBezTo>
                  <a:cubicBezTo>
                    <a:pt x="736" y="121"/>
                    <a:pt x="725" y="115"/>
                    <a:pt x="713" y="111"/>
                  </a:cubicBezTo>
                  <a:close/>
                  <a:moveTo>
                    <a:pt x="777" y="172"/>
                  </a:moveTo>
                  <a:cubicBezTo>
                    <a:pt x="780" y="187"/>
                    <a:pt x="780" y="203"/>
                    <a:pt x="781" y="218"/>
                  </a:cubicBezTo>
                  <a:cubicBezTo>
                    <a:pt x="771" y="185"/>
                    <a:pt x="753" y="154"/>
                    <a:pt x="728" y="127"/>
                  </a:cubicBezTo>
                  <a:cubicBezTo>
                    <a:pt x="741" y="133"/>
                    <a:pt x="753" y="141"/>
                    <a:pt x="764" y="150"/>
                  </a:cubicBezTo>
                  <a:cubicBezTo>
                    <a:pt x="769" y="157"/>
                    <a:pt x="773" y="165"/>
                    <a:pt x="777" y="172"/>
                  </a:cubicBezTo>
                  <a:close/>
                  <a:moveTo>
                    <a:pt x="797" y="149"/>
                  </a:moveTo>
                  <a:cubicBezTo>
                    <a:pt x="783" y="136"/>
                    <a:pt x="768" y="125"/>
                    <a:pt x="752" y="115"/>
                  </a:cubicBezTo>
                  <a:cubicBezTo>
                    <a:pt x="732" y="103"/>
                    <a:pt x="718" y="85"/>
                    <a:pt x="699" y="71"/>
                  </a:cubicBezTo>
                  <a:cubicBezTo>
                    <a:pt x="743" y="91"/>
                    <a:pt x="774" y="115"/>
                    <a:pt x="797" y="149"/>
                  </a:cubicBezTo>
                  <a:close/>
                  <a:moveTo>
                    <a:pt x="689" y="74"/>
                  </a:moveTo>
                  <a:cubicBezTo>
                    <a:pt x="699" y="81"/>
                    <a:pt x="709" y="89"/>
                    <a:pt x="717" y="97"/>
                  </a:cubicBezTo>
                  <a:cubicBezTo>
                    <a:pt x="710" y="93"/>
                    <a:pt x="702" y="89"/>
                    <a:pt x="693" y="86"/>
                  </a:cubicBezTo>
                  <a:cubicBezTo>
                    <a:pt x="691" y="82"/>
                    <a:pt x="688" y="78"/>
                    <a:pt x="686" y="75"/>
                  </a:cubicBezTo>
                  <a:cubicBezTo>
                    <a:pt x="687" y="75"/>
                    <a:pt x="688" y="75"/>
                    <a:pt x="689" y="74"/>
                  </a:cubicBezTo>
                  <a:close/>
                  <a:moveTo>
                    <a:pt x="637" y="50"/>
                  </a:moveTo>
                  <a:cubicBezTo>
                    <a:pt x="653" y="57"/>
                    <a:pt x="668" y="67"/>
                    <a:pt x="680" y="81"/>
                  </a:cubicBezTo>
                  <a:cubicBezTo>
                    <a:pt x="636" y="64"/>
                    <a:pt x="597" y="51"/>
                    <a:pt x="550" y="45"/>
                  </a:cubicBezTo>
                  <a:cubicBezTo>
                    <a:pt x="578" y="41"/>
                    <a:pt x="607" y="43"/>
                    <a:pt x="637" y="50"/>
                  </a:cubicBezTo>
                  <a:close/>
                  <a:moveTo>
                    <a:pt x="513" y="30"/>
                  </a:moveTo>
                  <a:cubicBezTo>
                    <a:pt x="511" y="30"/>
                    <a:pt x="509" y="31"/>
                    <a:pt x="507" y="31"/>
                  </a:cubicBezTo>
                  <a:cubicBezTo>
                    <a:pt x="509" y="28"/>
                    <a:pt x="506" y="26"/>
                    <a:pt x="503" y="25"/>
                  </a:cubicBezTo>
                  <a:cubicBezTo>
                    <a:pt x="524" y="18"/>
                    <a:pt x="551" y="20"/>
                    <a:pt x="578" y="26"/>
                  </a:cubicBezTo>
                  <a:cubicBezTo>
                    <a:pt x="569" y="26"/>
                    <a:pt x="517" y="21"/>
                    <a:pt x="513" y="30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6" name="Freeform 24"/>
            <p:cNvSpPr/>
            <p:nvPr/>
          </p:nvSpPr>
          <p:spPr bwMode="auto">
            <a:xfrm>
              <a:off x="2269622" y="4730543"/>
              <a:ext cx="216685" cy="195210"/>
            </a:xfrm>
            <a:custGeom>
              <a:cxnLst>
                <a:cxn ang="0">
                  <a:pos x="73" y="14"/>
                </a:cxn>
                <a:cxn ang="0">
                  <a:pos x="69" y="15"/>
                </a:cxn>
                <a:cxn ang="0">
                  <a:pos x="59" y="12"/>
                </a:cxn>
                <a:cxn ang="0">
                  <a:pos x="21" y="48"/>
                </a:cxn>
                <a:cxn ang="0">
                  <a:pos x="5" y="71"/>
                </a:cxn>
                <a:cxn ang="0">
                  <a:pos x="27" y="57"/>
                </a:cxn>
                <a:cxn ang="0">
                  <a:pos x="32" y="63"/>
                </a:cxn>
                <a:cxn ang="0">
                  <a:pos x="56" y="35"/>
                </a:cxn>
                <a:cxn ang="0">
                  <a:pos x="73" y="14"/>
                </a:cxn>
              </a:cxnLst>
              <a:rect l="0" t="0" r="r" b="b"/>
              <a:pathLst>
                <a:path w="87" h="78">
                  <a:moveTo>
                    <a:pt x="73" y="14"/>
                  </a:moveTo>
                  <a:cubicBezTo>
                    <a:pt x="72" y="14"/>
                    <a:pt x="70" y="14"/>
                    <a:pt x="69" y="15"/>
                  </a:cubicBezTo>
                  <a:cubicBezTo>
                    <a:pt x="75" y="6"/>
                    <a:pt x="61" y="11"/>
                    <a:pt x="59" y="12"/>
                  </a:cubicBezTo>
                  <a:cubicBezTo>
                    <a:pt x="59" y="0"/>
                    <a:pt x="24" y="44"/>
                    <a:pt x="21" y="48"/>
                  </a:cubicBezTo>
                  <a:cubicBezTo>
                    <a:pt x="18" y="51"/>
                    <a:pt x="0" y="66"/>
                    <a:pt x="5" y="71"/>
                  </a:cubicBezTo>
                  <a:cubicBezTo>
                    <a:pt x="11" y="78"/>
                    <a:pt x="24" y="60"/>
                    <a:pt x="27" y="57"/>
                  </a:cubicBezTo>
                  <a:cubicBezTo>
                    <a:pt x="25" y="60"/>
                    <a:pt x="27" y="68"/>
                    <a:pt x="32" y="63"/>
                  </a:cubicBezTo>
                  <a:cubicBezTo>
                    <a:pt x="41" y="54"/>
                    <a:pt x="48" y="44"/>
                    <a:pt x="56" y="35"/>
                  </a:cubicBezTo>
                  <a:cubicBezTo>
                    <a:pt x="57" y="35"/>
                    <a:pt x="87" y="12"/>
                    <a:pt x="73" y="1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7" name="Freeform 25"/>
            <p:cNvSpPr/>
            <p:nvPr/>
          </p:nvSpPr>
          <p:spPr bwMode="auto">
            <a:xfrm>
              <a:off x="2033417" y="5076072"/>
              <a:ext cx="1417233" cy="562207"/>
            </a:xfrm>
            <a:custGeom>
              <a:cxnLst>
                <a:cxn ang="0">
                  <a:pos x="555" y="219"/>
                </a:cxn>
                <a:cxn ang="0">
                  <a:pos x="565" y="182"/>
                </a:cxn>
                <a:cxn ang="0">
                  <a:pos x="536" y="156"/>
                </a:cxn>
                <a:cxn ang="0">
                  <a:pos x="428" y="146"/>
                </a:cxn>
                <a:cxn ang="0">
                  <a:pos x="279" y="149"/>
                </a:cxn>
                <a:cxn ang="0">
                  <a:pos x="148" y="147"/>
                </a:cxn>
                <a:cxn ang="0">
                  <a:pos x="300" y="87"/>
                </a:cxn>
                <a:cxn ang="0">
                  <a:pos x="488" y="41"/>
                </a:cxn>
                <a:cxn ang="0">
                  <a:pos x="539" y="9"/>
                </a:cxn>
                <a:cxn ang="0">
                  <a:pos x="440" y="1"/>
                </a:cxn>
                <a:cxn ang="0">
                  <a:pos x="240" y="33"/>
                </a:cxn>
                <a:cxn ang="0">
                  <a:pos x="46" y="74"/>
                </a:cxn>
                <a:cxn ang="0">
                  <a:pos x="7" y="83"/>
                </a:cxn>
                <a:cxn ang="0">
                  <a:pos x="23" y="87"/>
                </a:cxn>
                <a:cxn ang="0">
                  <a:pos x="132" y="63"/>
                </a:cxn>
                <a:cxn ang="0">
                  <a:pos x="335" y="22"/>
                </a:cxn>
                <a:cxn ang="0">
                  <a:pos x="528" y="15"/>
                </a:cxn>
                <a:cxn ang="0">
                  <a:pos x="411" y="49"/>
                </a:cxn>
                <a:cxn ang="0">
                  <a:pos x="277" y="86"/>
                </a:cxn>
                <a:cxn ang="0">
                  <a:pos x="175" y="120"/>
                </a:cxn>
                <a:cxn ang="0">
                  <a:pos x="137" y="149"/>
                </a:cxn>
                <a:cxn ang="0">
                  <a:pos x="190" y="159"/>
                </a:cxn>
                <a:cxn ang="0">
                  <a:pos x="428" y="154"/>
                </a:cxn>
                <a:cxn ang="0">
                  <a:pos x="522" y="160"/>
                </a:cxn>
                <a:cxn ang="0">
                  <a:pos x="555" y="179"/>
                </a:cxn>
                <a:cxn ang="0">
                  <a:pos x="555" y="219"/>
                </a:cxn>
              </a:cxnLst>
              <a:rect l="0" t="0" r="r" b="b"/>
              <a:pathLst>
                <a:path w="567" h="225">
                  <a:moveTo>
                    <a:pt x="555" y="219"/>
                  </a:moveTo>
                  <a:cubicBezTo>
                    <a:pt x="567" y="225"/>
                    <a:pt x="567" y="187"/>
                    <a:pt x="565" y="182"/>
                  </a:cubicBezTo>
                  <a:cubicBezTo>
                    <a:pt x="561" y="168"/>
                    <a:pt x="548" y="161"/>
                    <a:pt x="536" y="156"/>
                  </a:cubicBezTo>
                  <a:cubicBezTo>
                    <a:pt x="502" y="143"/>
                    <a:pt x="463" y="145"/>
                    <a:pt x="428" y="146"/>
                  </a:cubicBezTo>
                  <a:cubicBezTo>
                    <a:pt x="378" y="148"/>
                    <a:pt x="329" y="148"/>
                    <a:pt x="279" y="149"/>
                  </a:cubicBezTo>
                  <a:cubicBezTo>
                    <a:pt x="239" y="150"/>
                    <a:pt x="188" y="158"/>
                    <a:pt x="148" y="147"/>
                  </a:cubicBezTo>
                  <a:cubicBezTo>
                    <a:pt x="185" y="113"/>
                    <a:pt x="253" y="101"/>
                    <a:pt x="300" y="87"/>
                  </a:cubicBezTo>
                  <a:cubicBezTo>
                    <a:pt x="362" y="68"/>
                    <a:pt x="426" y="59"/>
                    <a:pt x="488" y="41"/>
                  </a:cubicBezTo>
                  <a:cubicBezTo>
                    <a:pt x="494" y="39"/>
                    <a:pt x="552" y="12"/>
                    <a:pt x="539" y="9"/>
                  </a:cubicBezTo>
                  <a:cubicBezTo>
                    <a:pt x="507" y="1"/>
                    <a:pt x="473" y="0"/>
                    <a:pt x="440" y="1"/>
                  </a:cubicBezTo>
                  <a:cubicBezTo>
                    <a:pt x="372" y="4"/>
                    <a:pt x="306" y="20"/>
                    <a:pt x="240" y="33"/>
                  </a:cubicBezTo>
                  <a:cubicBezTo>
                    <a:pt x="175" y="46"/>
                    <a:pt x="111" y="61"/>
                    <a:pt x="46" y="74"/>
                  </a:cubicBezTo>
                  <a:cubicBezTo>
                    <a:pt x="39" y="76"/>
                    <a:pt x="11" y="77"/>
                    <a:pt x="7" y="83"/>
                  </a:cubicBezTo>
                  <a:cubicBezTo>
                    <a:pt x="0" y="93"/>
                    <a:pt x="26" y="86"/>
                    <a:pt x="23" y="87"/>
                  </a:cubicBezTo>
                  <a:cubicBezTo>
                    <a:pt x="60" y="80"/>
                    <a:pt x="96" y="71"/>
                    <a:pt x="132" y="63"/>
                  </a:cubicBezTo>
                  <a:cubicBezTo>
                    <a:pt x="199" y="47"/>
                    <a:pt x="267" y="34"/>
                    <a:pt x="335" y="22"/>
                  </a:cubicBezTo>
                  <a:cubicBezTo>
                    <a:pt x="398" y="11"/>
                    <a:pt x="465" y="2"/>
                    <a:pt x="528" y="15"/>
                  </a:cubicBezTo>
                  <a:cubicBezTo>
                    <a:pt x="494" y="37"/>
                    <a:pt x="450" y="42"/>
                    <a:pt x="411" y="49"/>
                  </a:cubicBezTo>
                  <a:cubicBezTo>
                    <a:pt x="366" y="58"/>
                    <a:pt x="321" y="72"/>
                    <a:pt x="277" y="86"/>
                  </a:cubicBezTo>
                  <a:cubicBezTo>
                    <a:pt x="243" y="96"/>
                    <a:pt x="207" y="106"/>
                    <a:pt x="175" y="120"/>
                  </a:cubicBezTo>
                  <a:cubicBezTo>
                    <a:pt x="168" y="124"/>
                    <a:pt x="135" y="139"/>
                    <a:pt x="137" y="149"/>
                  </a:cubicBezTo>
                  <a:cubicBezTo>
                    <a:pt x="140" y="161"/>
                    <a:pt x="181" y="159"/>
                    <a:pt x="190" y="159"/>
                  </a:cubicBezTo>
                  <a:cubicBezTo>
                    <a:pt x="269" y="158"/>
                    <a:pt x="349" y="157"/>
                    <a:pt x="428" y="154"/>
                  </a:cubicBezTo>
                  <a:cubicBezTo>
                    <a:pt x="459" y="153"/>
                    <a:pt x="491" y="152"/>
                    <a:pt x="522" y="160"/>
                  </a:cubicBezTo>
                  <a:cubicBezTo>
                    <a:pt x="534" y="163"/>
                    <a:pt x="548" y="168"/>
                    <a:pt x="555" y="179"/>
                  </a:cubicBezTo>
                  <a:cubicBezTo>
                    <a:pt x="561" y="188"/>
                    <a:pt x="551" y="217"/>
                    <a:pt x="555" y="21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</p:grpSp>
      <p:cxnSp>
        <p:nvCxnSpPr>
          <p:cNvPr id="38" name="直接连接符 12"/>
          <p:cNvCxnSpPr/>
          <p:nvPr/>
        </p:nvCxnSpPr>
        <p:spPr>
          <a:xfrm>
            <a:off x="-26988" y="4377930"/>
            <a:ext cx="904876" cy="350044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直接连接符 19"/>
          <p:cNvCxnSpPr/>
          <p:nvPr/>
        </p:nvCxnSpPr>
        <p:spPr>
          <a:xfrm>
            <a:off x="863600" y="4727972"/>
            <a:ext cx="7372350" cy="0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368" name="Picture 2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932738" y="4645820"/>
            <a:ext cx="1219200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4" name="矩形 43"/>
          <p:cNvSpPr/>
          <p:nvPr/>
        </p:nvSpPr>
        <p:spPr>
          <a:xfrm>
            <a:off x="7546976" y="642938"/>
            <a:ext cx="1116013" cy="26312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 cmpd="sng">
            <a:solidFill>
              <a:schemeClr val="tx2">
                <a:lumMod val="40000"/>
                <a:lumOff val="6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/>
          </a:p>
        </p:txBody>
      </p:sp>
      <p:sp>
        <p:nvSpPr>
          <p:cNvPr id="15370" name="文本框 45"/>
          <p:cNvSpPr txBox="1">
            <a:spLocks noChangeArrowheads="1"/>
          </p:cNvSpPr>
          <p:nvPr/>
        </p:nvSpPr>
        <p:spPr bwMode="auto">
          <a:xfrm>
            <a:off x="7669215" y="642937"/>
            <a:ext cx="909223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知</a:t>
            </a:r>
            <a:r>
              <a:rPr kumimoji="1" lang="en-US" altLang="zh-CN" sz="1600" b="1">
                <a:latin typeface="楷体" pitchFamily="49" charset="-122"/>
                <a:ea typeface="楷体" pitchFamily="49" charset="-122"/>
              </a:rPr>
              <a:t>2</a:t>
            </a:r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－讲</a:t>
            </a:r>
          </a:p>
        </p:txBody>
      </p:sp>
      <p:sp>
        <p:nvSpPr>
          <p:cNvPr id="15371" name="文本框 46"/>
          <p:cNvSpPr txBox="1">
            <a:spLocks noChangeArrowheads="1"/>
          </p:cNvSpPr>
          <p:nvPr/>
        </p:nvSpPr>
        <p:spPr bwMode="auto">
          <a:xfrm>
            <a:off x="5702302" y="4044554"/>
            <a:ext cx="2044149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（来自</a:t>
            </a:r>
            <a:r>
              <a:rPr kumimoji="1" lang="en-US" altLang="zh-CN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《</a:t>
            </a:r>
            <a:r>
              <a:rPr kumimoji="1" lang="zh-CN" altLang="en-US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点拨</a:t>
            </a:r>
            <a:r>
              <a:rPr kumimoji="1" lang="en-US" altLang="zh-CN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》</a:t>
            </a:r>
            <a:r>
              <a:rPr kumimoji="1" lang="zh-CN" altLang="en-US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）</a:t>
            </a:r>
          </a:p>
        </p:txBody>
      </p:sp>
      <p:grpSp>
        <p:nvGrpSpPr>
          <p:cNvPr id="15372" name="组 26"/>
          <p:cNvGrpSpPr/>
          <p:nvPr/>
        </p:nvGrpSpPr>
        <p:grpSpPr>
          <a:xfrm>
            <a:off x="984253" y="1515666"/>
            <a:ext cx="8170863" cy="350044"/>
            <a:chOff x="984243" y="2020950"/>
            <a:chExt cx="8170127" cy="467237"/>
          </a:xfrm>
        </p:grpSpPr>
        <p:cxnSp>
          <p:nvCxnSpPr>
            <p:cNvPr id="28" name="直接连接符 12"/>
            <p:cNvCxnSpPr/>
            <p:nvPr/>
          </p:nvCxnSpPr>
          <p:spPr>
            <a:xfrm rot="10800000">
              <a:off x="8247989" y="2020950"/>
              <a:ext cx="906381" cy="467237"/>
            </a:xfrm>
            <a:prstGeom prst="line">
              <a:avLst/>
            </a:prstGeom>
            <a:ln w="127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直接连接符 19"/>
            <p:cNvCxnSpPr/>
            <p:nvPr/>
          </p:nvCxnSpPr>
          <p:spPr>
            <a:xfrm flipH="1">
              <a:off x="984243" y="2020950"/>
              <a:ext cx="7268508" cy="1589"/>
            </a:xfrm>
            <a:prstGeom prst="line">
              <a:avLst/>
            </a:prstGeom>
            <a:ln w="127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6577" name="Rectangle 1"/>
          <p:cNvSpPr>
            <a:spLocks noChangeArrowheads="1"/>
          </p:cNvSpPr>
          <p:nvPr/>
        </p:nvSpPr>
        <p:spPr bwMode="auto">
          <a:xfrm>
            <a:off x="906466" y="1767812"/>
            <a:ext cx="7202487" cy="17543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indent="266700" algn="just" defTabSz="914400">
              <a:lnSpc>
                <a:spcPct val="150000"/>
              </a:lnSpc>
            </a:pPr>
            <a:r>
              <a:rPr lang="en-US" altLang="zh-CN" sz="2400" b="1">
                <a:latin typeface="Times New Roman" pitchFamily="18" charset="0"/>
              </a:rPr>
              <a:t>(1)</a:t>
            </a:r>
            <a:r>
              <a:rPr lang="zh-CN" altLang="en-US" sz="2400" b="1">
                <a:latin typeface="Times New Roman" pitchFamily="18" charset="0"/>
              </a:rPr>
              <a:t>用</a:t>
            </a:r>
            <a:r>
              <a:rPr lang="zh-CN" altLang="en-US" sz="2400" b="1">
                <a:solidFill>
                  <a:srgbClr val="0000FF"/>
                </a:solidFill>
                <a:latin typeface="Times New Roman" pitchFamily="18" charset="0"/>
              </a:rPr>
              <a:t>图象法</a:t>
            </a:r>
            <a:r>
              <a:rPr lang="zh-CN" altLang="en-US" sz="2400" b="1">
                <a:latin typeface="Times New Roman" pitchFamily="18" charset="0"/>
              </a:rPr>
              <a:t>求解此题，运用的是</a:t>
            </a:r>
            <a:r>
              <a:rPr lang="zh-CN" altLang="en-US" sz="2400" b="1">
                <a:solidFill>
                  <a:srgbClr val="0000FF"/>
                </a:solidFill>
                <a:latin typeface="Times New Roman" pitchFamily="18" charset="0"/>
              </a:rPr>
              <a:t>数形结合思想</a:t>
            </a:r>
            <a:r>
              <a:rPr lang="zh-CN" altLang="en-US" sz="2400" b="1">
                <a:latin typeface="Times New Roman" pitchFamily="18" charset="0"/>
              </a:rPr>
              <a:t>；</a:t>
            </a:r>
          </a:p>
          <a:p>
            <a:pPr indent="266700" algn="just" defTabSz="914400">
              <a:lnSpc>
                <a:spcPct val="150000"/>
              </a:lnSpc>
            </a:pPr>
            <a:r>
              <a:rPr lang="en-US" altLang="zh-CN" sz="2400" b="1">
                <a:latin typeface="Times New Roman" pitchFamily="18" charset="0"/>
              </a:rPr>
              <a:t>(2)</a:t>
            </a:r>
            <a:r>
              <a:rPr lang="zh-CN" altLang="en-US" sz="2400" b="1">
                <a:latin typeface="Times New Roman" pitchFamily="18" charset="0"/>
              </a:rPr>
              <a:t>题的</a:t>
            </a: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</a:rPr>
              <a:t>实质是</a:t>
            </a:r>
            <a:r>
              <a:rPr lang="zh-CN" altLang="en-US" sz="2400" b="1">
                <a:latin typeface="Times New Roman" pitchFamily="18" charset="0"/>
              </a:rPr>
              <a:t>已知函数图象上一点的纵坐标，</a:t>
            </a:r>
          </a:p>
          <a:p>
            <a:pPr indent="266700" algn="just" defTabSz="914400">
              <a:lnSpc>
                <a:spcPct val="150000"/>
              </a:lnSpc>
            </a:pPr>
            <a:r>
              <a:rPr lang="zh-CN" altLang="en-US" sz="2400" b="1">
                <a:latin typeface="Times New Roman" pitchFamily="18" charset="0"/>
              </a:rPr>
              <a:t>     求相应的横坐标．</a:t>
            </a:r>
            <a:endParaRPr lang="en-US" altLang="zh-CN" sz="2400" b="1">
              <a:latin typeface="Times New Roman" pitchFamily="18" charset="0"/>
            </a:endParaRPr>
          </a:p>
        </p:txBody>
      </p:sp>
      <p:pic>
        <p:nvPicPr>
          <p:cNvPr id="15374" name="图片 3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018088" y="4748212"/>
            <a:ext cx="3090862" cy="185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65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665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65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742950" y="1321594"/>
            <a:ext cx="446088" cy="334566"/>
          </a:xfrm>
          <a:prstGeom prst="rect">
            <a:avLst/>
          </a:prstGeom>
          <a:solidFill>
            <a:srgbClr val="FFFF0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>
              <a:defRPr/>
            </a:pPr>
            <a:r>
              <a:rPr kumimoji="1" lang="en-US" altLang="zh-CN" sz="2400" b="1" smtClean="0">
                <a:latin typeface="Times New Roman" pitchFamily="18" charset="0"/>
              </a:rPr>
              <a:t>1</a:t>
            </a:r>
          </a:p>
        </p:txBody>
      </p:sp>
      <p:grpSp>
        <p:nvGrpSpPr>
          <p:cNvPr id="2" name="组合 3"/>
          <p:cNvGrpSpPr/>
          <p:nvPr/>
        </p:nvGrpSpPr>
        <p:grpSpPr>
          <a:xfrm>
            <a:off x="8235754" y="3844390"/>
            <a:ext cx="799329" cy="994571"/>
            <a:chOff x="2000231" y="2114716"/>
            <a:chExt cx="2123898" cy="3523563"/>
          </a:xfrm>
          <a:solidFill>
            <a:srgbClr val="0070C0"/>
          </a:solidFill>
        </p:grpSpPr>
        <p:sp>
          <p:nvSpPr>
            <p:cNvPr id="11" name="Freeform 19"/>
            <p:cNvSpPr>
              <a:spLocks noEditPoints="1"/>
            </p:cNvSpPr>
            <p:nvPr/>
          </p:nvSpPr>
          <p:spPr bwMode="auto">
            <a:xfrm>
              <a:off x="3054372" y="2961932"/>
              <a:ext cx="181546" cy="140551"/>
            </a:xfrm>
            <a:custGeom>
              <a:cxnLst>
                <a:cxn ang="0">
                  <a:pos x="28" y="8"/>
                </a:cxn>
                <a:cxn ang="0">
                  <a:pos x="26" y="8"/>
                </a:cxn>
                <a:cxn ang="0">
                  <a:pos x="13" y="13"/>
                </a:cxn>
                <a:cxn ang="0">
                  <a:pos x="11" y="24"/>
                </a:cxn>
                <a:cxn ang="0">
                  <a:pos x="12" y="24"/>
                </a:cxn>
                <a:cxn ang="0">
                  <a:pos x="28" y="8"/>
                </a:cxn>
                <a:cxn ang="0">
                  <a:pos x="26" y="27"/>
                </a:cxn>
                <a:cxn ang="0">
                  <a:pos x="24" y="26"/>
                </a:cxn>
                <a:cxn ang="0">
                  <a:pos x="27" y="27"/>
                </a:cxn>
                <a:cxn ang="0">
                  <a:pos x="26" y="27"/>
                </a:cxn>
                <a:cxn ang="0">
                  <a:pos x="33" y="24"/>
                </a:cxn>
                <a:cxn ang="0">
                  <a:pos x="21" y="18"/>
                </a:cxn>
                <a:cxn ang="0">
                  <a:pos x="38" y="19"/>
                </a:cxn>
                <a:cxn ang="0">
                  <a:pos x="33" y="24"/>
                </a:cxn>
              </a:cxnLst>
              <a:rect l="0" t="0" r="r" b="b"/>
              <a:pathLst>
                <a:path w="73" h="56">
                  <a:moveTo>
                    <a:pt x="28" y="8"/>
                  </a:moveTo>
                  <a:cubicBezTo>
                    <a:pt x="27" y="8"/>
                    <a:pt x="26" y="8"/>
                    <a:pt x="26" y="8"/>
                  </a:cubicBezTo>
                  <a:cubicBezTo>
                    <a:pt x="33" y="0"/>
                    <a:pt x="18" y="2"/>
                    <a:pt x="13" y="13"/>
                  </a:cubicBezTo>
                  <a:cubicBezTo>
                    <a:pt x="12" y="13"/>
                    <a:pt x="0" y="24"/>
                    <a:pt x="11" y="24"/>
                  </a:cubicBezTo>
                  <a:cubicBezTo>
                    <a:pt x="11" y="24"/>
                    <a:pt x="12" y="24"/>
                    <a:pt x="12" y="24"/>
                  </a:cubicBezTo>
                  <a:cubicBezTo>
                    <a:pt x="20" y="56"/>
                    <a:pt x="73" y="7"/>
                    <a:pt x="28" y="8"/>
                  </a:cubicBezTo>
                  <a:close/>
                  <a:moveTo>
                    <a:pt x="26" y="27"/>
                  </a:moveTo>
                  <a:cubicBezTo>
                    <a:pt x="25" y="27"/>
                    <a:pt x="24" y="27"/>
                    <a:pt x="24" y="26"/>
                  </a:cubicBezTo>
                  <a:cubicBezTo>
                    <a:pt x="25" y="27"/>
                    <a:pt x="26" y="27"/>
                    <a:pt x="27" y="27"/>
                  </a:cubicBezTo>
                  <a:cubicBezTo>
                    <a:pt x="26" y="27"/>
                    <a:pt x="26" y="27"/>
                    <a:pt x="26" y="27"/>
                  </a:cubicBezTo>
                  <a:close/>
                  <a:moveTo>
                    <a:pt x="33" y="24"/>
                  </a:moveTo>
                  <a:cubicBezTo>
                    <a:pt x="35" y="18"/>
                    <a:pt x="24" y="18"/>
                    <a:pt x="21" y="18"/>
                  </a:cubicBezTo>
                  <a:cubicBezTo>
                    <a:pt x="27" y="15"/>
                    <a:pt x="32" y="16"/>
                    <a:pt x="38" y="19"/>
                  </a:cubicBezTo>
                  <a:cubicBezTo>
                    <a:pt x="36" y="21"/>
                    <a:pt x="35" y="23"/>
                    <a:pt x="33" y="2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2" name="Freeform 20"/>
            <p:cNvSpPr>
              <a:spLocks noEditPoints="1"/>
            </p:cNvSpPr>
            <p:nvPr/>
          </p:nvSpPr>
          <p:spPr bwMode="auto">
            <a:xfrm>
              <a:off x="2843543" y="2290406"/>
              <a:ext cx="370901" cy="579776"/>
            </a:xfrm>
            <a:custGeom>
              <a:cxnLst>
                <a:cxn ang="0">
                  <a:pos x="76" y="1"/>
                </a:cxn>
                <a:cxn ang="0">
                  <a:pos x="31" y="121"/>
                </a:cxn>
                <a:cxn ang="0">
                  <a:pos x="6" y="190"/>
                </a:cxn>
                <a:cxn ang="0">
                  <a:pos x="8" y="215"/>
                </a:cxn>
                <a:cxn ang="0">
                  <a:pos x="27" y="200"/>
                </a:cxn>
                <a:cxn ang="0">
                  <a:pos x="142" y="232"/>
                </a:cxn>
                <a:cxn ang="0">
                  <a:pos x="143" y="224"/>
                </a:cxn>
                <a:cxn ang="0">
                  <a:pos x="110" y="217"/>
                </a:cxn>
                <a:cxn ang="0">
                  <a:pos x="42" y="199"/>
                </a:cxn>
                <a:cxn ang="0">
                  <a:pos x="38" y="195"/>
                </a:cxn>
                <a:cxn ang="0">
                  <a:pos x="31" y="195"/>
                </a:cxn>
                <a:cxn ang="0">
                  <a:pos x="57" y="151"/>
                </a:cxn>
                <a:cxn ang="0">
                  <a:pos x="60" y="181"/>
                </a:cxn>
                <a:cxn ang="0">
                  <a:pos x="73" y="117"/>
                </a:cxn>
                <a:cxn ang="0">
                  <a:pos x="97" y="47"/>
                </a:cxn>
                <a:cxn ang="0">
                  <a:pos x="66" y="114"/>
                </a:cxn>
                <a:cxn ang="0">
                  <a:pos x="29" y="182"/>
                </a:cxn>
                <a:cxn ang="0">
                  <a:pos x="76" y="1"/>
                </a:cxn>
                <a:cxn ang="0">
                  <a:pos x="26" y="156"/>
                </a:cxn>
                <a:cxn ang="0">
                  <a:pos x="25" y="159"/>
                </a:cxn>
                <a:cxn ang="0">
                  <a:pos x="26" y="156"/>
                </a:cxn>
                <a:cxn ang="0">
                  <a:pos x="46" y="118"/>
                </a:cxn>
                <a:cxn ang="0">
                  <a:pos x="38" y="127"/>
                </a:cxn>
                <a:cxn ang="0">
                  <a:pos x="59" y="75"/>
                </a:cxn>
                <a:cxn ang="0">
                  <a:pos x="46" y="118"/>
                </a:cxn>
              </a:cxnLst>
              <a:rect l="0" t="0" r="r" b="b"/>
              <a:pathLst>
                <a:path w="148" h="231">
                  <a:moveTo>
                    <a:pt x="76" y="1"/>
                  </a:moveTo>
                  <a:cubicBezTo>
                    <a:pt x="74" y="0"/>
                    <a:pt x="36" y="109"/>
                    <a:pt x="31" y="121"/>
                  </a:cubicBezTo>
                  <a:cubicBezTo>
                    <a:pt x="22" y="143"/>
                    <a:pt x="13" y="166"/>
                    <a:pt x="6" y="190"/>
                  </a:cubicBezTo>
                  <a:cubicBezTo>
                    <a:pt x="5" y="192"/>
                    <a:pt x="0" y="230"/>
                    <a:pt x="8" y="215"/>
                  </a:cubicBezTo>
                  <a:cubicBezTo>
                    <a:pt x="12" y="225"/>
                    <a:pt x="26" y="202"/>
                    <a:pt x="27" y="200"/>
                  </a:cubicBezTo>
                  <a:cubicBezTo>
                    <a:pt x="32" y="217"/>
                    <a:pt x="126" y="232"/>
                    <a:pt x="142" y="232"/>
                  </a:cubicBezTo>
                  <a:cubicBezTo>
                    <a:pt x="148" y="232"/>
                    <a:pt x="147" y="225"/>
                    <a:pt x="143" y="224"/>
                  </a:cubicBezTo>
                  <a:cubicBezTo>
                    <a:pt x="132" y="222"/>
                    <a:pt x="121" y="219"/>
                    <a:pt x="110" y="217"/>
                  </a:cubicBezTo>
                  <a:cubicBezTo>
                    <a:pt x="87" y="213"/>
                    <a:pt x="64" y="208"/>
                    <a:pt x="42" y="199"/>
                  </a:cubicBezTo>
                  <a:cubicBezTo>
                    <a:pt x="43" y="197"/>
                    <a:pt x="41" y="195"/>
                    <a:pt x="38" y="195"/>
                  </a:cubicBezTo>
                  <a:cubicBezTo>
                    <a:pt x="36" y="195"/>
                    <a:pt x="33" y="195"/>
                    <a:pt x="31" y="195"/>
                  </a:cubicBezTo>
                  <a:cubicBezTo>
                    <a:pt x="40" y="180"/>
                    <a:pt x="49" y="166"/>
                    <a:pt x="57" y="151"/>
                  </a:cubicBezTo>
                  <a:cubicBezTo>
                    <a:pt x="57" y="152"/>
                    <a:pt x="49" y="190"/>
                    <a:pt x="60" y="181"/>
                  </a:cubicBezTo>
                  <a:cubicBezTo>
                    <a:pt x="68" y="174"/>
                    <a:pt x="70" y="129"/>
                    <a:pt x="73" y="117"/>
                  </a:cubicBezTo>
                  <a:cubicBezTo>
                    <a:pt x="78" y="105"/>
                    <a:pt x="103" y="59"/>
                    <a:pt x="97" y="47"/>
                  </a:cubicBezTo>
                  <a:cubicBezTo>
                    <a:pt x="93" y="40"/>
                    <a:pt x="68" y="106"/>
                    <a:pt x="66" y="114"/>
                  </a:cubicBezTo>
                  <a:cubicBezTo>
                    <a:pt x="56" y="136"/>
                    <a:pt x="44" y="159"/>
                    <a:pt x="29" y="182"/>
                  </a:cubicBezTo>
                  <a:cubicBezTo>
                    <a:pt x="36" y="166"/>
                    <a:pt x="96" y="3"/>
                    <a:pt x="76" y="1"/>
                  </a:cubicBezTo>
                  <a:close/>
                  <a:moveTo>
                    <a:pt x="26" y="156"/>
                  </a:moveTo>
                  <a:cubicBezTo>
                    <a:pt x="25" y="157"/>
                    <a:pt x="25" y="158"/>
                    <a:pt x="25" y="159"/>
                  </a:cubicBezTo>
                  <a:cubicBezTo>
                    <a:pt x="25" y="158"/>
                    <a:pt x="26" y="157"/>
                    <a:pt x="26" y="156"/>
                  </a:cubicBezTo>
                  <a:close/>
                  <a:moveTo>
                    <a:pt x="46" y="118"/>
                  </a:moveTo>
                  <a:cubicBezTo>
                    <a:pt x="43" y="118"/>
                    <a:pt x="40" y="122"/>
                    <a:pt x="38" y="127"/>
                  </a:cubicBezTo>
                  <a:cubicBezTo>
                    <a:pt x="45" y="110"/>
                    <a:pt x="52" y="92"/>
                    <a:pt x="59" y="75"/>
                  </a:cubicBezTo>
                  <a:cubicBezTo>
                    <a:pt x="55" y="89"/>
                    <a:pt x="51" y="103"/>
                    <a:pt x="46" y="118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3" name="Freeform 21"/>
            <p:cNvSpPr>
              <a:spLocks noEditPoints="1"/>
            </p:cNvSpPr>
            <p:nvPr/>
          </p:nvSpPr>
          <p:spPr bwMode="auto">
            <a:xfrm>
              <a:off x="3444794" y="2427054"/>
              <a:ext cx="374805" cy="542687"/>
            </a:xfrm>
            <a:custGeom>
              <a:cxnLst>
                <a:cxn ang="0">
                  <a:pos x="94" y="46"/>
                </a:cxn>
                <a:cxn ang="0">
                  <a:pos x="55" y="95"/>
                </a:cxn>
                <a:cxn ang="0">
                  <a:pos x="8" y="158"/>
                </a:cxn>
                <a:cxn ang="0">
                  <a:pos x="11" y="170"/>
                </a:cxn>
                <a:cxn ang="0">
                  <a:pos x="35" y="158"/>
                </a:cxn>
                <a:cxn ang="0">
                  <a:pos x="7" y="210"/>
                </a:cxn>
                <a:cxn ang="0">
                  <a:pos x="10" y="217"/>
                </a:cxn>
                <a:cxn ang="0">
                  <a:pos x="25" y="204"/>
                </a:cxn>
                <a:cxn ang="0">
                  <a:pos x="70" y="152"/>
                </a:cxn>
                <a:cxn ang="0">
                  <a:pos x="146" y="50"/>
                </a:cxn>
                <a:cxn ang="0">
                  <a:pos x="148" y="42"/>
                </a:cxn>
                <a:cxn ang="0">
                  <a:pos x="130" y="56"/>
                </a:cxn>
                <a:cxn ang="0">
                  <a:pos x="119" y="58"/>
                </a:cxn>
                <a:cxn ang="0">
                  <a:pos x="113" y="48"/>
                </a:cxn>
                <a:cxn ang="0">
                  <a:pos x="122" y="39"/>
                </a:cxn>
                <a:cxn ang="0">
                  <a:pos x="88" y="16"/>
                </a:cxn>
                <a:cxn ang="0">
                  <a:pos x="60" y="5"/>
                </a:cxn>
                <a:cxn ang="0">
                  <a:pos x="80" y="32"/>
                </a:cxn>
                <a:cxn ang="0">
                  <a:pos x="98" y="46"/>
                </a:cxn>
                <a:cxn ang="0">
                  <a:pos x="99" y="57"/>
                </a:cxn>
                <a:cxn ang="0">
                  <a:pos x="88" y="64"/>
                </a:cxn>
                <a:cxn ang="0">
                  <a:pos x="94" y="46"/>
                </a:cxn>
                <a:cxn ang="0">
                  <a:pos x="76" y="20"/>
                </a:cxn>
                <a:cxn ang="0">
                  <a:pos x="71" y="15"/>
                </a:cxn>
                <a:cxn ang="0">
                  <a:pos x="78" y="19"/>
                </a:cxn>
                <a:cxn ang="0">
                  <a:pos x="76" y="20"/>
                </a:cxn>
                <a:cxn ang="0">
                  <a:pos x="85" y="26"/>
                </a:cxn>
                <a:cxn ang="0">
                  <a:pos x="84" y="25"/>
                </a:cxn>
                <a:cxn ang="0">
                  <a:pos x="86" y="24"/>
                </a:cxn>
                <a:cxn ang="0">
                  <a:pos x="90" y="28"/>
                </a:cxn>
                <a:cxn ang="0">
                  <a:pos x="85" y="26"/>
                </a:cxn>
                <a:cxn ang="0">
                  <a:pos x="42" y="170"/>
                </a:cxn>
                <a:cxn ang="0">
                  <a:pos x="20" y="196"/>
                </a:cxn>
                <a:cxn ang="0">
                  <a:pos x="49" y="160"/>
                </a:cxn>
                <a:cxn ang="0">
                  <a:pos x="42" y="170"/>
                </a:cxn>
                <a:cxn ang="0">
                  <a:pos x="116" y="62"/>
                </a:cxn>
                <a:cxn ang="0">
                  <a:pos x="116" y="62"/>
                </a:cxn>
                <a:cxn ang="0">
                  <a:pos x="102" y="77"/>
                </a:cxn>
                <a:cxn ang="0">
                  <a:pos x="106" y="63"/>
                </a:cxn>
                <a:cxn ang="0">
                  <a:pos x="116" y="62"/>
                </a:cxn>
                <a:cxn ang="0">
                  <a:pos x="107" y="55"/>
                </a:cxn>
                <a:cxn ang="0">
                  <a:pos x="107" y="53"/>
                </a:cxn>
                <a:cxn ang="0">
                  <a:pos x="108" y="55"/>
                </a:cxn>
                <a:cxn ang="0">
                  <a:pos x="107" y="55"/>
                </a:cxn>
                <a:cxn ang="0">
                  <a:pos x="112" y="39"/>
                </a:cxn>
                <a:cxn ang="0">
                  <a:pos x="103" y="34"/>
                </a:cxn>
                <a:cxn ang="0">
                  <a:pos x="99" y="27"/>
                </a:cxn>
                <a:cxn ang="0">
                  <a:pos x="112" y="39"/>
                </a:cxn>
                <a:cxn ang="0">
                  <a:pos x="104" y="87"/>
                </a:cxn>
                <a:cxn ang="0">
                  <a:pos x="95" y="101"/>
                </a:cxn>
                <a:cxn ang="0">
                  <a:pos x="72" y="123"/>
                </a:cxn>
                <a:cxn ang="0">
                  <a:pos x="104" y="87"/>
                </a:cxn>
                <a:cxn ang="0">
                  <a:pos x="97" y="67"/>
                </a:cxn>
                <a:cxn ang="0">
                  <a:pos x="72" y="111"/>
                </a:cxn>
                <a:cxn ang="0">
                  <a:pos x="22" y="157"/>
                </a:cxn>
                <a:cxn ang="0">
                  <a:pos x="85" y="69"/>
                </a:cxn>
                <a:cxn ang="0">
                  <a:pos x="87" y="73"/>
                </a:cxn>
                <a:cxn ang="0">
                  <a:pos x="97" y="67"/>
                </a:cxn>
              </a:cxnLst>
              <a:rect l="0" t="0" r="r" b="b"/>
              <a:pathLst>
                <a:path w="150" h="216">
                  <a:moveTo>
                    <a:pt x="94" y="46"/>
                  </a:moveTo>
                  <a:cubicBezTo>
                    <a:pt x="84" y="38"/>
                    <a:pt x="59" y="88"/>
                    <a:pt x="55" y="95"/>
                  </a:cubicBezTo>
                  <a:cubicBezTo>
                    <a:pt x="39" y="115"/>
                    <a:pt x="20" y="134"/>
                    <a:pt x="8" y="158"/>
                  </a:cubicBezTo>
                  <a:cubicBezTo>
                    <a:pt x="0" y="172"/>
                    <a:pt x="0" y="196"/>
                    <a:pt x="11" y="170"/>
                  </a:cubicBezTo>
                  <a:cubicBezTo>
                    <a:pt x="14" y="174"/>
                    <a:pt x="24" y="168"/>
                    <a:pt x="35" y="158"/>
                  </a:cubicBezTo>
                  <a:cubicBezTo>
                    <a:pt x="19" y="175"/>
                    <a:pt x="7" y="194"/>
                    <a:pt x="7" y="210"/>
                  </a:cubicBezTo>
                  <a:cubicBezTo>
                    <a:pt x="5" y="212"/>
                    <a:pt x="6" y="217"/>
                    <a:pt x="10" y="217"/>
                  </a:cubicBezTo>
                  <a:cubicBezTo>
                    <a:pt x="15" y="217"/>
                    <a:pt x="22" y="207"/>
                    <a:pt x="25" y="204"/>
                  </a:cubicBezTo>
                  <a:cubicBezTo>
                    <a:pt x="42" y="189"/>
                    <a:pt x="57" y="171"/>
                    <a:pt x="70" y="152"/>
                  </a:cubicBezTo>
                  <a:cubicBezTo>
                    <a:pt x="79" y="141"/>
                    <a:pt x="150" y="51"/>
                    <a:pt x="146" y="50"/>
                  </a:cubicBezTo>
                  <a:cubicBezTo>
                    <a:pt x="149" y="48"/>
                    <a:pt x="149" y="46"/>
                    <a:pt x="148" y="42"/>
                  </a:cubicBezTo>
                  <a:cubicBezTo>
                    <a:pt x="143" y="37"/>
                    <a:pt x="133" y="53"/>
                    <a:pt x="130" y="56"/>
                  </a:cubicBezTo>
                  <a:cubicBezTo>
                    <a:pt x="129" y="48"/>
                    <a:pt x="121" y="56"/>
                    <a:pt x="119" y="58"/>
                  </a:cubicBezTo>
                  <a:cubicBezTo>
                    <a:pt x="119" y="54"/>
                    <a:pt x="116" y="50"/>
                    <a:pt x="113" y="48"/>
                  </a:cubicBezTo>
                  <a:cubicBezTo>
                    <a:pt x="122" y="52"/>
                    <a:pt x="128" y="52"/>
                    <a:pt x="122" y="39"/>
                  </a:cubicBezTo>
                  <a:cubicBezTo>
                    <a:pt x="116" y="27"/>
                    <a:pt x="102" y="16"/>
                    <a:pt x="88" y="16"/>
                  </a:cubicBezTo>
                  <a:cubicBezTo>
                    <a:pt x="84" y="12"/>
                    <a:pt x="65" y="0"/>
                    <a:pt x="60" y="5"/>
                  </a:cubicBezTo>
                  <a:cubicBezTo>
                    <a:pt x="52" y="14"/>
                    <a:pt x="76" y="29"/>
                    <a:pt x="80" y="32"/>
                  </a:cubicBezTo>
                  <a:cubicBezTo>
                    <a:pt x="86" y="37"/>
                    <a:pt x="92" y="41"/>
                    <a:pt x="98" y="46"/>
                  </a:cubicBezTo>
                  <a:cubicBezTo>
                    <a:pt x="99" y="49"/>
                    <a:pt x="99" y="53"/>
                    <a:pt x="99" y="57"/>
                  </a:cubicBezTo>
                  <a:cubicBezTo>
                    <a:pt x="94" y="59"/>
                    <a:pt x="91" y="61"/>
                    <a:pt x="88" y="64"/>
                  </a:cubicBezTo>
                  <a:cubicBezTo>
                    <a:pt x="90" y="61"/>
                    <a:pt x="99" y="50"/>
                    <a:pt x="94" y="46"/>
                  </a:cubicBezTo>
                  <a:close/>
                  <a:moveTo>
                    <a:pt x="76" y="20"/>
                  </a:moveTo>
                  <a:cubicBezTo>
                    <a:pt x="75" y="18"/>
                    <a:pt x="73" y="17"/>
                    <a:pt x="71" y="15"/>
                  </a:cubicBezTo>
                  <a:cubicBezTo>
                    <a:pt x="74" y="16"/>
                    <a:pt x="76" y="17"/>
                    <a:pt x="78" y="19"/>
                  </a:cubicBezTo>
                  <a:cubicBezTo>
                    <a:pt x="78" y="19"/>
                    <a:pt x="77" y="19"/>
                    <a:pt x="76" y="20"/>
                  </a:cubicBezTo>
                  <a:close/>
                  <a:moveTo>
                    <a:pt x="85" y="26"/>
                  </a:moveTo>
                  <a:cubicBezTo>
                    <a:pt x="85" y="25"/>
                    <a:pt x="84" y="25"/>
                    <a:pt x="84" y="25"/>
                  </a:cubicBezTo>
                  <a:cubicBezTo>
                    <a:pt x="85" y="24"/>
                    <a:pt x="85" y="24"/>
                    <a:pt x="86" y="24"/>
                  </a:cubicBezTo>
                  <a:cubicBezTo>
                    <a:pt x="87" y="25"/>
                    <a:pt x="89" y="27"/>
                    <a:pt x="90" y="28"/>
                  </a:cubicBezTo>
                  <a:cubicBezTo>
                    <a:pt x="88" y="27"/>
                    <a:pt x="87" y="26"/>
                    <a:pt x="85" y="26"/>
                  </a:cubicBezTo>
                  <a:close/>
                  <a:moveTo>
                    <a:pt x="42" y="170"/>
                  </a:moveTo>
                  <a:cubicBezTo>
                    <a:pt x="35" y="179"/>
                    <a:pt x="28" y="188"/>
                    <a:pt x="20" y="196"/>
                  </a:cubicBezTo>
                  <a:cubicBezTo>
                    <a:pt x="27" y="184"/>
                    <a:pt x="38" y="171"/>
                    <a:pt x="49" y="160"/>
                  </a:cubicBezTo>
                  <a:cubicBezTo>
                    <a:pt x="47" y="163"/>
                    <a:pt x="44" y="167"/>
                    <a:pt x="42" y="170"/>
                  </a:cubicBezTo>
                  <a:close/>
                  <a:moveTo>
                    <a:pt x="116" y="62"/>
                  </a:moveTo>
                  <a:cubicBezTo>
                    <a:pt x="116" y="62"/>
                    <a:pt x="116" y="62"/>
                    <a:pt x="116" y="62"/>
                  </a:cubicBezTo>
                  <a:cubicBezTo>
                    <a:pt x="111" y="67"/>
                    <a:pt x="107" y="72"/>
                    <a:pt x="102" y="77"/>
                  </a:cubicBezTo>
                  <a:cubicBezTo>
                    <a:pt x="104" y="73"/>
                    <a:pt x="105" y="68"/>
                    <a:pt x="106" y="63"/>
                  </a:cubicBezTo>
                  <a:cubicBezTo>
                    <a:pt x="109" y="62"/>
                    <a:pt x="113" y="62"/>
                    <a:pt x="116" y="62"/>
                  </a:cubicBezTo>
                  <a:close/>
                  <a:moveTo>
                    <a:pt x="107" y="55"/>
                  </a:moveTo>
                  <a:cubicBezTo>
                    <a:pt x="107" y="54"/>
                    <a:pt x="107" y="54"/>
                    <a:pt x="107" y="53"/>
                  </a:cubicBezTo>
                  <a:cubicBezTo>
                    <a:pt x="107" y="54"/>
                    <a:pt x="108" y="54"/>
                    <a:pt x="108" y="55"/>
                  </a:cubicBezTo>
                  <a:cubicBezTo>
                    <a:pt x="108" y="55"/>
                    <a:pt x="107" y="55"/>
                    <a:pt x="107" y="55"/>
                  </a:cubicBezTo>
                  <a:close/>
                  <a:moveTo>
                    <a:pt x="112" y="39"/>
                  </a:moveTo>
                  <a:cubicBezTo>
                    <a:pt x="109" y="37"/>
                    <a:pt x="106" y="36"/>
                    <a:pt x="103" y="34"/>
                  </a:cubicBezTo>
                  <a:cubicBezTo>
                    <a:pt x="102" y="32"/>
                    <a:pt x="101" y="29"/>
                    <a:pt x="99" y="27"/>
                  </a:cubicBezTo>
                  <a:cubicBezTo>
                    <a:pt x="104" y="30"/>
                    <a:pt x="109" y="34"/>
                    <a:pt x="112" y="39"/>
                  </a:cubicBezTo>
                  <a:close/>
                  <a:moveTo>
                    <a:pt x="104" y="87"/>
                  </a:moveTo>
                  <a:cubicBezTo>
                    <a:pt x="101" y="92"/>
                    <a:pt x="98" y="96"/>
                    <a:pt x="95" y="101"/>
                  </a:cubicBezTo>
                  <a:cubicBezTo>
                    <a:pt x="89" y="107"/>
                    <a:pt x="81" y="114"/>
                    <a:pt x="72" y="123"/>
                  </a:cubicBezTo>
                  <a:cubicBezTo>
                    <a:pt x="87" y="106"/>
                    <a:pt x="101" y="91"/>
                    <a:pt x="104" y="87"/>
                  </a:cubicBezTo>
                  <a:close/>
                  <a:moveTo>
                    <a:pt x="97" y="67"/>
                  </a:moveTo>
                  <a:cubicBezTo>
                    <a:pt x="95" y="75"/>
                    <a:pt x="70" y="107"/>
                    <a:pt x="72" y="111"/>
                  </a:cubicBezTo>
                  <a:cubicBezTo>
                    <a:pt x="57" y="128"/>
                    <a:pt x="40" y="144"/>
                    <a:pt x="22" y="157"/>
                  </a:cubicBezTo>
                  <a:cubicBezTo>
                    <a:pt x="37" y="125"/>
                    <a:pt x="66" y="98"/>
                    <a:pt x="85" y="69"/>
                  </a:cubicBezTo>
                  <a:cubicBezTo>
                    <a:pt x="85" y="70"/>
                    <a:pt x="86" y="72"/>
                    <a:pt x="87" y="73"/>
                  </a:cubicBezTo>
                  <a:cubicBezTo>
                    <a:pt x="91" y="73"/>
                    <a:pt x="95" y="71"/>
                    <a:pt x="97" y="67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4" name="Freeform 22"/>
            <p:cNvSpPr>
              <a:spLocks noEditPoints="1"/>
            </p:cNvSpPr>
            <p:nvPr/>
          </p:nvSpPr>
          <p:spPr bwMode="auto">
            <a:xfrm>
              <a:off x="2417983" y="3512428"/>
              <a:ext cx="443129" cy="694951"/>
            </a:xfrm>
            <a:custGeom>
              <a:cxnLst>
                <a:cxn ang="0">
                  <a:pos x="108" y="80"/>
                </a:cxn>
                <a:cxn ang="0">
                  <a:pos x="85" y="118"/>
                </a:cxn>
                <a:cxn ang="0">
                  <a:pos x="54" y="175"/>
                </a:cxn>
                <a:cxn ang="0">
                  <a:pos x="15" y="248"/>
                </a:cxn>
                <a:cxn ang="0">
                  <a:pos x="24" y="251"/>
                </a:cxn>
                <a:cxn ang="0">
                  <a:pos x="70" y="189"/>
                </a:cxn>
                <a:cxn ang="0">
                  <a:pos x="110" y="97"/>
                </a:cxn>
                <a:cxn ang="0">
                  <a:pos x="132" y="63"/>
                </a:cxn>
                <a:cxn ang="0">
                  <a:pos x="160" y="97"/>
                </a:cxn>
                <a:cxn ang="0">
                  <a:pos x="132" y="52"/>
                </a:cxn>
                <a:cxn ang="0">
                  <a:pos x="175" y="41"/>
                </a:cxn>
                <a:cxn ang="0">
                  <a:pos x="119" y="18"/>
                </a:cxn>
                <a:cxn ang="0">
                  <a:pos x="88" y="5"/>
                </a:cxn>
                <a:cxn ang="0">
                  <a:pos x="91" y="16"/>
                </a:cxn>
                <a:cxn ang="0">
                  <a:pos x="159" y="38"/>
                </a:cxn>
                <a:cxn ang="0">
                  <a:pos x="123" y="44"/>
                </a:cxn>
                <a:cxn ang="0">
                  <a:pos x="121" y="53"/>
                </a:cxn>
                <a:cxn ang="0">
                  <a:pos x="126" y="56"/>
                </a:cxn>
                <a:cxn ang="0">
                  <a:pos x="114" y="72"/>
                </a:cxn>
                <a:cxn ang="0">
                  <a:pos x="108" y="80"/>
                </a:cxn>
                <a:cxn ang="0">
                  <a:pos x="34" y="233"/>
                </a:cxn>
                <a:cxn ang="0">
                  <a:pos x="91" y="126"/>
                </a:cxn>
                <a:cxn ang="0">
                  <a:pos x="34" y="233"/>
                </a:cxn>
              </a:cxnLst>
              <a:rect l="0" t="0" r="r" b="b"/>
              <a:pathLst>
                <a:path w="177" h="278">
                  <a:moveTo>
                    <a:pt x="108" y="80"/>
                  </a:moveTo>
                  <a:cubicBezTo>
                    <a:pt x="99" y="92"/>
                    <a:pt x="92" y="105"/>
                    <a:pt x="85" y="118"/>
                  </a:cubicBezTo>
                  <a:cubicBezTo>
                    <a:pt x="81" y="126"/>
                    <a:pt x="48" y="171"/>
                    <a:pt x="54" y="175"/>
                  </a:cubicBezTo>
                  <a:cubicBezTo>
                    <a:pt x="41" y="199"/>
                    <a:pt x="28" y="224"/>
                    <a:pt x="15" y="248"/>
                  </a:cubicBezTo>
                  <a:cubicBezTo>
                    <a:pt x="0" y="277"/>
                    <a:pt x="8" y="278"/>
                    <a:pt x="24" y="251"/>
                  </a:cubicBezTo>
                  <a:cubicBezTo>
                    <a:pt x="31" y="260"/>
                    <a:pt x="67" y="196"/>
                    <a:pt x="70" y="189"/>
                  </a:cubicBezTo>
                  <a:cubicBezTo>
                    <a:pt x="76" y="177"/>
                    <a:pt x="118" y="107"/>
                    <a:pt x="110" y="97"/>
                  </a:cubicBezTo>
                  <a:cubicBezTo>
                    <a:pt x="118" y="86"/>
                    <a:pt x="125" y="74"/>
                    <a:pt x="132" y="63"/>
                  </a:cubicBezTo>
                  <a:cubicBezTo>
                    <a:pt x="135" y="67"/>
                    <a:pt x="154" y="102"/>
                    <a:pt x="160" y="97"/>
                  </a:cubicBezTo>
                  <a:cubicBezTo>
                    <a:pt x="167" y="92"/>
                    <a:pt x="136" y="56"/>
                    <a:pt x="132" y="52"/>
                  </a:cubicBezTo>
                  <a:cubicBezTo>
                    <a:pt x="138" y="51"/>
                    <a:pt x="174" y="48"/>
                    <a:pt x="175" y="41"/>
                  </a:cubicBezTo>
                  <a:cubicBezTo>
                    <a:pt x="177" y="30"/>
                    <a:pt x="126" y="20"/>
                    <a:pt x="119" y="18"/>
                  </a:cubicBezTo>
                  <a:cubicBezTo>
                    <a:pt x="108" y="15"/>
                    <a:pt x="97" y="11"/>
                    <a:pt x="88" y="5"/>
                  </a:cubicBezTo>
                  <a:cubicBezTo>
                    <a:pt x="80" y="0"/>
                    <a:pt x="85" y="13"/>
                    <a:pt x="91" y="16"/>
                  </a:cubicBezTo>
                  <a:cubicBezTo>
                    <a:pt x="113" y="27"/>
                    <a:pt x="137" y="29"/>
                    <a:pt x="159" y="38"/>
                  </a:cubicBezTo>
                  <a:cubicBezTo>
                    <a:pt x="147" y="41"/>
                    <a:pt x="135" y="44"/>
                    <a:pt x="123" y="44"/>
                  </a:cubicBezTo>
                  <a:cubicBezTo>
                    <a:pt x="97" y="29"/>
                    <a:pt x="86" y="53"/>
                    <a:pt x="121" y="53"/>
                  </a:cubicBezTo>
                  <a:cubicBezTo>
                    <a:pt x="123" y="54"/>
                    <a:pt x="124" y="55"/>
                    <a:pt x="126" y="56"/>
                  </a:cubicBezTo>
                  <a:cubicBezTo>
                    <a:pt x="122" y="62"/>
                    <a:pt x="118" y="67"/>
                    <a:pt x="114" y="72"/>
                  </a:cubicBezTo>
                  <a:cubicBezTo>
                    <a:pt x="109" y="73"/>
                    <a:pt x="107" y="75"/>
                    <a:pt x="108" y="80"/>
                  </a:cubicBezTo>
                  <a:close/>
                  <a:moveTo>
                    <a:pt x="34" y="233"/>
                  </a:moveTo>
                  <a:cubicBezTo>
                    <a:pt x="53" y="198"/>
                    <a:pt x="69" y="159"/>
                    <a:pt x="91" y="126"/>
                  </a:cubicBezTo>
                  <a:cubicBezTo>
                    <a:pt x="75" y="163"/>
                    <a:pt x="57" y="202"/>
                    <a:pt x="34" y="233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5" name="Freeform 23"/>
            <p:cNvSpPr>
              <a:spLocks noEditPoints="1"/>
            </p:cNvSpPr>
            <p:nvPr/>
          </p:nvSpPr>
          <p:spPr bwMode="auto">
            <a:xfrm>
              <a:off x="2000231" y="2114716"/>
              <a:ext cx="2123898" cy="3170227"/>
            </a:xfrm>
            <a:custGeom>
              <a:cxnLst>
                <a:cxn ang="0">
                  <a:pos x="467" y="52"/>
                </a:cxn>
                <a:cxn ang="0">
                  <a:pos x="692" y="104"/>
                </a:cxn>
                <a:cxn ang="0">
                  <a:pos x="777" y="241"/>
                </a:cxn>
                <a:cxn ang="0">
                  <a:pos x="605" y="411"/>
                </a:cxn>
                <a:cxn ang="0">
                  <a:pos x="269" y="446"/>
                </a:cxn>
                <a:cxn ang="0">
                  <a:pos x="456" y="626"/>
                </a:cxn>
                <a:cxn ang="0">
                  <a:pos x="427" y="694"/>
                </a:cxn>
                <a:cxn ang="0">
                  <a:pos x="219" y="1035"/>
                </a:cxn>
                <a:cxn ang="0">
                  <a:pos x="133" y="740"/>
                </a:cxn>
                <a:cxn ang="0">
                  <a:pos x="30" y="996"/>
                </a:cxn>
                <a:cxn ang="0">
                  <a:pos x="230" y="1073"/>
                </a:cxn>
                <a:cxn ang="0">
                  <a:pos x="474" y="651"/>
                </a:cxn>
                <a:cxn ang="0">
                  <a:pos x="812" y="175"/>
                </a:cxn>
                <a:cxn ang="0">
                  <a:pos x="233" y="557"/>
                </a:cxn>
                <a:cxn ang="0">
                  <a:pos x="84" y="960"/>
                </a:cxn>
                <a:cxn ang="0">
                  <a:pos x="125" y="777"/>
                </a:cxn>
                <a:cxn ang="0">
                  <a:pos x="80" y="960"/>
                </a:cxn>
                <a:cxn ang="0">
                  <a:pos x="44" y="972"/>
                </a:cxn>
                <a:cxn ang="0">
                  <a:pos x="25" y="1224"/>
                </a:cxn>
                <a:cxn ang="0">
                  <a:pos x="43" y="1158"/>
                </a:cxn>
                <a:cxn ang="0">
                  <a:pos x="41" y="1230"/>
                </a:cxn>
                <a:cxn ang="0">
                  <a:pos x="56" y="1194"/>
                </a:cxn>
                <a:cxn ang="0">
                  <a:pos x="70" y="1184"/>
                </a:cxn>
                <a:cxn ang="0">
                  <a:pos x="26" y="1151"/>
                </a:cxn>
                <a:cxn ang="0">
                  <a:pos x="130" y="993"/>
                </a:cxn>
                <a:cxn ang="0">
                  <a:pos x="176" y="1009"/>
                </a:cxn>
                <a:cxn ang="0">
                  <a:pos x="264" y="992"/>
                </a:cxn>
                <a:cxn ang="0">
                  <a:pos x="604" y="448"/>
                </a:cxn>
                <a:cxn ang="0">
                  <a:pos x="575" y="403"/>
                </a:cxn>
                <a:cxn ang="0">
                  <a:pos x="534" y="355"/>
                </a:cxn>
                <a:cxn ang="0">
                  <a:pos x="404" y="324"/>
                </a:cxn>
                <a:cxn ang="0">
                  <a:pos x="316" y="367"/>
                </a:cxn>
                <a:cxn ang="0">
                  <a:pos x="302" y="401"/>
                </a:cxn>
                <a:cxn ang="0">
                  <a:pos x="289" y="429"/>
                </a:cxn>
                <a:cxn ang="0">
                  <a:pos x="289" y="460"/>
                </a:cxn>
                <a:cxn ang="0">
                  <a:pos x="294" y="525"/>
                </a:cxn>
                <a:cxn ang="0">
                  <a:pos x="445" y="653"/>
                </a:cxn>
                <a:cxn ang="0">
                  <a:pos x="462" y="648"/>
                </a:cxn>
                <a:cxn ang="0">
                  <a:pos x="262" y="503"/>
                </a:cxn>
                <a:cxn ang="0">
                  <a:pos x="310" y="457"/>
                </a:cxn>
                <a:cxn ang="0">
                  <a:pos x="469" y="528"/>
                </a:cxn>
                <a:cxn ang="0">
                  <a:pos x="450" y="448"/>
                </a:cxn>
                <a:cxn ang="0">
                  <a:pos x="542" y="458"/>
                </a:cxn>
                <a:cxn ang="0">
                  <a:pos x="380" y="320"/>
                </a:cxn>
                <a:cxn ang="0">
                  <a:pos x="543" y="419"/>
                </a:cxn>
                <a:cxn ang="0">
                  <a:pos x="524" y="546"/>
                </a:cxn>
                <a:cxn ang="0">
                  <a:pos x="317" y="488"/>
                </a:cxn>
                <a:cxn ang="0">
                  <a:pos x="468" y="539"/>
                </a:cxn>
                <a:cxn ang="0">
                  <a:pos x="560" y="423"/>
                </a:cxn>
                <a:cxn ang="0">
                  <a:pos x="524" y="572"/>
                </a:cxn>
                <a:cxn ang="0">
                  <a:pos x="605" y="421"/>
                </a:cxn>
                <a:cxn ang="0">
                  <a:pos x="751" y="313"/>
                </a:cxn>
                <a:cxn ang="0">
                  <a:pos x="790" y="245"/>
                </a:cxn>
                <a:cxn ang="0">
                  <a:pos x="789" y="218"/>
                </a:cxn>
                <a:cxn ang="0">
                  <a:pos x="485" y="43"/>
                </a:cxn>
                <a:cxn ang="0">
                  <a:pos x="540" y="52"/>
                </a:cxn>
                <a:cxn ang="0">
                  <a:pos x="605" y="66"/>
                </a:cxn>
                <a:cxn ang="0">
                  <a:pos x="781" y="218"/>
                </a:cxn>
                <a:cxn ang="0">
                  <a:pos x="693" y="86"/>
                </a:cxn>
                <a:cxn ang="0">
                  <a:pos x="578" y="26"/>
                </a:cxn>
              </a:cxnLst>
              <a:rect l="0" t="0" r="r" b="b"/>
              <a:pathLst>
                <a:path w="849" h="1268">
                  <a:moveTo>
                    <a:pt x="488" y="22"/>
                  </a:moveTo>
                  <a:cubicBezTo>
                    <a:pt x="485" y="22"/>
                    <a:pt x="458" y="23"/>
                    <a:pt x="460" y="31"/>
                  </a:cubicBezTo>
                  <a:cubicBezTo>
                    <a:pt x="443" y="32"/>
                    <a:pt x="427" y="39"/>
                    <a:pt x="413" y="48"/>
                  </a:cubicBezTo>
                  <a:cubicBezTo>
                    <a:pt x="412" y="49"/>
                    <a:pt x="400" y="60"/>
                    <a:pt x="410" y="60"/>
                  </a:cubicBezTo>
                  <a:cubicBezTo>
                    <a:pt x="415" y="60"/>
                    <a:pt x="426" y="50"/>
                    <a:pt x="430" y="48"/>
                  </a:cubicBezTo>
                  <a:cubicBezTo>
                    <a:pt x="428" y="50"/>
                    <a:pt x="428" y="52"/>
                    <a:pt x="429" y="54"/>
                  </a:cubicBezTo>
                  <a:cubicBezTo>
                    <a:pt x="424" y="56"/>
                    <a:pt x="419" y="59"/>
                    <a:pt x="415" y="63"/>
                  </a:cubicBezTo>
                  <a:cubicBezTo>
                    <a:pt x="413" y="69"/>
                    <a:pt x="415" y="71"/>
                    <a:pt x="421" y="69"/>
                  </a:cubicBezTo>
                  <a:cubicBezTo>
                    <a:pt x="430" y="60"/>
                    <a:pt x="443" y="56"/>
                    <a:pt x="455" y="54"/>
                  </a:cubicBezTo>
                  <a:cubicBezTo>
                    <a:pt x="438" y="75"/>
                    <a:pt x="460" y="60"/>
                    <a:pt x="467" y="52"/>
                  </a:cubicBezTo>
                  <a:cubicBezTo>
                    <a:pt x="467" y="52"/>
                    <a:pt x="468" y="52"/>
                    <a:pt x="468" y="52"/>
                  </a:cubicBezTo>
                  <a:cubicBezTo>
                    <a:pt x="471" y="54"/>
                    <a:pt x="482" y="57"/>
                    <a:pt x="483" y="51"/>
                  </a:cubicBezTo>
                  <a:cubicBezTo>
                    <a:pt x="489" y="51"/>
                    <a:pt x="495" y="50"/>
                    <a:pt x="501" y="50"/>
                  </a:cubicBezTo>
                  <a:cubicBezTo>
                    <a:pt x="484" y="58"/>
                    <a:pt x="468" y="69"/>
                    <a:pt x="451" y="78"/>
                  </a:cubicBezTo>
                  <a:cubicBezTo>
                    <a:pt x="428" y="90"/>
                    <a:pt x="452" y="88"/>
                    <a:pt x="464" y="81"/>
                  </a:cubicBezTo>
                  <a:cubicBezTo>
                    <a:pt x="505" y="68"/>
                    <a:pt x="555" y="86"/>
                    <a:pt x="593" y="101"/>
                  </a:cubicBezTo>
                  <a:cubicBezTo>
                    <a:pt x="608" y="108"/>
                    <a:pt x="609" y="99"/>
                    <a:pt x="596" y="94"/>
                  </a:cubicBezTo>
                  <a:cubicBezTo>
                    <a:pt x="576" y="85"/>
                    <a:pt x="554" y="78"/>
                    <a:pt x="532" y="74"/>
                  </a:cubicBezTo>
                  <a:cubicBezTo>
                    <a:pt x="580" y="79"/>
                    <a:pt x="628" y="79"/>
                    <a:pt x="676" y="92"/>
                  </a:cubicBezTo>
                  <a:cubicBezTo>
                    <a:pt x="681" y="96"/>
                    <a:pt x="687" y="100"/>
                    <a:pt x="692" y="104"/>
                  </a:cubicBezTo>
                  <a:cubicBezTo>
                    <a:pt x="692" y="104"/>
                    <a:pt x="692" y="104"/>
                    <a:pt x="692" y="104"/>
                  </a:cubicBezTo>
                  <a:cubicBezTo>
                    <a:pt x="680" y="101"/>
                    <a:pt x="628" y="85"/>
                    <a:pt x="618" y="95"/>
                  </a:cubicBezTo>
                  <a:cubicBezTo>
                    <a:pt x="610" y="104"/>
                    <a:pt x="634" y="103"/>
                    <a:pt x="632" y="103"/>
                  </a:cubicBezTo>
                  <a:cubicBezTo>
                    <a:pt x="651" y="103"/>
                    <a:pt x="670" y="107"/>
                    <a:pt x="689" y="112"/>
                  </a:cubicBezTo>
                  <a:cubicBezTo>
                    <a:pt x="678" y="119"/>
                    <a:pt x="690" y="124"/>
                    <a:pt x="697" y="114"/>
                  </a:cubicBezTo>
                  <a:cubicBezTo>
                    <a:pt x="701" y="116"/>
                    <a:pt x="705" y="117"/>
                    <a:pt x="709" y="119"/>
                  </a:cubicBezTo>
                  <a:cubicBezTo>
                    <a:pt x="728" y="137"/>
                    <a:pt x="745" y="158"/>
                    <a:pt x="757" y="181"/>
                  </a:cubicBezTo>
                  <a:cubicBezTo>
                    <a:pt x="760" y="186"/>
                    <a:pt x="779" y="233"/>
                    <a:pt x="782" y="222"/>
                  </a:cubicBezTo>
                  <a:cubicBezTo>
                    <a:pt x="782" y="223"/>
                    <a:pt x="782" y="224"/>
                    <a:pt x="782" y="225"/>
                  </a:cubicBezTo>
                  <a:cubicBezTo>
                    <a:pt x="780" y="227"/>
                    <a:pt x="769" y="238"/>
                    <a:pt x="777" y="241"/>
                  </a:cubicBezTo>
                  <a:cubicBezTo>
                    <a:pt x="748" y="283"/>
                    <a:pt x="712" y="324"/>
                    <a:pt x="675" y="359"/>
                  </a:cubicBezTo>
                  <a:cubicBezTo>
                    <a:pt x="678" y="354"/>
                    <a:pt x="702" y="326"/>
                    <a:pt x="698" y="322"/>
                  </a:cubicBezTo>
                  <a:cubicBezTo>
                    <a:pt x="691" y="314"/>
                    <a:pt x="672" y="349"/>
                    <a:pt x="669" y="353"/>
                  </a:cubicBezTo>
                  <a:cubicBezTo>
                    <a:pt x="659" y="371"/>
                    <a:pt x="630" y="418"/>
                    <a:pt x="664" y="382"/>
                  </a:cubicBezTo>
                  <a:cubicBezTo>
                    <a:pt x="670" y="386"/>
                    <a:pt x="687" y="360"/>
                    <a:pt x="690" y="356"/>
                  </a:cubicBezTo>
                  <a:cubicBezTo>
                    <a:pt x="694" y="353"/>
                    <a:pt x="698" y="349"/>
                    <a:pt x="702" y="346"/>
                  </a:cubicBezTo>
                  <a:cubicBezTo>
                    <a:pt x="689" y="361"/>
                    <a:pt x="677" y="377"/>
                    <a:pt x="666" y="392"/>
                  </a:cubicBezTo>
                  <a:cubicBezTo>
                    <a:pt x="664" y="395"/>
                    <a:pt x="637" y="433"/>
                    <a:pt x="650" y="427"/>
                  </a:cubicBezTo>
                  <a:cubicBezTo>
                    <a:pt x="645" y="433"/>
                    <a:pt x="641" y="439"/>
                    <a:pt x="637" y="444"/>
                  </a:cubicBezTo>
                  <a:cubicBezTo>
                    <a:pt x="632" y="430"/>
                    <a:pt x="618" y="419"/>
                    <a:pt x="605" y="411"/>
                  </a:cubicBezTo>
                  <a:cubicBezTo>
                    <a:pt x="588" y="400"/>
                    <a:pt x="574" y="381"/>
                    <a:pt x="559" y="366"/>
                  </a:cubicBezTo>
                  <a:cubicBezTo>
                    <a:pt x="531" y="337"/>
                    <a:pt x="490" y="322"/>
                    <a:pt x="451" y="317"/>
                  </a:cubicBezTo>
                  <a:cubicBezTo>
                    <a:pt x="442" y="315"/>
                    <a:pt x="433" y="314"/>
                    <a:pt x="424" y="314"/>
                  </a:cubicBezTo>
                  <a:cubicBezTo>
                    <a:pt x="397" y="302"/>
                    <a:pt x="355" y="307"/>
                    <a:pt x="328" y="318"/>
                  </a:cubicBezTo>
                  <a:cubicBezTo>
                    <a:pt x="325" y="314"/>
                    <a:pt x="321" y="318"/>
                    <a:pt x="320" y="321"/>
                  </a:cubicBezTo>
                  <a:cubicBezTo>
                    <a:pt x="313" y="325"/>
                    <a:pt x="291" y="349"/>
                    <a:pt x="312" y="342"/>
                  </a:cubicBezTo>
                  <a:cubicBezTo>
                    <a:pt x="307" y="356"/>
                    <a:pt x="302" y="370"/>
                    <a:pt x="297" y="384"/>
                  </a:cubicBezTo>
                  <a:cubicBezTo>
                    <a:pt x="294" y="386"/>
                    <a:pt x="288" y="390"/>
                    <a:pt x="287" y="394"/>
                  </a:cubicBezTo>
                  <a:cubicBezTo>
                    <a:pt x="280" y="395"/>
                    <a:pt x="278" y="424"/>
                    <a:pt x="277" y="430"/>
                  </a:cubicBezTo>
                  <a:cubicBezTo>
                    <a:pt x="274" y="435"/>
                    <a:pt x="271" y="440"/>
                    <a:pt x="269" y="446"/>
                  </a:cubicBezTo>
                  <a:cubicBezTo>
                    <a:pt x="267" y="446"/>
                    <a:pt x="251" y="456"/>
                    <a:pt x="264" y="456"/>
                  </a:cubicBezTo>
                  <a:cubicBezTo>
                    <a:pt x="261" y="464"/>
                    <a:pt x="258" y="471"/>
                    <a:pt x="255" y="478"/>
                  </a:cubicBezTo>
                  <a:cubicBezTo>
                    <a:pt x="248" y="484"/>
                    <a:pt x="245" y="491"/>
                    <a:pt x="249" y="500"/>
                  </a:cubicBezTo>
                  <a:cubicBezTo>
                    <a:pt x="248" y="503"/>
                    <a:pt x="245" y="512"/>
                    <a:pt x="247" y="516"/>
                  </a:cubicBezTo>
                  <a:cubicBezTo>
                    <a:pt x="209" y="543"/>
                    <a:pt x="280" y="536"/>
                    <a:pt x="294" y="533"/>
                  </a:cubicBezTo>
                  <a:cubicBezTo>
                    <a:pt x="323" y="543"/>
                    <a:pt x="354" y="545"/>
                    <a:pt x="384" y="555"/>
                  </a:cubicBezTo>
                  <a:cubicBezTo>
                    <a:pt x="400" y="565"/>
                    <a:pt x="415" y="578"/>
                    <a:pt x="425" y="594"/>
                  </a:cubicBezTo>
                  <a:cubicBezTo>
                    <a:pt x="431" y="597"/>
                    <a:pt x="433" y="595"/>
                    <a:pt x="432" y="589"/>
                  </a:cubicBezTo>
                  <a:cubicBezTo>
                    <a:pt x="428" y="582"/>
                    <a:pt x="422" y="576"/>
                    <a:pt x="416" y="570"/>
                  </a:cubicBezTo>
                  <a:cubicBezTo>
                    <a:pt x="437" y="584"/>
                    <a:pt x="448" y="603"/>
                    <a:pt x="456" y="626"/>
                  </a:cubicBezTo>
                  <a:cubicBezTo>
                    <a:pt x="456" y="627"/>
                    <a:pt x="456" y="628"/>
                    <a:pt x="455" y="628"/>
                  </a:cubicBezTo>
                  <a:cubicBezTo>
                    <a:pt x="452" y="632"/>
                    <a:pt x="448" y="636"/>
                    <a:pt x="445" y="640"/>
                  </a:cubicBezTo>
                  <a:cubicBezTo>
                    <a:pt x="444" y="637"/>
                    <a:pt x="433" y="592"/>
                    <a:pt x="428" y="606"/>
                  </a:cubicBezTo>
                  <a:cubicBezTo>
                    <a:pt x="426" y="611"/>
                    <a:pt x="435" y="627"/>
                    <a:pt x="436" y="633"/>
                  </a:cubicBezTo>
                  <a:cubicBezTo>
                    <a:pt x="438" y="644"/>
                    <a:pt x="437" y="656"/>
                    <a:pt x="435" y="668"/>
                  </a:cubicBezTo>
                  <a:cubicBezTo>
                    <a:pt x="416" y="692"/>
                    <a:pt x="392" y="712"/>
                    <a:pt x="372" y="736"/>
                  </a:cubicBezTo>
                  <a:cubicBezTo>
                    <a:pt x="371" y="740"/>
                    <a:pt x="372" y="742"/>
                    <a:pt x="375" y="742"/>
                  </a:cubicBezTo>
                  <a:cubicBezTo>
                    <a:pt x="380" y="742"/>
                    <a:pt x="388" y="730"/>
                    <a:pt x="391" y="727"/>
                  </a:cubicBezTo>
                  <a:cubicBezTo>
                    <a:pt x="404" y="714"/>
                    <a:pt x="417" y="701"/>
                    <a:pt x="430" y="686"/>
                  </a:cubicBezTo>
                  <a:cubicBezTo>
                    <a:pt x="429" y="689"/>
                    <a:pt x="428" y="691"/>
                    <a:pt x="427" y="694"/>
                  </a:cubicBezTo>
                  <a:cubicBezTo>
                    <a:pt x="423" y="700"/>
                    <a:pt x="400" y="721"/>
                    <a:pt x="401" y="728"/>
                  </a:cubicBezTo>
                  <a:cubicBezTo>
                    <a:pt x="400" y="729"/>
                    <a:pt x="399" y="731"/>
                    <a:pt x="398" y="732"/>
                  </a:cubicBezTo>
                  <a:cubicBezTo>
                    <a:pt x="396" y="733"/>
                    <a:pt x="396" y="734"/>
                    <a:pt x="395" y="735"/>
                  </a:cubicBezTo>
                  <a:cubicBezTo>
                    <a:pt x="354" y="789"/>
                    <a:pt x="315" y="845"/>
                    <a:pt x="277" y="900"/>
                  </a:cubicBezTo>
                  <a:cubicBezTo>
                    <a:pt x="267" y="915"/>
                    <a:pt x="274" y="919"/>
                    <a:pt x="284" y="905"/>
                  </a:cubicBezTo>
                  <a:cubicBezTo>
                    <a:pt x="292" y="892"/>
                    <a:pt x="301" y="879"/>
                    <a:pt x="310" y="866"/>
                  </a:cubicBezTo>
                  <a:cubicBezTo>
                    <a:pt x="331" y="836"/>
                    <a:pt x="353" y="805"/>
                    <a:pt x="375" y="775"/>
                  </a:cubicBezTo>
                  <a:cubicBezTo>
                    <a:pt x="363" y="798"/>
                    <a:pt x="220" y="1010"/>
                    <a:pt x="236" y="1019"/>
                  </a:cubicBezTo>
                  <a:cubicBezTo>
                    <a:pt x="231" y="1027"/>
                    <a:pt x="227" y="1035"/>
                    <a:pt x="224" y="1043"/>
                  </a:cubicBezTo>
                  <a:cubicBezTo>
                    <a:pt x="223" y="1040"/>
                    <a:pt x="221" y="1038"/>
                    <a:pt x="219" y="1035"/>
                  </a:cubicBezTo>
                  <a:cubicBezTo>
                    <a:pt x="214" y="1003"/>
                    <a:pt x="176" y="983"/>
                    <a:pt x="138" y="972"/>
                  </a:cubicBezTo>
                  <a:cubicBezTo>
                    <a:pt x="125" y="967"/>
                    <a:pt x="113" y="966"/>
                    <a:pt x="100" y="963"/>
                  </a:cubicBezTo>
                  <a:cubicBezTo>
                    <a:pt x="109" y="959"/>
                    <a:pt x="91" y="950"/>
                    <a:pt x="89" y="949"/>
                  </a:cubicBezTo>
                  <a:cubicBezTo>
                    <a:pt x="103" y="903"/>
                    <a:pt x="120" y="858"/>
                    <a:pt x="137" y="813"/>
                  </a:cubicBezTo>
                  <a:cubicBezTo>
                    <a:pt x="147" y="789"/>
                    <a:pt x="156" y="765"/>
                    <a:pt x="165" y="741"/>
                  </a:cubicBezTo>
                  <a:cubicBezTo>
                    <a:pt x="167" y="737"/>
                    <a:pt x="186" y="696"/>
                    <a:pt x="174" y="700"/>
                  </a:cubicBezTo>
                  <a:cubicBezTo>
                    <a:pt x="191" y="666"/>
                    <a:pt x="207" y="631"/>
                    <a:pt x="225" y="598"/>
                  </a:cubicBezTo>
                  <a:cubicBezTo>
                    <a:pt x="235" y="580"/>
                    <a:pt x="251" y="519"/>
                    <a:pt x="218" y="561"/>
                  </a:cubicBezTo>
                  <a:cubicBezTo>
                    <a:pt x="201" y="583"/>
                    <a:pt x="191" y="612"/>
                    <a:pt x="182" y="638"/>
                  </a:cubicBezTo>
                  <a:cubicBezTo>
                    <a:pt x="169" y="673"/>
                    <a:pt x="148" y="706"/>
                    <a:pt x="133" y="740"/>
                  </a:cubicBezTo>
                  <a:cubicBezTo>
                    <a:pt x="124" y="740"/>
                    <a:pt x="110" y="776"/>
                    <a:pt x="107" y="784"/>
                  </a:cubicBezTo>
                  <a:cubicBezTo>
                    <a:pt x="95" y="806"/>
                    <a:pt x="86" y="829"/>
                    <a:pt x="75" y="852"/>
                  </a:cubicBezTo>
                  <a:cubicBezTo>
                    <a:pt x="65" y="874"/>
                    <a:pt x="55" y="897"/>
                    <a:pt x="47" y="920"/>
                  </a:cubicBezTo>
                  <a:cubicBezTo>
                    <a:pt x="47" y="922"/>
                    <a:pt x="35" y="952"/>
                    <a:pt x="46" y="947"/>
                  </a:cubicBezTo>
                  <a:cubicBezTo>
                    <a:pt x="50" y="948"/>
                    <a:pt x="53" y="949"/>
                    <a:pt x="57" y="948"/>
                  </a:cubicBezTo>
                  <a:cubicBezTo>
                    <a:pt x="56" y="949"/>
                    <a:pt x="55" y="950"/>
                    <a:pt x="53" y="951"/>
                  </a:cubicBezTo>
                  <a:cubicBezTo>
                    <a:pt x="49" y="939"/>
                    <a:pt x="35" y="974"/>
                    <a:pt x="35" y="977"/>
                  </a:cubicBezTo>
                  <a:cubicBezTo>
                    <a:pt x="30" y="978"/>
                    <a:pt x="29" y="981"/>
                    <a:pt x="30" y="986"/>
                  </a:cubicBezTo>
                  <a:cubicBezTo>
                    <a:pt x="28" y="988"/>
                    <a:pt x="28" y="991"/>
                    <a:pt x="31" y="992"/>
                  </a:cubicBezTo>
                  <a:cubicBezTo>
                    <a:pt x="31" y="993"/>
                    <a:pt x="31" y="995"/>
                    <a:pt x="30" y="996"/>
                  </a:cubicBezTo>
                  <a:cubicBezTo>
                    <a:pt x="20" y="992"/>
                    <a:pt x="17" y="1046"/>
                    <a:pt x="17" y="1052"/>
                  </a:cubicBezTo>
                  <a:cubicBezTo>
                    <a:pt x="11" y="1076"/>
                    <a:pt x="12" y="1103"/>
                    <a:pt x="13" y="1127"/>
                  </a:cubicBezTo>
                  <a:cubicBezTo>
                    <a:pt x="14" y="1139"/>
                    <a:pt x="12" y="1228"/>
                    <a:pt x="20" y="1230"/>
                  </a:cubicBezTo>
                  <a:cubicBezTo>
                    <a:pt x="11" y="1241"/>
                    <a:pt x="0" y="1268"/>
                    <a:pt x="23" y="1253"/>
                  </a:cubicBezTo>
                  <a:cubicBezTo>
                    <a:pt x="49" y="1236"/>
                    <a:pt x="72" y="1216"/>
                    <a:pt x="94" y="1195"/>
                  </a:cubicBezTo>
                  <a:cubicBezTo>
                    <a:pt x="111" y="1178"/>
                    <a:pt x="128" y="1160"/>
                    <a:pt x="146" y="1145"/>
                  </a:cubicBezTo>
                  <a:cubicBezTo>
                    <a:pt x="161" y="1135"/>
                    <a:pt x="201" y="1111"/>
                    <a:pt x="206" y="1094"/>
                  </a:cubicBezTo>
                  <a:cubicBezTo>
                    <a:pt x="209" y="1093"/>
                    <a:pt x="216" y="1091"/>
                    <a:pt x="214" y="1086"/>
                  </a:cubicBezTo>
                  <a:cubicBezTo>
                    <a:pt x="217" y="1088"/>
                    <a:pt x="219" y="1084"/>
                    <a:pt x="220" y="1081"/>
                  </a:cubicBezTo>
                  <a:cubicBezTo>
                    <a:pt x="224" y="1079"/>
                    <a:pt x="228" y="1076"/>
                    <a:pt x="230" y="1073"/>
                  </a:cubicBezTo>
                  <a:cubicBezTo>
                    <a:pt x="236" y="1071"/>
                    <a:pt x="235" y="1054"/>
                    <a:pt x="234" y="1049"/>
                  </a:cubicBezTo>
                  <a:cubicBezTo>
                    <a:pt x="242" y="1036"/>
                    <a:pt x="322" y="930"/>
                    <a:pt x="316" y="927"/>
                  </a:cubicBezTo>
                  <a:cubicBezTo>
                    <a:pt x="311" y="923"/>
                    <a:pt x="290" y="958"/>
                    <a:pt x="286" y="963"/>
                  </a:cubicBezTo>
                  <a:cubicBezTo>
                    <a:pt x="288" y="959"/>
                    <a:pt x="289" y="955"/>
                    <a:pt x="291" y="951"/>
                  </a:cubicBezTo>
                  <a:cubicBezTo>
                    <a:pt x="314" y="917"/>
                    <a:pt x="335" y="880"/>
                    <a:pt x="357" y="845"/>
                  </a:cubicBezTo>
                  <a:cubicBezTo>
                    <a:pt x="370" y="826"/>
                    <a:pt x="382" y="807"/>
                    <a:pt x="394" y="788"/>
                  </a:cubicBezTo>
                  <a:cubicBezTo>
                    <a:pt x="401" y="778"/>
                    <a:pt x="408" y="767"/>
                    <a:pt x="415" y="757"/>
                  </a:cubicBezTo>
                  <a:cubicBezTo>
                    <a:pt x="415" y="756"/>
                    <a:pt x="437" y="722"/>
                    <a:pt x="424" y="729"/>
                  </a:cubicBezTo>
                  <a:cubicBezTo>
                    <a:pt x="426" y="725"/>
                    <a:pt x="428" y="721"/>
                    <a:pt x="430" y="717"/>
                  </a:cubicBezTo>
                  <a:cubicBezTo>
                    <a:pt x="444" y="697"/>
                    <a:pt x="470" y="676"/>
                    <a:pt x="474" y="651"/>
                  </a:cubicBezTo>
                  <a:cubicBezTo>
                    <a:pt x="477" y="646"/>
                    <a:pt x="481" y="641"/>
                    <a:pt x="484" y="636"/>
                  </a:cubicBezTo>
                  <a:cubicBezTo>
                    <a:pt x="489" y="645"/>
                    <a:pt x="511" y="615"/>
                    <a:pt x="514" y="611"/>
                  </a:cubicBezTo>
                  <a:cubicBezTo>
                    <a:pt x="530" y="594"/>
                    <a:pt x="547" y="578"/>
                    <a:pt x="565" y="561"/>
                  </a:cubicBezTo>
                  <a:cubicBezTo>
                    <a:pt x="580" y="546"/>
                    <a:pt x="594" y="529"/>
                    <a:pt x="603" y="510"/>
                  </a:cubicBezTo>
                  <a:cubicBezTo>
                    <a:pt x="611" y="499"/>
                    <a:pt x="646" y="463"/>
                    <a:pt x="643" y="449"/>
                  </a:cubicBezTo>
                  <a:cubicBezTo>
                    <a:pt x="675" y="406"/>
                    <a:pt x="711" y="367"/>
                    <a:pt x="748" y="328"/>
                  </a:cubicBezTo>
                  <a:cubicBezTo>
                    <a:pt x="766" y="309"/>
                    <a:pt x="778" y="285"/>
                    <a:pt x="796" y="267"/>
                  </a:cubicBezTo>
                  <a:cubicBezTo>
                    <a:pt x="802" y="261"/>
                    <a:pt x="842" y="204"/>
                    <a:pt x="815" y="221"/>
                  </a:cubicBezTo>
                  <a:cubicBezTo>
                    <a:pt x="828" y="208"/>
                    <a:pt x="781" y="151"/>
                    <a:pt x="774" y="140"/>
                  </a:cubicBezTo>
                  <a:cubicBezTo>
                    <a:pt x="788" y="150"/>
                    <a:pt x="801" y="162"/>
                    <a:pt x="812" y="175"/>
                  </a:cubicBezTo>
                  <a:cubicBezTo>
                    <a:pt x="817" y="180"/>
                    <a:pt x="832" y="209"/>
                    <a:pt x="838" y="209"/>
                  </a:cubicBezTo>
                  <a:cubicBezTo>
                    <a:pt x="849" y="209"/>
                    <a:pt x="803" y="142"/>
                    <a:pt x="797" y="134"/>
                  </a:cubicBezTo>
                  <a:cubicBezTo>
                    <a:pt x="777" y="110"/>
                    <a:pt x="752" y="90"/>
                    <a:pt x="725" y="75"/>
                  </a:cubicBezTo>
                  <a:cubicBezTo>
                    <a:pt x="694" y="59"/>
                    <a:pt x="659" y="39"/>
                    <a:pt x="626" y="31"/>
                  </a:cubicBezTo>
                  <a:cubicBezTo>
                    <a:pt x="586" y="17"/>
                    <a:pt x="529" y="0"/>
                    <a:pt x="488" y="22"/>
                  </a:cubicBezTo>
                  <a:close/>
                  <a:moveTo>
                    <a:pt x="233" y="557"/>
                  </a:moveTo>
                  <a:cubicBezTo>
                    <a:pt x="231" y="575"/>
                    <a:pt x="220" y="591"/>
                    <a:pt x="212" y="607"/>
                  </a:cubicBezTo>
                  <a:cubicBezTo>
                    <a:pt x="210" y="607"/>
                    <a:pt x="208" y="607"/>
                    <a:pt x="207" y="608"/>
                  </a:cubicBezTo>
                  <a:cubicBezTo>
                    <a:pt x="209" y="604"/>
                    <a:pt x="210" y="600"/>
                    <a:pt x="206" y="598"/>
                  </a:cubicBezTo>
                  <a:cubicBezTo>
                    <a:pt x="214" y="581"/>
                    <a:pt x="223" y="565"/>
                    <a:pt x="233" y="557"/>
                  </a:cubicBezTo>
                  <a:close/>
                  <a:moveTo>
                    <a:pt x="206" y="1022"/>
                  </a:moveTo>
                  <a:cubicBezTo>
                    <a:pt x="205" y="1022"/>
                    <a:pt x="205" y="1022"/>
                    <a:pt x="204" y="1022"/>
                  </a:cubicBezTo>
                  <a:cubicBezTo>
                    <a:pt x="201" y="1019"/>
                    <a:pt x="197" y="1015"/>
                    <a:pt x="192" y="1015"/>
                  </a:cubicBezTo>
                  <a:cubicBezTo>
                    <a:pt x="189" y="1010"/>
                    <a:pt x="186" y="1006"/>
                    <a:pt x="182" y="1003"/>
                  </a:cubicBezTo>
                  <a:cubicBezTo>
                    <a:pt x="182" y="1001"/>
                    <a:pt x="181" y="1000"/>
                    <a:pt x="180" y="999"/>
                  </a:cubicBezTo>
                  <a:cubicBezTo>
                    <a:pt x="176" y="997"/>
                    <a:pt x="176" y="997"/>
                    <a:pt x="176" y="997"/>
                  </a:cubicBezTo>
                  <a:cubicBezTo>
                    <a:pt x="176" y="996"/>
                    <a:pt x="175" y="995"/>
                    <a:pt x="174" y="995"/>
                  </a:cubicBezTo>
                  <a:cubicBezTo>
                    <a:pt x="188" y="1002"/>
                    <a:pt x="199" y="1011"/>
                    <a:pt x="206" y="1022"/>
                  </a:cubicBezTo>
                  <a:close/>
                  <a:moveTo>
                    <a:pt x="95" y="962"/>
                  </a:moveTo>
                  <a:cubicBezTo>
                    <a:pt x="91" y="961"/>
                    <a:pt x="87" y="961"/>
                    <a:pt x="84" y="960"/>
                  </a:cubicBezTo>
                  <a:cubicBezTo>
                    <a:pt x="85" y="959"/>
                    <a:pt x="86" y="958"/>
                    <a:pt x="86" y="957"/>
                  </a:cubicBezTo>
                  <a:cubicBezTo>
                    <a:pt x="89" y="958"/>
                    <a:pt x="92" y="960"/>
                    <a:pt x="95" y="962"/>
                  </a:cubicBezTo>
                  <a:close/>
                  <a:moveTo>
                    <a:pt x="167" y="715"/>
                  </a:moveTo>
                  <a:cubicBezTo>
                    <a:pt x="159" y="735"/>
                    <a:pt x="152" y="755"/>
                    <a:pt x="144" y="774"/>
                  </a:cubicBezTo>
                  <a:cubicBezTo>
                    <a:pt x="137" y="791"/>
                    <a:pt x="130" y="809"/>
                    <a:pt x="124" y="827"/>
                  </a:cubicBezTo>
                  <a:cubicBezTo>
                    <a:pt x="136" y="789"/>
                    <a:pt x="149" y="751"/>
                    <a:pt x="167" y="715"/>
                  </a:cubicBezTo>
                  <a:close/>
                  <a:moveTo>
                    <a:pt x="125" y="777"/>
                  </a:moveTo>
                  <a:cubicBezTo>
                    <a:pt x="120" y="790"/>
                    <a:pt x="115" y="803"/>
                    <a:pt x="110" y="815"/>
                  </a:cubicBezTo>
                  <a:cubicBezTo>
                    <a:pt x="110" y="814"/>
                    <a:pt x="109" y="813"/>
                    <a:pt x="109" y="812"/>
                  </a:cubicBezTo>
                  <a:cubicBezTo>
                    <a:pt x="114" y="800"/>
                    <a:pt x="119" y="788"/>
                    <a:pt x="125" y="777"/>
                  </a:cubicBezTo>
                  <a:close/>
                  <a:moveTo>
                    <a:pt x="112" y="837"/>
                  </a:moveTo>
                  <a:cubicBezTo>
                    <a:pt x="101" y="873"/>
                    <a:pt x="90" y="909"/>
                    <a:pt x="74" y="944"/>
                  </a:cubicBezTo>
                  <a:cubicBezTo>
                    <a:pt x="74" y="943"/>
                    <a:pt x="74" y="943"/>
                    <a:pt x="73" y="943"/>
                  </a:cubicBezTo>
                  <a:cubicBezTo>
                    <a:pt x="76" y="934"/>
                    <a:pt x="79" y="925"/>
                    <a:pt x="83" y="915"/>
                  </a:cubicBezTo>
                  <a:cubicBezTo>
                    <a:pt x="89" y="915"/>
                    <a:pt x="108" y="846"/>
                    <a:pt x="112" y="837"/>
                  </a:cubicBezTo>
                  <a:close/>
                  <a:moveTo>
                    <a:pt x="80" y="960"/>
                  </a:moveTo>
                  <a:cubicBezTo>
                    <a:pt x="78" y="960"/>
                    <a:pt x="77" y="960"/>
                    <a:pt x="75" y="960"/>
                  </a:cubicBezTo>
                  <a:cubicBezTo>
                    <a:pt x="76" y="958"/>
                    <a:pt x="78" y="956"/>
                    <a:pt x="79" y="953"/>
                  </a:cubicBezTo>
                  <a:cubicBezTo>
                    <a:pt x="79" y="953"/>
                    <a:pt x="79" y="953"/>
                    <a:pt x="79" y="953"/>
                  </a:cubicBezTo>
                  <a:cubicBezTo>
                    <a:pt x="78" y="956"/>
                    <a:pt x="78" y="958"/>
                    <a:pt x="80" y="960"/>
                  </a:cubicBezTo>
                  <a:close/>
                  <a:moveTo>
                    <a:pt x="95" y="845"/>
                  </a:moveTo>
                  <a:cubicBezTo>
                    <a:pt x="92" y="856"/>
                    <a:pt x="75" y="895"/>
                    <a:pt x="79" y="903"/>
                  </a:cubicBezTo>
                  <a:cubicBezTo>
                    <a:pt x="74" y="916"/>
                    <a:pt x="69" y="929"/>
                    <a:pt x="65" y="941"/>
                  </a:cubicBezTo>
                  <a:cubicBezTo>
                    <a:pt x="63" y="941"/>
                    <a:pt x="60" y="941"/>
                    <a:pt x="57" y="940"/>
                  </a:cubicBezTo>
                  <a:cubicBezTo>
                    <a:pt x="69" y="909"/>
                    <a:pt x="81" y="878"/>
                    <a:pt x="95" y="845"/>
                  </a:cubicBezTo>
                  <a:close/>
                  <a:moveTo>
                    <a:pt x="54" y="927"/>
                  </a:moveTo>
                  <a:cubicBezTo>
                    <a:pt x="57" y="917"/>
                    <a:pt x="60" y="907"/>
                    <a:pt x="64" y="896"/>
                  </a:cubicBezTo>
                  <a:cubicBezTo>
                    <a:pt x="65" y="897"/>
                    <a:pt x="65" y="897"/>
                    <a:pt x="65" y="897"/>
                  </a:cubicBezTo>
                  <a:cubicBezTo>
                    <a:pt x="61" y="907"/>
                    <a:pt x="57" y="917"/>
                    <a:pt x="54" y="927"/>
                  </a:cubicBezTo>
                  <a:close/>
                  <a:moveTo>
                    <a:pt x="44" y="972"/>
                  </a:moveTo>
                  <a:cubicBezTo>
                    <a:pt x="45" y="972"/>
                    <a:pt x="45" y="972"/>
                    <a:pt x="45" y="972"/>
                  </a:cubicBezTo>
                  <a:cubicBezTo>
                    <a:pt x="48" y="966"/>
                    <a:pt x="54" y="960"/>
                    <a:pt x="61" y="956"/>
                  </a:cubicBezTo>
                  <a:cubicBezTo>
                    <a:pt x="60" y="957"/>
                    <a:pt x="58" y="965"/>
                    <a:pt x="58" y="966"/>
                  </a:cubicBezTo>
                  <a:cubicBezTo>
                    <a:pt x="57" y="967"/>
                    <a:pt x="57" y="968"/>
                    <a:pt x="56" y="969"/>
                  </a:cubicBezTo>
                  <a:cubicBezTo>
                    <a:pt x="53" y="973"/>
                    <a:pt x="46" y="977"/>
                    <a:pt x="52" y="983"/>
                  </a:cubicBezTo>
                  <a:cubicBezTo>
                    <a:pt x="52" y="983"/>
                    <a:pt x="52" y="983"/>
                    <a:pt x="52" y="983"/>
                  </a:cubicBezTo>
                  <a:cubicBezTo>
                    <a:pt x="52" y="983"/>
                    <a:pt x="52" y="983"/>
                    <a:pt x="51" y="983"/>
                  </a:cubicBezTo>
                  <a:cubicBezTo>
                    <a:pt x="51" y="978"/>
                    <a:pt x="45" y="980"/>
                    <a:pt x="42" y="981"/>
                  </a:cubicBezTo>
                  <a:cubicBezTo>
                    <a:pt x="43" y="978"/>
                    <a:pt x="43" y="975"/>
                    <a:pt x="44" y="972"/>
                  </a:cubicBezTo>
                  <a:close/>
                  <a:moveTo>
                    <a:pt x="25" y="1224"/>
                  </a:moveTo>
                  <a:cubicBezTo>
                    <a:pt x="24" y="1216"/>
                    <a:pt x="24" y="1209"/>
                    <a:pt x="24" y="1201"/>
                  </a:cubicBezTo>
                  <a:cubicBezTo>
                    <a:pt x="27" y="1195"/>
                    <a:pt x="25" y="1181"/>
                    <a:pt x="25" y="1174"/>
                  </a:cubicBezTo>
                  <a:cubicBezTo>
                    <a:pt x="32" y="1176"/>
                    <a:pt x="32" y="1161"/>
                    <a:pt x="33" y="1158"/>
                  </a:cubicBezTo>
                  <a:cubicBezTo>
                    <a:pt x="35" y="1161"/>
                    <a:pt x="38" y="1164"/>
                    <a:pt x="41" y="1167"/>
                  </a:cubicBezTo>
                  <a:cubicBezTo>
                    <a:pt x="34" y="1174"/>
                    <a:pt x="34" y="1183"/>
                    <a:pt x="45" y="1182"/>
                  </a:cubicBezTo>
                  <a:cubicBezTo>
                    <a:pt x="45" y="1184"/>
                    <a:pt x="46" y="1186"/>
                    <a:pt x="46" y="1188"/>
                  </a:cubicBezTo>
                  <a:cubicBezTo>
                    <a:pt x="43" y="1192"/>
                    <a:pt x="27" y="1211"/>
                    <a:pt x="32" y="1215"/>
                  </a:cubicBezTo>
                  <a:cubicBezTo>
                    <a:pt x="30" y="1218"/>
                    <a:pt x="27" y="1221"/>
                    <a:pt x="25" y="1224"/>
                  </a:cubicBezTo>
                  <a:close/>
                  <a:moveTo>
                    <a:pt x="48" y="1162"/>
                  </a:moveTo>
                  <a:cubicBezTo>
                    <a:pt x="47" y="1161"/>
                    <a:pt x="45" y="1159"/>
                    <a:pt x="43" y="1158"/>
                  </a:cubicBezTo>
                  <a:cubicBezTo>
                    <a:pt x="47" y="1159"/>
                    <a:pt x="51" y="1160"/>
                    <a:pt x="55" y="1161"/>
                  </a:cubicBezTo>
                  <a:cubicBezTo>
                    <a:pt x="54" y="1161"/>
                    <a:pt x="53" y="1161"/>
                    <a:pt x="53" y="1162"/>
                  </a:cubicBezTo>
                  <a:cubicBezTo>
                    <a:pt x="52" y="1161"/>
                    <a:pt x="51" y="1161"/>
                    <a:pt x="51" y="1161"/>
                  </a:cubicBezTo>
                  <a:cubicBezTo>
                    <a:pt x="50" y="1161"/>
                    <a:pt x="49" y="1162"/>
                    <a:pt x="48" y="1162"/>
                  </a:cubicBezTo>
                  <a:close/>
                  <a:moveTo>
                    <a:pt x="49" y="1200"/>
                  </a:moveTo>
                  <a:cubicBezTo>
                    <a:pt x="48" y="1201"/>
                    <a:pt x="48" y="1201"/>
                    <a:pt x="47" y="1202"/>
                  </a:cubicBezTo>
                  <a:cubicBezTo>
                    <a:pt x="47" y="1202"/>
                    <a:pt x="47" y="1201"/>
                    <a:pt x="47" y="1201"/>
                  </a:cubicBezTo>
                  <a:cubicBezTo>
                    <a:pt x="47" y="1201"/>
                    <a:pt x="48" y="1200"/>
                    <a:pt x="48" y="1199"/>
                  </a:cubicBezTo>
                  <a:cubicBezTo>
                    <a:pt x="48" y="1200"/>
                    <a:pt x="49" y="1200"/>
                    <a:pt x="49" y="1200"/>
                  </a:cubicBezTo>
                  <a:close/>
                  <a:moveTo>
                    <a:pt x="41" y="1230"/>
                  </a:moveTo>
                  <a:cubicBezTo>
                    <a:pt x="41" y="1230"/>
                    <a:pt x="41" y="1230"/>
                    <a:pt x="41" y="1230"/>
                  </a:cubicBezTo>
                  <a:cubicBezTo>
                    <a:pt x="45" y="1225"/>
                    <a:pt x="50" y="1221"/>
                    <a:pt x="54" y="1216"/>
                  </a:cubicBezTo>
                  <a:cubicBezTo>
                    <a:pt x="54" y="1215"/>
                    <a:pt x="55" y="1215"/>
                    <a:pt x="55" y="1214"/>
                  </a:cubicBezTo>
                  <a:cubicBezTo>
                    <a:pt x="58" y="1214"/>
                    <a:pt x="59" y="1212"/>
                    <a:pt x="60" y="1210"/>
                  </a:cubicBezTo>
                  <a:cubicBezTo>
                    <a:pt x="62" y="1209"/>
                    <a:pt x="63" y="1207"/>
                    <a:pt x="65" y="1206"/>
                  </a:cubicBezTo>
                  <a:cubicBezTo>
                    <a:pt x="65" y="1207"/>
                    <a:pt x="66" y="1208"/>
                    <a:pt x="67" y="1208"/>
                  </a:cubicBezTo>
                  <a:cubicBezTo>
                    <a:pt x="58" y="1216"/>
                    <a:pt x="49" y="1223"/>
                    <a:pt x="41" y="1230"/>
                  </a:cubicBezTo>
                  <a:close/>
                  <a:moveTo>
                    <a:pt x="59" y="1187"/>
                  </a:moveTo>
                  <a:cubicBezTo>
                    <a:pt x="59" y="1189"/>
                    <a:pt x="59" y="1190"/>
                    <a:pt x="59" y="1192"/>
                  </a:cubicBezTo>
                  <a:cubicBezTo>
                    <a:pt x="58" y="1192"/>
                    <a:pt x="57" y="1193"/>
                    <a:pt x="56" y="1194"/>
                  </a:cubicBezTo>
                  <a:cubicBezTo>
                    <a:pt x="57" y="1192"/>
                    <a:pt x="58" y="1189"/>
                    <a:pt x="59" y="1187"/>
                  </a:cubicBezTo>
                  <a:close/>
                  <a:moveTo>
                    <a:pt x="58" y="1162"/>
                  </a:moveTo>
                  <a:cubicBezTo>
                    <a:pt x="58" y="1163"/>
                    <a:pt x="59" y="1163"/>
                    <a:pt x="60" y="1163"/>
                  </a:cubicBezTo>
                  <a:cubicBezTo>
                    <a:pt x="60" y="1164"/>
                    <a:pt x="60" y="1164"/>
                    <a:pt x="59" y="1165"/>
                  </a:cubicBezTo>
                  <a:cubicBezTo>
                    <a:pt x="59" y="1164"/>
                    <a:pt x="58" y="1163"/>
                    <a:pt x="58" y="1162"/>
                  </a:cubicBezTo>
                  <a:close/>
                  <a:moveTo>
                    <a:pt x="70" y="1184"/>
                  </a:moveTo>
                  <a:cubicBezTo>
                    <a:pt x="69" y="1181"/>
                    <a:pt x="68" y="1179"/>
                    <a:pt x="65" y="1177"/>
                  </a:cubicBezTo>
                  <a:cubicBezTo>
                    <a:pt x="67" y="1176"/>
                    <a:pt x="69" y="1175"/>
                    <a:pt x="71" y="1173"/>
                  </a:cubicBezTo>
                  <a:cubicBezTo>
                    <a:pt x="73" y="1175"/>
                    <a:pt x="75" y="1177"/>
                    <a:pt x="77" y="1179"/>
                  </a:cubicBezTo>
                  <a:cubicBezTo>
                    <a:pt x="75" y="1180"/>
                    <a:pt x="72" y="1182"/>
                    <a:pt x="70" y="1184"/>
                  </a:cubicBezTo>
                  <a:close/>
                  <a:moveTo>
                    <a:pt x="212" y="1077"/>
                  </a:moveTo>
                  <a:cubicBezTo>
                    <a:pt x="207" y="1080"/>
                    <a:pt x="202" y="1084"/>
                    <a:pt x="198" y="1089"/>
                  </a:cubicBezTo>
                  <a:cubicBezTo>
                    <a:pt x="156" y="1111"/>
                    <a:pt x="124" y="1147"/>
                    <a:pt x="86" y="1173"/>
                  </a:cubicBezTo>
                  <a:cubicBezTo>
                    <a:pt x="83" y="1169"/>
                    <a:pt x="81" y="1167"/>
                    <a:pt x="78" y="1164"/>
                  </a:cubicBezTo>
                  <a:cubicBezTo>
                    <a:pt x="77" y="1162"/>
                    <a:pt x="71" y="1160"/>
                    <a:pt x="69" y="1159"/>
                  </a:cubicBezTo>
                  <a:cubicBezTo>
                    <a:pt x="60" y="1148"/>
                    <a:pt x="46" y="1143"/>
                    <a:pt x="34" y="1146"/>
                  </a:cubicBezTo>
                  <a:cubicBezTo>
                    <a:pt x="35" y="1142"/>
                    <a:pt x="35" y="1138"/>
                    <a:pt x="35" y="1134"/>
                  </a:cubicBezTo>
                  <a:cubicBezTo>
                    <a:pt x="37" y="1134"/>
                    <a:pt x="38" y="1132"/>
                    <a:pt x="38" y="1130"/>
                  </a:cubicBezTo>
                  <a:cubicBezTo>
                    <a:pt x="38" y="1120"/>
                    <a:pt x="42" y="1074"/>
                    <a:pt x="35" y="1073"/>
                  </a:cubicBezTo>
                  <a:cubicBezTo>
                    <a:pt x="25" y="1073"/>
                    <a:pt x="27" y="1142"/>
                    <a:pt x="26" y="1151"/>
                  </a:cubicBezTo>
                  <a:cubicBezTo>
                    <a:pt x="26" y="1124"/>
                    <a:pt x="21" y="1096"/>
                    <a:pt x="23" y="1070"/>
                  </a:cubicBezTo>
                  <a:cubicBezTo>
                    <a:pt x="27" y="1067"/>
                    <a:pt x="25" y="1055"/>
                    <a:pt x="25" y="1051"/>
                  </a:cubicBezTo>
                  <a:cubicBezTo>
                    <a:pt x="29" y="1049"/>
                    <a:pt x="35" y="1009"/>
                    <a:pt x="31" y="1007"/>
                  </a:cubicBezTo>
                  <a:cubicBezTo>
                    <a:pt x="32" y="1005"/>
                    <a:pt x="32" y="1003"/>
                    <a:pt x="33" y="1001"/>
                  </a:cubicBezTo>
                  <a:cubicBezTo>
                    <a:pt x="34" y="1001"/>
                    <a:pt x="35" y="1001"/>
                    <a:pt x="37" y="1000"/>
                  </a:cubicBezTo>
                  <a:cubicBezTo>
                    <a:pt x="40" y="1002"/>
                    <a:pt x="46" y="998"/>
                    <a:pt x="42" y="994"/>
                  </a:cubicBezTo>
                  <a:cubicBezTo>
                    <a:pt x="43" y="994"/>
                    <a:pt x="43" y="993"/>
                    <a:pt x="43" y="992"/>
                  </a:cubicBezTo>
                  <a:cubicBezTo>
                    <a:pt x="63" y="991"/>
                    <a:pt x="84" y="991"/>
                    <a:pt x="103" y="994"/>
                  </a:cubicBezTo>
                  <a:cubicBezTo>
                    <a:pt x="121" y="997"/>
                    <a:pt x="144" y="1014"/>
                    <a:pt x="159" y="1014"/>
                  </a:cubicBezTo>
                  <a:cubicBezTo>
                    <a:pt x="175" y="1014"/>
                    <a:pt x="133" y="994"/>
                    <a:pt x="130" y="993"/>
                  </a:cubicBezTo>
                  <a:cubicBezTo>
                    <a:pt x="108" y="985"/>
                    <a:pt x="85" y="983"/>
                    <a:pt x="61" y="983"/>
                  </a:cubicBezTo>
                  <a:cubicBezTo>
                    <a:pt x="64" y="980"/>
                    <a:pt x="66" y="977"/>
                    <a:pt x="68" y="973"/>
                  </a:cubicBezTo>
                  <a:cubicBezTo>
                    <a:pt x="74" y="971"/>
                    <a:pt x="82" y="970"/>
                    <a:pt x="91" y="971"/>
                  </a:cubicBezTo>
                  <a:cubicBezTo>
                    <a:pt x="94" y="971"/>
                    <a:pt x="98" y="972"/>
                    <a:pt x="102" y="972"/>
                  </a:cubicBezTo>
                  <a:cubicBezTo>
                    <a:pt x="101" y="980"/>
                    <a:pt x="139" y="987"/>
                    <a:pt x="143" y="988"/>
                  </a:cubicBezTo>
                  <a:cubicBezTo>
                    <a:pt x="144" y="989"/>
                    <a:pt x="145" y="989"/>
                    <a:pt x="146" y="989"/>
                  </a:cubicBezTo>
                  <a:cubicBezTo>
                    <a:pt x="146" y="992"/>
                    <a:pt x="160" y="1007"/>
                    <a:pt x="161" y="997"/>
                  </a:cubicBezTo>
                  <a:cubicBezTo>
                    <a:pt x="163" y="999"/>
                    <a:pt x="166" y="1000"/>
                    <a:pt x="168" y="1001"/>
                  </a:cubicBezTo>
                  <a:cubicBezTo>
                    <a:pt x="168" y="1002"/>
                    <a:pt x="169" y="1002"/>
                    <a:pt x="169" y="1002"/>
                  </a:cubicBezTo>
                  <a:cubicBezTo>
                    <a:pt x="170" y="1004"/>
                    <a:pt x="172" y="1010"/>
                    <a:pt x="176" y="1009"/>
                  </a:cubicBezTo>
                  <a:cubicBezTo>
                    <a:pt x="186" y="1019"/>
                    <a:pt x="192" y="1050"/>
                    <a:pt x="206" y="1054"/>
                  </a:cubicBezTo>
                  <a:cubicBezTo>
                    <a:pt x="210" y="1066"/>
                    <a:pt x="212" y="1042"/>
                    <a:pt x="210" y="1037"/>
                  </a:cubicBezTo>
                  <a:cubicBezTo>
                    <a:pt x="211" y="1038"/>
                    <a:pt x="211" y="1038"/>
                    <a:pt x="211" y="1038"/>
                  </a:cubicBezTo>
                  <a:cubicBezTo>
                    <a:pt x="211" y="1041"/>
                    <a:pt x="212" y="1042"/>
                    <a:pt x="215" y="1043"/>
                  </a:cubicBezTo>
                  <a:cubicBezTo>
                    <a:pt x="217" y="1046"/>
                    <a:pt x="218" y="1049"/>
                    <a:pt x="219" y="1051"/>
                  </a:cubicBezTo>
                  <a:cubicBezTo>
                    <a:pt x="215" y="1059"/>
                    <a:pt x="213" y="1067"/>
                    <a:pt x="212" y="1077"/>
                  </a:cubicBezTo>
                  <a:close/>
                  <a:moveTo>
                    <a:pt x="264" y="992"/>
                  </a:moveTo>
                  <a:cubicBezTo>
                    <a:pt x="267" y="987"/>
                    <a:pt x="270" y="982"/>
                    <a:pt x="273" y="977"/>
                  </a:cubicBezTo>
                  <a:cubicBezTo>
                    <a:pt x="273" y="978"/>
                    <a:pt x="273" y="979"/>
                    <a:pt x="273" y="980"/>
                  </a:cubicBezTo>
                  <a:cubicBezTo>
                    <a:pt x="270" y="984"/>
                    <a:pt x="267" y="988"/>
                    <a:pt x="264" y="992"/>
                  </a:cubicBezTo>
                  <a:close/>
                  <a:moveTo>
                    <a:pt x="257" y="979"/>
                  </a:moveTo>
                  <a:cubicBezTo>
                    <a:pt x="255" y="983"/>
                    <a:pt x="253" y="987"/>
                    <a:pt x="251" y="991"/>
                  </a:cubicBezTo>
                  <a:cubicBezTo>
                    <a:pt x="257" y="976"/>
                    <a:pt x="265" y="962"/>
                    <a:pt x="274" y="948"/>
                  </a:cubicBezTo>
                  <a:cubicBezTo>
                    <a:pt x="268" y="958"/>
                    <a:pt x="263" y="969"/>
                    <a:pt x="257" y="979"/>
                  </a:cubicBezTo>
                  <a:close/>
                  <a:moveTo>
                    <a:pt x="601" y="431"/>
                  </a:moveTo>
                  <a:cubicBezTo>
                    <a:pt x="600" y="430"/>
                    <a:pt x="600" y="430"/>
                    <a:pt x="599" y="430"/>
                  </a:cubicBezTo>
                  <a:cubicBezTo>
                    <a:pt x="597" y="428"/>
                    <a:pt x="595" y="425"/>
                    <a:pt x="593" y="423"/>
                  </a:cubicBezTo>
                  <a:cubicBezTo>
                    <a:pt x="593" y="419"/>
                    <a:pt x="592" y="416"/>
                    <a:pt x="591" y="412"/>
                  </a:cubicBezTo>
                  <a:cubicBezTo>
                    <a:pt x="595" y="418"/>
                    <a:pt x="598" y="424"/>
                    <a:pt x="601" y="431"/>
                  </a:cubicBezTo>
                  <a:close/>
                  <a:moveTo>
                    <a:pt x="604" y="448"/>
                  </a:moveTo>
                  <a:cubicBezTo>
                    <a:pt x="598" y="456"/>
                    <a:pt x="591" y="463"/>
                    <a:pt x="584" y="470"/>
                  </a:cubicBezTo>
                  <a:cubicBezTo>
                    <a:pt x="589" y="461"/>
                    <a:pt x="594" y="452"/>
                    <a:pt x="599" y="443"/>
                  </a:cubicBezTo>
                  <a:cubicBezTo>
                    <a:pt x="601" y="444"/>
                    <a:pt x="602" y="446"/>
                    <a:pt x="604" y="448"/>
                  </a:cubicBezTo>
                  <a:close/>
                  <a:moveTo>
                    <a:pt x="585" y="426"/>
                  </a:moveTo>
                  <a:cubicBezTo>
                    <a:pt x="585" y="426"/>
                    <a:pt x="584" y="427"/>
                    <a:pt x="584" y="428"/>
                  </a:cubicBezTo>
                  <a:cubicBezTo>
                    <a:pt x="584" y="426"/>
                    <a:pt x="583" y="425"/>
                    <a:pt x="583" y="423"/>
                  </a:cubicBezTo>
                  <a:cubicBezTo>
                    <a:pt x="583" y="424"/>
                    <a:pt x="584" y="425"/>
                    <a:pt x="585" y="426"/>
                  </a:cubicBezTo>
                  <a:close/>
                  <a:moveTo>
                    <a:pt x="579" y="405"/>
                  </a:moveTo>
                  <a:cubicBezTo>
                    <a:pt x="580" y="407"/>
                    <a:pt x="580" y="408"/>
                    <a:pt x="581" y="410"/>
                  </a:cubicBezTo>
                  <a:cubicBezTo>
                    <a:pt x="579" y="407"/>
                    <a:pt x="577" y="405"/>
                    <a:pt x="575" y="403"/>
                  </a:cubicBezTo>
                  <a:cubicBezTo>
                    <a:pt x="577" y="404"/>
                    <a:pt x="578" y="404"/>
                    <a:pt x="579" y="405"/>
                  </a:cubicBezTo>
                  <a:close/>
                  <a:moveTo>
                    <a:pt x="567" y="387"/>
                  </a:moveTo>
                  <a:cubicBezTo>
                    <a:pt x="568" y="388"/>
                    <a:pt x="569" y="390"/>
                    <a:pt x="571" y="392"/>
                  </a:cubicBezTo>
                  <a:cubicBezTo>
                    <a:pt x="567" y="390"/>
                    <a:pt x="564" y="388"/>
                    <a:pt x="560" y="387"/>
                  </a:cubicBezTo>
                  <a:cubicBezTo>
                    <a:pt x="555" y="381"/>
                    <a:pt x="549" y="376"/>
                    <a:pt x="544" y="370"/>
                  </a:cubicBezTo>
                  <a:cubicBezTo>
                    <a:pt x="552" y="375"/>
                    <a:pt x="560" y="381"/>
                    <a:pt x="567" y="387"/>
                  </a:cubicBezTo>
                  <a:close/>
                  <a:moveTo>
                    <a:pt x="534" y="355"/>
                  </a:moveTo>
                  <a:cubicBezTo>
                    <a:pt x="528" y="352"/>
                    <a:pt x="522" y="349"/>
                    <a:pt x="516" y="347"/>
                  </a:cubicBezTo>
                  <a:cubicBezTo>
                    <a:pt x="513" y="345"/>
                    <a:pt x="510" y="342"/>
                    <a:pt x="507" y="340"/>
                  </a:cubicBezTo>
                  <a:cubicBezTo>
                    <a:pt x="516" y="345"/>
                    <a:pt x="526" y="350"/>
                    <a:pt x="534" y="355"/>
                  </a:cubicBezTo>
                  <a:close/>
                  <a:moveTo>
                    <a:pt x="531" y="374"/>
                  </a:moveTo>
                  <a:cubicBezTo>
                    <a:pt x="518" y="368"/>
                    <a:pt x="506" y="361"/>
                    <a:pt x="495" y="353"/>
                  </a:cubicBezTo>
                  <a:cubicBezTo>
                    <a:pt x="508" y="359"/>
                    <a:pt x="520" y="366"/>
                    <a:pt x="531" y="374"/>
                  </a:cubicBezTo>
                  <a:close/>
                  <a:moveTo>
                    <a:pt x="475" y="332"/>
                  </a:moveTo>
                  <a:cubicBezTo>
                    <a:pt x="467" y="330"/>
                    <a:pt x="460" y="328"/>
                    <a:pt x="452" y="326"/>
                  </a:cubicBezTo>
                  <a:cubicBezTo>
                    <a:pt x="451" y="326"/>
                    <a:pt x="451" y="325"/>
                    <a:pt x="450" y="325"/>
                  </a:cubicBezTo>
                  <a:cubicBezTo>
                    <a:pt x="459" y="327"/>
                    <a:pt x="467" y="329"/>
                    <a:pt x="475" y="332"/>
                  </a:cubicBezTo>
                  <a:close/>
                  <a:moveTo>
                    <a:pt x="408" y="324"/>
                  </a:moveTo>
                  <a:cubicBezTo>
                    <a:pt x="410" y="324"/>
                    <a:pt x="412" y="325"/>
                    <a:pt x="414" y="325"/>
                  </a:cubicBezTo>
                  <a:cubicBezTo>
                    <a:pt x="411" y="325"/>
                    <a:pt x="407" y="325"/>
                    <a:pt x="404" y="324"/>
                  </a:cubicBezTo>
                  <a:cubicBezTo>
                    <a:pt x="405" y="324"/>
                    <a:pt x="406" y="324"/>
                    <a:pt x="408" y="324"/>
                  </a:cubicBezTo>
                  <a:close/>
                  <a:moveTo>
                    <a:pt x="328" y="327"/>
                  </a:moveTo>
                  <a:cubicBezTo>
                    <a:pt x="331" y="325"/>
                    <a:pt x="335" y="324"/>
                    <a:pt x="338" y="323"/>
                  </a:cubicBezTo>
                  <a:cubicBezTo>
                    <a:pt x="335" y="324"/>
                    <a:pt x="331" y="326"/>
                    <a:pt x="328" y="327"/>
                  </a:cubicBezTo>
                  <a:cubicBezTo>
                    <a:pt x="328" y="327"/>
                    <a:pt x="328" y="327"/>
                    <a:pt x="328" y="327"/>
                  </a:cubicBezTo>
                  <a:close/>
                  <a:moveTo>
                    <a:pt x="316" y="367"/>
                  </a:moveTo>
                  <a:cubicBezTo>
                    <a:pt x="318" y="367"/>
                    <a:pt x="320" y="366"/>
                    <a:pt x="321" y="365"/>
                  </a:cubicBezTo>
                  <a:cubicBezTo>
                    <a:pt x="318" y="370"/>
                    <a:pt x="316" y="375"/>
                    <a:pt x="313" y="380"/>
                  </a:cubicBezTo>
                  <a:cubicBezTo>
                    <a:pt x="312" y="380"/>
                    <a:pt x="311" y="379"/>
                    <a:pt x="311" y="380"/>
                  </a:cubicBezTo>
                  <a:cubicBezTo>
                    <a:pt x="312" y="376"/>
                    <a:pt x="314" y="371"/>
                    <a:pt x="316" y="367"/>
                  </a:cubicBezTo>
                  <a:close/>
                  <a:moveTo>
                    <a:pt x="309" y="409"/>
                  </a:moveTo>
                  <a:cubicBezTo>
                    <a:pt x="308" y="408"/>
                    <a:pt x="308" y="408"/>
                    <a:pt x="308" y="408"/>
                  </a:cubicBezTo>
                  <a:cubicBezTo>
                    <a:pt x="315" y="392"/>
                    <a:pt x="322" y="377"/>
                    <a:pt x="332" y="364"/>
                  </a:cubicBezTo>
                  <a:cubicBezTo>
                    <a:pt x="333" y="364"/>
                    <a:pt x="333" y="364"/>
                    <a:pt x="334" y="365"/>
                  </a:cubicBezTo>
                  <a:cubicBezTo>
                    <a:pt x="331" y="383"/>
                    <a:pt x="322" y="401"/>
                    <a:pt x="313" y="418"/>
                  </a:cubicBezTo>
                  <a:cubicBezTo>
                    <a:pt x="313" y="417"/>
                    <a:pt x="313" y="416"/>
                    <a:pt x="312" y="415"/>
                  </a:cubicBezTo>
                  <a:cubicBezTo>
                    <a:pt x="312" y="413"/>
                    <a:pt x="312" y="409"/>
                    <a:pt x="309" y="409"/>
                  </a:cubicBezTo>
                  <a:close/>
                  <a:moveTo>
                    <a:pt x="306" y="389"/>
                  </a:moveTo>
                  <a:cubicBezTo>
                    <a:pt x="307" y="388"/>
                    <a:pt x="308" y="388"/>
                    <a:pt x="308" y="388"/>
                  </a:cubicBezTo>
                  <a:cubicBezTo>
                    <a:pt x="306" y="392"/>
                    <a:pt x="304" y="396"/>
                    <a:pt x="302" y="401"/>
                  </a:cubicBezTo>
                  <a:cubicBezTo>
                    <a:pt x="302" y="400"/>
                    <a:pt x="302" y="400"/>
                    <a:pt x="301" y="399"/>
                  </a:cubicBezTo>
                  <a:cubicBezTo>
                    <a:pt x="303" y="396"/>
                    <a:pt x="305" y="392"/>
                    <a:pt x="306" y="389"/>
                  </a:cubicBezTo>
                  <a:close/>
                  <a:moveTo>
                    <a:pt x="308" y="433"/>
                  </a:moveTo>
                  <a:cubicBezTo>
                    <a:pt x="308" y="433"/>
                    <a:pt x="308" y="433"/>
                    <a:pt x="307" y="433"/>
                  </a:cubicBezTo>
                  <a:cubicBezTo>
                    <a:pt x="307" y="433"/>
                    <a:pt x="308" y="433"/>
                    <a:pt x="308" y="433"/>
                  </a:cubicBezTo>
                  <a:cubicBezTo>
                    <a:pt x="308" y="433"/>
                    <a:pt x="308" y="433"/>
                    <a:pt x="308" y="433"/>
                  </a:cubicBezTo>
                  <a:close/>
                  <a:moveTo>
                    <a:pt x="289" y="428"/>
                  </a:moveTo>
                  <a:cubicBezTo>
                    <a:pt x="291" y="421"/>
                    <a:pt x="294" y="414"/>
                    <a:pt x="297" y="407"/>
                  </a:cubicBezTo>
                  <a:cubicBezTo>
                    <a:pt x="298" y="408"/>
                    <a:pt x="298" y="408"/>
                    <a:pt x="299" y="409"/>
                  </a:cubicBezTo>
                  <a:cubicBezTo>
                    <a:pt x="296" y="415"/>
                    <a:pt x="293" y="422"/>
                    <a:pt x="289" y="429"/>
                  </a:cubicBezTo>
                  <a:cubicBezTo>
                    <a:pt x="289" y="429"/>
                    <a:pt x="289" y="429"/>
                    <a:pt x="289" y="429"/>
                  </a:cubicBezTo>
                  <a:cubicBezTo>
                    <a:pt x="289" y="429"/>
                    <a:pt x="289" y="429"/>
                    <a:pt x="289" y="428"/>
                  </a:cubicBezTo>
                  <a:close/>
                  <a:moveTo>
                    <a:pt x="298" y="461"/>
                  </a:move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8" y="461"/>
                  </a:cubicBezTo>
                  <a:close/>
                  <a:moveTo>
                    <a:pt x="289" y="460"/>
                  </a:moveTo>
                  <a:cubicBezTo>
                    <a:pt x="289" y="462"/>
                    <a:pt x="289" y="463"/>
                    <a:pt x="290" y="463"/>
                  </a:cubicBezTo>
                  <a:cubicBezTo>
                    <a:pt x="288" y="464"/>
                    <a:pt x="286" y="465"/>
                    <a:pt x="284" y="465"/>
                  </a:cubicBezTo>
                  <a:cubicBezTo>
                    <a:pt x="286" y="464"/>
                    <a:pt x="287" y="462"/>
                    <a:pt x="289" y="460"/>
                  </a:cubicBezTo>
                  <a:close/>
                  <a:moveTo>
                    <a:pt x="246" y="528"/>
                  </a:moveTo>
                  <a:cubicBezTo>
                    <a:pt x="250" y="523"/>
                    <a:pt x="255" y="520"/>
                    <a:pt x="261" y="518"/>
                  </a:cubicBezTo>
                  <a:cubicBezTo>
                    <a:pt x="266" y="522"/>
                    <a:pt x="272" y="525"/>
                    <a:pt x="279" y="528"/>
                  </a:cubicBezTo>
                  <a:cubicBezTo>
                    <a:pt x="267" y="529"/>
                    <a:pt x="257" y="530"/>
                    <a:pt x="246" y="528"/>
                  </a:cubicBezTo>
                  <a:close/>
                  <a:moveTo>
                    <a:pt x="342" y="537"/>
                  </a:moveTo>
                  <a:cubicBezTo>
                    <a:pt x="333" y="535"/>
                    <a:pt x="324" y="533"/>
                    <a:pt x="315" y="531"/>
                  </a:cubicBezTo>
                  <a:cubicBezTo>
                    <a:pt x="329" y="531"/>
                    <a:pt x="342" y="534"/>
                    <a:pt x="355" y="539"/>
                  </a:cubicBezTo>
                  <a:cubicBezTo>
                    <a:pt x="351" y="538"/>
                    <a:pt x="346" y="538"/>
                    <a:pt x="342" y="537"/>
                  </a:cubicBezTo>
                  <a:close/>
                  <a:moveTo>
                    <a:pt x="388" y="548"/>
                  </a:moveTo>
                  <a:cubicBezTo>
                    <a:pt x="358" y="529"/>
                    <a:pt x="329" y="520"/>
                    <a:pt x="294" y="525"/>
                  </a:cubicBezTo>
                  <a:cubicBezTo>
                    <a:pt x="286" y="522"/>
                    <a:pt x="278" y="519"/>
                    <a:pt x="271" y="515"/>
                  </a:cubicBezTo>
                  <a:cubicBezTo>
                    <a:pt x="311" y="507"/>
                    <a:pt x="356" y="528"/>
                    <a:pt x="390" y="548"/>
                  </a:cubicBezTo>
                  <a:cubicBezTo>
                    <a:pt x="389" y="548"/>
                    <a:pt x="388" y="548"/>
                    <a:pt x="388" y="548"/>
                  </a:cubicBezTo>
                  <a:close/>
                  <a:moveTo>
                    <a:pt x="365" y="526"/>
                  </a:moveTo>
                  <a:cubicBezTo>
                    <a:pt x="346" y="517"/>
                    <a:pt x="324" y="509"/>
                    <a:pt x="303" y="507"/>
                  </a:cubicBezTo>
                  <a:cubicBezTo>
                    <a:pt x="356" y="509"/>
                    <a:pt x="428" y="535"/>
                    <a:pt x="450" y="588"/>
                  </a:cubicBezTo>
                  <a:cubicBezTo>
                    <a:pt x="429" y="564"/>
                    <a:pt x="398" y="541"/>
                    <a:pt x="365" y="526"/>
                  </a:cubicBezTo>
                  <a:close/>
                  <a:moveTo>
                    <a:pt x="445" y="649"/>
                  </a:moveTo>
                  <a:cubicBezTo>
                    <a:pt x="446" y="650"/>
                    <a:pt x="446" y="649"/>
                    <a:pt x="447" y="649"/>
                  </a:cubicBezTo>
                  <a:cubicBezTo>
                    <a:pt x="446" y="651"/>
                    <a:pt x="446" y="652"/>
                    <a:pt x="445" y="653"/>
                  </a:cubicBezTo>
                  <a:cubicBezTo>
                    <a:pt x="445" y="652"/>
                    <a:pt x="445" y="651"/>
                    <a:pt x="445" y="649"/>
                  </a:cubicBezTo>
                  <a:close/>
                  <a:moveTo>
                    <a:pt x="441" y="688"/>
                  </a:moveTo>
                  <a:cubicBezTo>
                    <a:pt x="442" y="688"/>
                    <a:pt x="442" y="688"/>
                    <a:pt x="442" y="687"/>
                  </a:cubicBezTo>
                  <a:cubicBezTo>
                    <a:pt x="442" y="688"/>
                    <a:pt x="442" y="688"/>
                    <a:pt x="442" y="688"/>
                  </a:cubicBezTo>
                  <a:cubicBezTo>
                    <a:pt x="442" y="688"/>
                    <a:pt x="442" y="688"/>
                    <a:pt x="441" y="688"/>
                  </a:cubicBezTo>
                  <a:close/>
                  <a:moveTo>
                    <a:pt x="460" y="653"/>
                  </a:moveTo>
                  <a:cubicBezTo>
                    <a:pt x="453" y="659"/>
                    <a:pt x="447" y="666"/>
                    <a:pt x="442" y="674"/>
                  </a:cubicBezTo>
                  <a:cubicBezTo>
                    <a:pt x="442" y="673"/>
                    <a:pt x="442" y="672"/>
                    <a:pt x="442" y="671"/>
                  </a:cubicBezTo>
                  <a:cubicBezTo>
                    <a:pt x="450" y="661"/>
                    <a:pt x="456" y="651"/>
                    <a:pt x="460" y="640"/>
                  </a:cubicBezTo>
                  <a:cubicBezTo>
                    <a:pt x="461" y="643"/>
                    <a:pt x="461" y="645"/>
                    <a:pt x="462" y="648"/>
                  </a:cubicBezTo>
                  <a:cubicBezTo>
                    <a:pt x="461" y="649"/>
                    <a:pt x="460" y="651"/>
                    <a:pt x="460" y="653"/>
                  </a:cubicBezTo>
                  <a:close/>
                  <a:moveTo>
                    <a:pt x="485" y="620"/>
                  </a:moveTo>
                  <a:cubicBezTo>
                    <a:pt x="481" y="624"/>
                    <a:pt x="477" y="628"/>
                    <a:pt x="473" y="633"/>
                  </a:cubicBezTo>
                  <a:cubicBezTo>
                    <a:pt x="473" y="631"/>
                    <a:pt x="473" y="629"/>
                    <a:pt x="472" y="627"/>
                  </a:cubicBezTo>
                  <a:cubicBezTo>
                    <a:pt x="480" y="619"/>
                    <a:pt x="488" y="611"/>
                    <a:pt x="496" y="603"/>
                  </a:cubicBezTo>
                  <a:cubicBezTo>
                    <a:pt x="493" y="608"/>
                    <a:pt x="489" y="614"/>
                    <a:pt x="485" y="620"/>
                  </a:cubicBezTo>
                  <a:close/>
                  <a:moveTo>
                    <a:pt x="468" y="616"/>
                  </a:moveTo>
                  <a:cubicBezTo>
                    <a:pt x="465" y="609"/>
                    <a:pt x="461" y="602"/>
                    <a:pt x="456" y="596"/>
                  </a:cubicBezTo>
                  <a:cubicBezTo>
                    <a:pt x="458" y="595"/>
                    <a:pt x="460" y="593"/>
                    <a:pt x="459" y="590"/>
                  </a:cubicBezTo>
                  <a:cubicBezTo>
                    <a:pt x="437" y="521"/>
                    <a:pt x="328" y="485"/>
                    <a:pt x="262" y="503"/>
                  </a:cubicBezTo>
                  <a:cubicBezTo>
                    <a:pt x="266" y="496"/>
                    <a:pt x="269" y="490"/>
                    <a:pt x="271" y="482"/>
                  </a:cubicBezTo>
                  <a:cubicBezTo>
                    <a:pt x="276" y="487"/>
                    <a:pt x="279" y="478"/>
                    <a:pt x="279" y="476"/>
                  </a:cubicBezTo>
                  <a:cubicBezTo>
                    <a:pt x="286" y="473"/>
                    <a:pt x="293" y="471"/>
                    <a:pt x="300" y="468"/>
                  </a:cubicBezTo>
                  <a:cubicBezTo>
                    <a:pt x="296" y="476"/>
                    <a:pt x="296" y="480"/>
                    <a:pt x="305" y="484"/>
                  </a:cubicBezTo>
                  <a:cubicBezTo>
                    <a:pt x="305" y="485"/>
                    <a:pt x="305" y="486"/>
                    <a:pt x="305" y="487"/>
                  </a:cubicBezTo>
                  <a:cubicBezTo>
                    <a:pt x="306" y="488"/>
                    <a:pt x="307" y="489"/>
                    <a:pt x="308" y="490"/>
                  </a:cubicBezTo>
                  <a:cubicBezTo>
                    <a:pt x="307" y="494"/>
                    <a:pt x="310" y="499"/>
                    <a:pt x="314" y="496"/>
                  </a:cubicBezTo>
                  <a:cubicBezTo>
                    <a:pt x="325" y="501"/>
                    <a:pt x="326" y="486"/>
                    <a:pt x="326" y="480"/>
                  </a:cubicBezTo>
                  <a:cubicBezTo>
                    <a:pt x="332" y="473"/>
                    <a:pt x="333" y="463"/>
                    <a:pt x="322" y="466"/>
                  </a:cubicBezTo>
                  <a:cubicBezTo>
                    <a:pt x="320" y="461"/>
                    <a:pt x="316" y="455"/>
                    <a:pt x="310" y="457"/>
                  </a:cubicBezTo>
                  <a:cubicBezTo>
                    <a:pt x="307" y="455"/>
                    <a:pt x="304" y="454"/>
                    <a:pt x="301" y="453"/>
                  </a:cubicBezTo>
                  <a:cubicBezTo>
                    <a:pt x="301" y="453"/>
                    <a:pt x="302" y="452"/>
                    <a:pt x="302" y="452"/>
                  </a:cubicBezTo>
                  <a:cubicBezTo>
                    <a:pt x="305" y="452"/>
                    <a:pt x="307" y="452"/>
                    <a:pt x="310" y="452"/>
                  </a:cubicBezTo>
                  <a:cubicBezTo>
                    <a:pt x="310" y="459"/>
                    <a:pt x="317" y="454"/>
                    <a:pt x="319" y="452"/>
                  </a:cubicBezTo>
                  <a:cubicBezTo>
                    <a:pt x="334" y="451"/>
                    <a:pt x="349" y="452"/>
                    <a:pt x="364" y="454"/>
                  </a:cubicBezTo>
                  <a:cubicBezTo>
                    <a:pt x="360" y="464"/>
                    <a:pt x="377" y="456"/>
                    <a:pt x="377" y="456"/>
                  </a:cubicBezTo>
                  <a:cubicBezTo>
                    <a:pt x="386" y="458"/>
                    <a:pt x="395" y="460"/>
                    <a:pt x="404" y="464"/>
                  </a:cubicBezTo>
                  <a:cubicBezTo>
                    <a:pt x="426" y="481"/>
                    <a:pt x="436" y="519"/>
                    <a:pt x="464" y="528"/>
                  </a:cubicBezTo>
                  <a:cubicBezTo>
                    <a:pt x="459" y="529"/>
                    <a:pt x="441" y="542"/>
                    <a:pt x="451" y="547"/>
                  </a:cubicBezTo>
                  <a:cubicBezTo>
                    <a:pt x="463" y="583"/>
                    <a:pt x="513" y="532"/>
                    <a:pt x="469" y="528"/>
                  </a:cubicBezTo>
                  <a:cubicBezTo>
                    <a:pt x="474" y="524"/>
                    <a:pt x="470" y="507"/>
                    <a:pt x="470" y="501"/>
                  </a:cubicBezTo>
                  <a:cubicBezTo>
                    <a:pt x="476" y="512"/>
                    <a:pt x="485" y="522"/>
                    <a:pt x="493" y="532"/>
                  </a:cubicBezTo>
                  <a:cubicBezTo>
                    <a:pt x="502" y="543"/>
                    <a:pt x="508" y="538"/>
                    <a:pt x="499" y="527"/>
                  </a:cubicBezTo>
                  <a:cubicBezTo>
                    <a:pt x="489" y="513"/>
                    <a:pt x="476" y="500"/>
                    <a:pt x="470" y="484"/>
                  </a:cubicBezTo>
                  <a:cubicBezTo>
                    <a:pt x="462" y="463"/>
                    <a:pt x="459" y="475"/>
                    <a:pt x="460" y="490"/>
                  </a:cubicBezTo>
                  <a:cubicBezTo>
                    <a:pt x="445" y="474"/>
                    <a:pt x="427" y="463"/>
                    <a:pt x="408" y="456"/>
                  </a:cubicBezTo>
                  <a:cubicBezTo>
                    <a:pt x="395" y="447"/>
                    <a:pt x="383" y="450"/>
                    <a:pt x="369" y="445"/>
                  </a:cubicBezTo>
                  <a:cubicBezTo>
                    <a:pt x="367" y="441"/>
                    <a:pt x="364" y="438"/>
                    <a:pt x="359" y="438"/>
                  </a:cubicBezTo>
                  <a:cubicBezTo>
                    <a:pt x="361" y="438"/>
                    <a:pt x="363" y="438"/>
                    <a:pt x="366" y="438"/>
                  </a:cubicBezTo>
                  <a:cubicBezTo>
                    <a:pt x="393" y="438"/>
                    <a:pt x="423" y="441"/>
                    <a:pt x="450" y="448"/>
                  </a:cubicBezTo>
                  <a:cubicBezTo>
                    <a:pt x="458" y="451"/>
                    <a:pt x="514" y="489"/>
                    <a:pt x="516" y="487"/>
                  </a:cubicBezTo>
                  <a:cubicBezTo>
                    <a:pt x="530" y="474"/>
                    <a:pt x="495" y="456"/>
                    <a:pt x="485" y="451"/>
                  </a:cubicBezTo>
                  <a:cubicBezTo>
                    <a:pt x="435" y="429"/>
                    <a:pt x="377" y="425"/>
                    <a:pt x="323" y="432"/>
                  </a:cubicBezTo>
                  <a:cubicBezTo>
                    <a:pt x="323" y="429"/>
                    <a:pt x="320" y="428"/>
                    <a:pt x="317" y="428"/>
                  </a:cubicBezTo>
                  <a:cubicBezTo>
                    <a:pt x="326" y="408"/>
                    <a:pt x="338" y="389"/>
                    <a:pt x="342" y="367"/>
                  </a:cubicBezTo>
                  <a:cubicBezTo>
                    <a:pt x="356" y="372"/>
                    <a:pt x="371" y="376"/>
                    <a:pt x="385" y="381"/>
                  </a:cubicBezTo>
                  <a:cubicBezTo>
                    <a:pt x="405" y="393"/>
                    <a:pt x="422" y="408"/>
                    <a:pt x="441" y="420"/>
                  </a:cubicBezTo>
                  <a:cubicBezTo>
                    <a:pt x="470" y="439"/>
                    <a:pt x="463" y="417"/>
                    <a:pt x="445" y="402"/>
                  </a:cubicBezTo>
                  <a:cubicBezTo>
                    <a:pt x="451" y="404"/>
                    <a:pt x="483" y="425"/>
                    <a:pt x="488" y="421"/>
                  </a:cubicBezTo>
                  <a:cubicBezTo>
                    <a:pt x="503" y="436"/>
                    <a:pt x="520" y="452"/>
                    <a:pt x="542" y="458"/>
                  </a:cubicBezTo>
                  <a:cubicBezTo>
                    <a:pt x="545" y="459"/>
                    <a:pt x="549" y="453"/>
                    <a:pt x="545" y="451"/>
                  </a:cubicBezTo>
                  <a:cubicBezTo>
                    <a:pt x="533" y="442"/>
                    <a:pt x="521" y="433"/>
                    <a:pt x="509" y="424"/>
                  </a:cubicBezTo>
                  <a:cubicBezTo>
                    <a:pt x="469" y="392"/>
                    <a:pt x="428" y="365"/>
                    <a:pt x="376" y="358"/>
                  </a:cubicBezTo>
                  <a:cubicBezTo>
                    <a:pt x="365" y="356"/>
                    <a:pt x="353" y="354"/>
                    <a:pt x="343" y="354"/>
                  </a:cubicBezTo>
                  <a:cubicBezTo>
                    <a:pt x="342" y="340"/>
                    <a:pt x="334" y="348"/>
                    <a:pt x="329" y="355"/>
                  </a:cubicBezTo>
                  <a:cubicBezTo>
                    <a:pt x="328" y="355"/>
                    <a:pt x="328" y="355"/>
                    <a:pt x="327" y="356"/>
                  </a:cubicBezTo>
                  <a:cubicBezTo>
                    <a:pt x="325" y="356"/>
                    <a:pt x="323" y="356"/>
                    <a:pt x="320" y="355"/>
                  </a:cubicBezTo>
                  <a:cubicBezTo>
                    <a:pt x="322" y="349"/>
                    <a:pt x="324" y="343"/>
                    <a:pt x="326" y="337"/>
                  </a:cubicBezTo>
                  <a:cubicBezTo>
                    <a:pt x="340" y="331"/>
                    <a:pt x="353" y="324"/>
                    <a:pt x="367" y="320"/>
                  </a:cubicBezTo>
                  <a:cubicBezTo>
                    <a:pt x="372" y="320"/>
                    <a:pt x="376" y="320"/>
                    <a:pt x="380" y="320"/>
                  </a:cubicBezTo>
                  <a:cubicBezTo>
                    <a:pt x="377" y="321"/>
                    <a:pt x="367" y="322"/>
                    <a:pt x="365" y="325"/>
                  </a:cubicBezTo>
                  <a:cubicBezTo>
                    <a:pt x="361" y="327"/>
                    <a:pt x="344" y="331"/>
                    <a:pt x="348" y="337"/>
                  </a:cubicBezTo>
                  <a:cubicBezTo>
                    <a:pt x="351" y="344"/>
                    <a:pt x="367" y="333"/>
                    <a:pt x="371" y="332"/>
                  </a:cubicBezTo>
                  <a:cubicBezTo>
                    <a:pt x="398" y="331"/>
                    <a:pt x="426" y="334"/>
                    <a:pt x="452" y="340"/>
                  </a:cubicBezTo>
                  <a:cubicBezTo>
                    <a:pt x="478" y="359"/>
                    <a:pt x="503" y="384"/>
                    <a:pt x="519" y="412"/>
                  </a:cubicBezTo>
                  <a:cubicBezTo>
                    <a:pt x="523" y="420"/>
                    <a:pt x="526" y="408"/>
                    <a:pt x="521" y="401"/>
                  </a:cubicBezTo>
                  <a:cubicBezTo>
                    <a:pt x="510" y="383"/>
                    <a:pt x="496" y="367"/>
                    <a:pt x="480" y="353"/>
                  </a:cubicBezTo>
                  <a:cubicBezTo>
                    <a:pt x="503" y="369"/>
                    <a:pt x="527" y="380"/>
                    <a:pt x="552" y="392"/>
                  </a:cubicBezTo>
                  <a:cubicBezTo>
                    <a:pt x="556" y="396"/>
                    <a:pt x="563" y="411"/>
                    <a:pt x="571" y="423"/>
                  </a:cubicBezTo>
                  <a:cubicBezTo>
                    <a:pt x="563" y="414"/>
                    <a:pt x="551" y="402"/>
                    <a:pt x="543" y="419"/>
                  </a:cubicBezTo>
                  <a:cubicBezTo>
                    <a:pt x="538" y="430"/>
                    <a:pt x="546" y="437"/>
                    <a:pt x="547" y="430"/>
                  </a:cubicBezTo>
                  <a:cubicBezTo>
                    <a:pt x="547" y="430"/>
                    <a:pt x="550" y="417"/>
                    <a:pt x="554" y="418"/>
                  </a:cubicBezTo>
                  <a:cubicBezTo>
                    <a:pt x="537" y="432"/>
                    <a:pt x="579" y="440"/>
                    <a:pt x="573" y="426"/>
                  </a:cubicBezTo>
                  <a:cubicBezTo>
                    <a:pt x="580" y="437"/>
                    <a:pt x="587" y="443"/>
                    <a:pt x="591" y="433"/>
                  </a:cubicBezTo>
                  <a:cubicBezTo>
                    <a:pt x="592" y="434"/>
                    <a:pt x="593" y="435"/>
                    <a:pt x="594" y="436"/>
                  </a:cubicBezTo>
                  <a:cubicBezTo>
                    <a:pt x="588" y="446"/>
                    <a:pt x="582" y="455"/>
                    <a:pt x="577" y="465"/>
                  </a:cubicBezTo>
                  <a:cubicBezTo>
                    <a:pt x="569" y="467"/>
                    <a:pt x="557" y="493"/>
                    <a:pt x="553" y="500"/>
                  </a:cubicBezTo>
                  <a:cubicBezTo>
                    <a:pt x="541" y="513"/>
                    <a:pt x="530" y="527"/>
                    <a:pt x="518" y="541"/>
                  </a:cubicBezTo>
                  <a:cubicBezTo>
                    <a:pt x="515" y="545"/>
                    <a:pt x="486" y="570"/>
                    <a:pt x="493" y="575"/>
                  </a:cubicBezTo>
                  <a:cubicBezTo>
                    <a:pt x="500" y="581"/>
                    <a:pt x="520" y="550"/>
                    <a:pt x="524" y="546"/>
                  </a:cubicBezTo>
                  <a:cubicBezTo>
                    <a:pt x="508" y="572"/>
                    <a:pt x="490" y="595"/>
                    <a:pt x="468" y="616"/>
                  </a:cubicBezTo>
                  <a:close/>
                  <a:moveTo>
                    <a:pt x="306" y="476"/>
                  </a:moveTo>
                  <a:cubicBezTo>
                    <a:pt x="309" y="466"/>
                    <a:pt x="312" y="465"/>
                    <a:pt x="312" y="465"/>
                  </a:cubicBezTo>
                  <a:cubicBezTo>
                    <a:pt x="312" y="465"/>
                    <a:pt x="314" y="466"/>
                    <a:pt x="315" y="470"/>
                  </a:cubicBezTo>
                  <a:cubicBezTo>
                    <a:pt x="313" y="472"/>
                    <a:pt x="311" y="474"/>
                    <a:pt x="309" y="477"/>
                  </a:cubicBezTo>
                  <a:cubicBezTo>
                    <a:pt x="308" y="477"/>
                    <a:pt x="307" y="476"/>
                    <a:pt x="306" y="476"/>
                  </a:cubicBezTo>
                  <a:close/>
                  <a:moveTo>
                    <a:pt x="317" y="488"/>
                  </a:moveTo>
                  <a:cubicBezTo>
                    <a:pt x="317" y="487"/>
                    <a:pt x="318" y="486"/>
                    <a:pt x="318" y="484"/>
                  </a:cubicBezTo>
                  <a:cubicBezTo>
                    <a:pt x="318" y="484"/>
                    <a:pt x="318" y="484"/>
                    <a:pt x="318" y="484"/>
                  </a:cubicBezTo>
                  <a:cubicBezTo>
                    <a:pt x="318" y="486"/>
                    <a:pt x="318" y="488"/>
                    <a:pt x="317" y="488"/>
                  </a:cubicBezTo>
                  <a:cubicBezTo>
                    <a:pt x="317" y="488"/>
                    <a:pt x="317" y="488"/>
                    <a:pt x="317" y="488"/>
                  </a:cubicBezTo>
                  <a:close/>
                  <a:moveTo>
                    <a:pt x="423" y="472"/>
                  </a:moveTo>
                  <a:cubicBezTo>
                    <a:pt x="438" y="480"/>
                    <a:pt x="451" y="490"/>
                    <a:pt x="462" y="505"/>
                  </a:cubicBezTo>
                  <a:cubicBezTo>
                    <a:pt x="462" y="510"/>
                    <a:pt x="463" y="515"/>
                    <a:pt x="463" y="519"/>
                  </a:cubicBezTo>
                  <a:cubicBezTo>
                    <a:pt x="445" y="509"/>
                    <a:pt x="435" y="487"/>
                    <a:pt x="423" y="472"/>
                  </a:cubicBezTo>
                  <a:close/>
                  <a:moveTo>
                    <a:pt x="468" y="539"/>
                  </a:moveTo>
                  <a:cubicBezTo>
                    <a:pt x="470" y="540"/>
                    <a:pt x="472" y="539"/>
                    <a:pt x="472" y="537"/>
                  </a:cubicBezTo>
                  <a:cubicBezTo>
                    <a:pt x="484" y="544"/>
                    <a:pt x="474" y="553"/>
                    <a:pt x="465" y="550"/>
                  </a:cubicBezTo>
                  <a:cubicBezTo>
                    <a:pt x="466" y="550"/>
                    <a:pt x="467" y="550"/>
                    <a:pt x="469" y="550"/>
                  </a:cubicBezTo>
                  <a:cubicBezTo>
                    <a:pt x="477" y="549"/>
                    <a:pt x="469" y="541"/>
                    <a:pt x="468" y="539"/>
                  </a:cubicBezTo>
                  <a:close/>
                  <a:moveTo>
                    <a:pt x="379" y="367"/>
                  </a:moveTo>
                  <a:cubicBezTo>
                    <a:pt x="409" y="374"/>
                    <a:pt x="440" y="385"/>
                    <a:pt x="466" y="403"/>
                  </a:cubicBezTo>
                  <a:cubicBezTo>
                    <a:pt x="439" y="389"/>
                    <a:pt x="408" y="377"/>
                    <a:pt x="379" y="367"/>
                  </a:cubicBezTo>
                  <a:close/>
                  <a:moveTo>
                    <a:pt x="414" y="391"/>
                  </a:moveTo>
                  <a:cubicBezTo>
                    <a:pt x="427" y="398"/>
                    <a:pt x="438" y="405"/>
                    <a:pt x="446" y="414"/>
                  </a:cubicBezTo>
                  <a:cubicBezTo>
                    <a:pt x="435" y="407"/>
                    <a:pt x="425" y="399"/>
                    <a:pt x="414" y="391"/>
                  </a:cubicBezTo>
                  <a:close/>
                  <a:moveTo>
                    <a:pt x="562" y="425"/>
                  </a:moveTo>
                  <a:cubicBezTo>
                    <a:pt x="561" y="425"/>
                    <a:pt x="560" y="424"/>
                    <a:pt x="559" y="424"/>
                  </a:cubicBezTo>
                  <a:cubicBezTo>
                    <a:pt x="559" y="424"/>
                    <a:pt x="559" y="424"/>
                    <a:pt x="559" y="424"/>
                  </a:cubicBezTo>
                  <a:cubicBezTo>
                    <a:pt x="560" y="424"/>
                    <a:pt x="560" y="423"/>
                    <a:pt x="560" y="423"/>
                  </a:cubicBezTo>
                  <a:cubicBezTo>
                    <a:pt x="561" y="423"/>
                    <a:pt x="561" y="424"/>
                    <a:pt x="562" y="425"/>
                  </a:cubicBezTo>
                  <a:close/>
                  <a:moveTo>
                    <a:pt x="574" y="502"/>
                  </a:moveTo>
                  <a:cubicBezTo>
                    <a:pt x="564" y="513"/>
                    <a:pt x="554" y="526"/>
                    <a:pt x="545" y="538"/>
                  </a:cubicBezTo>
                  <a:cubicBezTo>
                    <a:pt x="548" y="533"/>
                    <a:pt x="551" y="527"/>
                    <a:pt x="554" y="522"/>
                  </a:cubicBezTo>
                  <a:cubicBezTo>
                    <a:pt x="557" y="519"/>
                    <a:pt x="559" y="516"/>
                    <a:pt x="561" y="513"/>
                  </a:cubicBezTo>
                  <a:cubicBezTo>
                    <a:pt x="566" y="509"/>
                    <a:pt x="570" y="506"/>
                    <a:pt x="574" y="502"/>
                  </a:cubicBezTo>
                  <a:close/>
                  <a:moveTo>
                    <a:pt x="596" y="505"/>
                  </a:moveTo>
                  <a:cubicBezTo>
                    <a:pt x="577" y="530"/>
                    <a:pt x="555" y="554"/>
                    <a:pt x="534" y="578"/>
                  </a:cubicBezTo>
                  <a:cubicBezTo>
                    <a:pt x="525" y="585"/>
                    <a:pt x="516" y="592"/>
                    <a:pt x="508" y="600"/>
                  </a:cubicBezTo>
                  <a:cubicBezTo>
                    <a:pt x="513" y="590"/>
                    <a:pt x="519" y="581"/>
                    <a:pt x="524" y="572"/>
                  </a:cubicBezTo>
                  <a:cubicBezTo>
                    <a:pt x="549" y="545"/>
                    <a:pt x="571" y="507"/>
                    <a:pt x="602" y="487"/>
                  </a:cubicBezTo>
                  <a:cubicBezTo>
                    <a:pt x="601" y="493"/>
                    <a:pt x="599" y="500"/>
                    <a:pt x="596" y="505"/>
                  </a:cubicBezTo>
                  <a:close/>
                  <a:moveTo>
                    <a:pt x="625" y="465"/>
                  </a:moveTo>
                  <a:cubicBezTo>
                    <a:pt x="620" y="473"/>
                    <a:pt x="615" y="480"/>
                    <a:pt x="610" y="487"/>
                  </a:cubicBezTo>
                  <a:cubicBezTo>
                    <a:pt x="612" y="483"/>
                    <a:pt x="612" y="480"/>
                    <a:pt x="610" y="476"/>
                  </a:cubicBezTo>
                  <a:cubicBezTo>
                    <a:pt x="605" y="473"/>
                    <a:pt x="597" y="480"/>
                    <a:pt x="595" y="482"/>
                  </a:cubicBezTo>
                  <a:cubicBezTo>
                    <a:pt x="597" y="480"/>
                    <a:pt x="618" y="450"/>
                    <a:pt x="604" y="461"/>
                  </a:cubicBezTo>
                  <a:cubicBezTo>
                    <a:pt x="606" y="458"/>
                    <a:pt x="608" y="456"/>
                    <a:pt x="610" y="453"/>
                  </a:cubicBezTo>
                  <a:cubicBezTo>
                    <a:pt x="615" y="454"/>
                    <a:pt x="616" y="445"/>
                    <a:pt x="613" y="442"/>
                  </a:cubicBezTo>
                  <a:cubicBezTo>
                    <a:pt x="611" y="435"/>
                    <a:pt x="609" y="428"/>
                    <a:pt x="605" y="421"/>
                  </a:cubicBezTo>
                  <a:cubicBezTo>
                    <a:pt x="620" y="431"/>
                    <a:pt x="631" y="443"/>
                    <a:pt x="631" y="453"/>
                  </a:cubicBezTo>
                  <a:cubicBezTo>
                    <a:pt x="627" y="457"/>
                    <a:pt x="625" y="461"/>
                    <a:pt x="625" y="465"/>
                  </a:cubicBezTo>
                  <a:close/>
                  <a:moveTo>
                    <a:pt x="709" y="356"/>
                  </a:moveTo>
                  <a:cubicBezTo>
                    <a:pt x="703" y="361"/>
                    <a:pt x="697" y="367"/>
                    <a:pt x="691" y="373"/>
                  </a:cubicBezTo>
                  <a:cubicBezTo>
                    <a:pt x="706" y="353"/>
                    <a:pt x="721" y="335"/>
                    <a:pt x="738" y="318"/>
                  </a:cubicBezTo>
                  <a:cubicBezTo>
                    <a:pt x="729" y="331"/>
                    <a:pt x="719" y="343"/>
                    <a:pt x="709" y="356"/>
                  </a:cubicBezTo>
                  <a:close/>
                  <a:moveTo>
                    <a:pt x="751" y="313"/>
                  </a:moveTo>
                  <a:cubicBezTo>
                    <a:pt x="754" y="308"/>
                    <a:pt x="757" y="303"/>
                    <a:pt x="760" y="299"/>
                  </a:cubicBezTo>
                  <a:cubicBezTo>
                    <a:pt x="762" y="297"/>
                    <a:pt x="765" y="295"/>
                    <a:pt x="767" y="293"/>
                  </a:cubicBezTo>
                  <a:cubicBezTo>
                    <a:pt x="762" y="299"/>
                    <a:pt x="757" y="306"/>
                    <a:pt x="751" y="313"/>
                  </a:cubicBezTo>
                  <a:close/>
                  <a:moveTo>
                    <a:pt x="810" y="221"/>
                  </a:moveTo>
                  <a:cubicBezTo>
                    <a:pt x="811" y="222"/>
                    <a:pt x="812" y="222"/>
                    <a:pt x="814" y="222"/>
                  </a:cubicBezTo>
                  <a:cubicBezTo>
                    <a:pt x="809" y="225"/>
                    <a:pt x="804" y="229"/>
                    <a:pt x="801" y="233"/>
                  </a:cubicBezTo>
                  <a:cubicBezTo>
                    <a:pt x="801" y="226"/>
                    <a:pt x="801" y="219"/>
                    <a:pt x="800" y="211"/>
                  </a:cubicBezTo>
                  <a:cubicBezTo>
                    <a:pt x="803" y="215"/>
                    <a:pt x="806" y="218"/>
                    <a:pt x="810" y="221"/>
                  </a:cubicBezTo>
                  <a:close/>
                  <a:moveTo>
                    <a:pt x="798" y="248"/>
                  </a:moveTo>
                  <a:cubicBezTo>
                    <a:pt x="804" y="241"/>
                    <a:pt x="809" y="235"/>
                    <a:pt x="816" y="230"/>
                  </a:cubicBezTo>
                  <a:cubicBezTo>
                    <a:pt x="811" y="239"/>
                    <a:pt x="804" y="248"/>
                    <a:pt x="795" y="257"/>
                  </a:cubicBezTo>
                  <a:cubicBezTo>
                    <a:pt x="796" y="254"/>
                    <a:pt x="797" y="251"/>
                    <a:pt x="798" y="248"/>
                  </a:cubicBezTo>
                  <a:close/>
                  <a:moveTo>
                    <a:pt x="790" y="245"/>
                  </a:moveTo>
                  <a:cubicBezTo>
                    <a:pt x="789" y="246"/>
                    <a:pt x="781" y="253"/>
                    <a:pt x="787" y="256"/>
                  </a:cubicBezTo>
                  <a:cubicBezTo>
                    <a:pt x="785" y="261"/>
                    <a:pt x="783" y="266"/>
                    <a:pt x="781" y="271"/>
                  </a:cubicBezTo>
                  <a:cubicBezTo>
                    <a:pt x="773" y="277"/>
                    <a:pt x="766" y="283"/>
                    <a:pt x="759" y="289"/>
                  </a:cubicBezTo>
                  <a:cubicBezTo>
                    <a:pt x="751" y="288"/>
                    <a:pt x="733" y="311"/>
                    <a:pt x="726" y="316"/>
                  </a:cubicBezTo>
                  <a:cubicBezTo>
                    <a:pt x="750" y="289"/>
                    <a:pt x="774" y="261"/>
                    <a:pt x="792" y="231"/>
                  </a:cubicBezTo>
                  <a:cubicBezTo>
                    <a:pt x="792" y="236"/>
                    <a:pt x="791" y="240"/>
                    <a:pt x="790" y="245"/>
                  </a:cubicBezTo>
                  <a:close/>
                  <a:moveTo>
                    <a:pt x="789" y="218"/>
                  </a:moveTo>
                  <a:cubicBezTo>
                    <a:pt x="788" y="210"/>
                    <a:pt x="788" y="202"/>
                    <a:pt x="787" y="194"/>
                  </a:cubicBezTo>
                  <a:cubicBezTo>
                    <a:pt x="790" y="201"/>
                    <a:pt x="792" y="208"/>
                    <a:pt x="792" y="215"/>
                  </a:cubicBezTo>
                  <a:cubicBezTo>
                    <a:pt x="791" y="216"/>
                    <a:pt x="790" y="217"/>
                    <a:pt x="789" y="218"/>
                  </a:cubicBezTo>
                  <a:close/>
                  <a:moveTo>
                    <a:pt x="791" y="180"/>
                  </a:moveTo>
                  <a:cubicBezTo>
                    <a:pt x="791" y="180"/>
                    <a:pt x="791" y="180"/>
                    <a:pt x="790" y="180"/>
                  </a:cubicBezTo>
                  <a:cubicBezTo>
                    <a:pt x="789" y="178"/>
                    <a:pt x="788" y="176"/>
                    <a:pt x="787" y="174"/>
                  </a:cubicBezTo>
                  <a:cubicBezTo>
                    <a:pt x="789" y="176"/>
                    <a:pt x="790" y="178"/>
                    <a:pt x="791" y="180"/>
                  </a:cubicBezTo>
                  <a:close/>
                  <a:moveTo>
                    <a:pt x="485" y="34"/>
                  </a:moveTo>
                  <a:cubicBezTo>
                    <a:pt x="487" y="33"/>
                    <a:pt x="489" y="31"/>
                    <a:pt x="491" y="30"/>
                  </a:cubicBezTo>
                  <a:cubicBezTo>
                    <a:pt x="494" y="30"/>
                    <a:pt x="498" y="31"/>
                    <a:pt x="500" y="32"/>
                  </a:cubicBezTo>
                  <a:cubicBezTo>
                    <a:pt x="495" y="33"/>
                    <a:pt x="490" y="34"/>
                    <a:pt x="485" y="35"/>
                  </a:cubicBezTo>
                  <a:cubicBezTo>
                    <a:pt x="485" y="35"/>
                    <a:pt x="485" y="34"/>
                    <a:pt x="485" y="34"/>
                  </a:cubicBezTo>
                  <a:close/>
                  <a:moveTo>
                    <a:pt x="485" y="43"/>
                  </a:moveTo>
                  <a:cubicBezTo>
                    <a:pt x="500" y="40"/>
                    <a:pt x="517" y="37"/>
                    <a:pt x="533" y="36"/>
                  </a:cubicBezTo>
                  <a:cubicBezTo>
                    <a:pt x="542" y="36"/>
                    <a:pt x="551" y="36"/>
                    <a:pt x="561" y="36"/>
                  </a:cubicBezTo>
                  <a:cubicBezTo>
                    <a:pt x="548" y="37"/>
                    <a:pt x="535" y="40"/>
                    <a:pt x="522" y="43"/>
                  </a:cubicBezTo>
                  <a:cubicBezTo>
                    <a:pt x="511" y="42"/>
                    <a:pt x="498" y="42"/>
                    <a:pt x="485" y="43"/>
                  </a:cubicBezTo>
                  <a:close/>
                  <a:moveTo>
                    <a:pt x="483" y="69"/>
                  </a:moveTo>
                  <a:cubicBezTo>
                    <a:pt x="486" y="68"/>
                    <a:pt x="489" y="66"/>
                    <a:pt x="492" y="64"/>
                  </a:cubicBezTo>
                  <a:cubicBezTo>
                    <a:pt x="494" y="67"/>
                    <a:pt x="496" y="68"/>
                    <a:pt x="499" y="69"/>
                  </a:cubicBezTo>
                  <a:cubicBezTo>
                    <a:pt x="493" y="69"/>
                    <a:pt x="488" y="69"/>
                    <a:pt x="483" y="69"/>
                  </a:cubicBezTo>
                  <a:close/>
                  <a:moveTo>
                    <a:pt x="523" y="51"/>
                  </a:moveTo>
                  <a:cubicBezTo>
                    <a:pt x="529" y="51"/>
                    <a:pt x="535" y="52"/>
                    <a:pt x="540" y="52"/>
                  </a:cubicBezTo>
                  <a:cubicBezTo>
                    <a:pt x="530" y="53"/>
                    <a:pt x="520" y="55"/>
                    <a:pt x="510" y="56"/>
                  </a:cubicBezTo>
                  <a:cubicBezTo>
                    <a:pt x="514" y="54"/>
                    <a:pt x="519" y="52"/>
                    <a:pt x="523" y="51"/>
                  </a:cubicBezTo>
                  <a:close/>
                  <a:moveTo>
                    <a:pt x="577" y="68"/>
                  </a:moveTo>
                  <a:cubicBezTo>
                    <a:pt x="558" y="66"/>
                    <a:pt x="539" y="65"/>
                    <a:pt x="520" y="63"/>
                  </a:cubicBezTo>
                  <a:cubicBezTo>
                    <a:pt x="538" y="61"/>
                    <a:pt x="557" y="58"/>
                    <a:pt x="575" y="58"/>
                  </a:cubicBezTo>
                  <a:cubicBezTo>
                    <a:pt x="583" y="61"/>
                    <a:pt x="589" y="63"/>
                    <a:pt x="595" y="68"/>
                  </a:cubicBezTo>
                  <a:cubicBezTo>
                    <a:pt x="589" y="68"/>
                    <a:pt x="583" y="68"/>
                    <a:pt x="577" y="68"/>
                  </a:cubicBezTo>
                  <a:close/>
                  <a:moveTo>
                    <a:pt x="609" y="72"/>
                  </a:moveTo>
                  <a:cubicBezTo>
                    <a:pt x="609" y="71"/>
                    <a:pt x="608" y="69"/>
                    <a:pt x="608" y="68"/>
                  </a:cubicBezTo>
                  <a:cubicBezTo>
                    <a:pt x="607" y="67"/>
                    <a:pt x="606" y="67"/>
                    <a:pt x="605" y="66"/>
                  </a:cubicBezTo>
                  <a:cubicBezTo>
                    <a:pt x="619" y="69"/>
                    <a:pt x="632" y="73"/>
                    <a:pt x="645" y="77"/>
                  </a:cubicBezTo>
                  <a:cubicBezTo>
                    <a:pt x="633" y="75"/>
                    <a:pt x="621" y="73"/>
                    <a:pt x="609" y="72"/>
                  </a:cubicBezTo>
                  <a:close/>
                  <a:moveTo>
                    <a:pt x="713" y="111"/>
                  </a:moveTo>
                  <a:cubicBezTo>
                    <a:pt x="708" y="107"/>
                    <a:pt x="704" y="103"/>
                    <a:pt x="699" y="99"/>
                  </a:cubicBezTo>
                  <a:cubicBezTo>
                    <a:pt x="699" y="99"/>
                    <a:pt x="699" y="99"/>
                    <a:pt x="699" y="99"/>
                  </a:cubicBezTo>
                  <a:cubicBezTo>
                    <a:pt x="713" y="104"/>
                    <a:pt x="726" y="110"/>
                    <a:pt x="738" y="117"/>
                  </a:cubicBezTo>
                  <a:cubicBezTo>
                    <a:pt x="741" y="120"/>
                    <a:pt x="744" y="124"/>
                    <a:pt x="747" y="127"/>
                  </a:cubicBezTo>
                  <a:cubicBezTo>
                    <a:pt x="736" y="121"/>
                    <a:pt x="725" y="115"/>
                    <a:pt x="713" y="111"/>
                  </a:cubicBezTo>
                  <a:close/>
                  <a:moveTo>
                    <a:pt x="777" y="172"/>
                  </a:moveTo>
                  <a:cubicBezTo>
                    <a:pt x="780" y="187"/>
                    <a:pt x="780" y="203"/>
                    <a:pt x="781" y="218"/>
                  </a:cubicBezTo>
                  <a:cubicBezTo>
                    <a:pt x="771" y="185"/>
                    <a:pt x="753" y="154"/>
                    <a:pt x="728" y="127"/>
                  </a:cubicBezTo>
                  <a:cubicBezTo>
                    <a:pt x="741" y="133"/>
                    <a:pt x="753" y="141"/>
                    <a:pt x="764" y="150"/>
                  </a:cubicBezTo>
                  <a:cubicBezTo>
                    <a:pt x="769" y="157"/>
                    <a:pt x="773" y="165"/>
                    <a:pt x="777" y="172"/>
                  </a:cubicBezTo>
                  <a:close/>
                  <a:moveTo>
                    <a:pt x="797" y="149"/>
                  </a:moveTo>
                  <a:cubicBezTo>
                    <a:pt x="783" y="136"/>
                    <a:pt x="768" y="125"/>
                    <a:pt x="752" y="115"/>
                  </a:cubicBezTo>
                  <a:cubicBezTo>
                    <a:pt x="732" y="103"/>
                    <a:pt x="718" y="85"/>
                    <a:pt x="699" y="71"/>
                  </a:cubicBezTo>
                  <a:cubicBezTo>
                    <a:pt x="743" y="91"/>
                    <a:pt x="774" y="115"/>
                    <a:pt x="797" y="149"/>
                  </a:cubicBezTo>
                  <a:close/>
                  <a:moveTo>
                    <a:pt x="689" y="74"/>
                  </a:moveTo>
                  <a:cubicBezTo>
                    <a:pt x="699" y="81"/>
                    <a:pt x="709" y="89"/>
                    <a:pt x="717" y="97"/>
                  </a:cubicBezTo>
                  <a:cubicBezTo>
                    <a:pt x="710" y="93"/>
                    <a:pt x="702" y="89"/>
                    <a:pt x="693" y="86"/>
                  </a:cubicBezTo>
                  <a:cubicBezTo>
                    <a:pt x="691" y="82"/>
                    <a:pt x="688" y="78"/>
                    <a:pt x="686" y="75"/>
                  </a:cubicBezTo>
                  <a:cubicBezTo>
                    <a:pt x="687" y="75"/>
                    <a:pt x="688" y="75"/>
                    <a:pt x="689" y="74"/>
                  </a:cubicBezTo>
                  <a:close/>
                  <a:moveTo>
                    <a:pt x="637" y="50"/>
                  </a:moveTo>
                  <a:cubicBezTo>
                    <a:pt x="653" y="57"/>
                    <a:pt x="668" y="67"/>
                    <a:pt x="680" y="81"/>
                  </a:cubicBezTo>
                  <a:cubicBezTo>
                    <a:pt x="636" y="64"/>
                    <a:pt x="597" y="51"/>
                    <a:pt x="550" y="45"/>
                  </a:cubicBezTo>
                  <a:cubicBezTo>
                    <a:pt x="578" y="41"/>
                    <a:pt x="607" y="43"/>
                    <a:pt x="637" y="50"/>
                  </a:cubicBezTo>
                  <a:close/>
                  <a:moveTo>
                    <a:pt x="513" y="30"/>
                  </a:moveTo>
                  <a:cubicBezTo>
                    <a:pt x="511" y="30"/>
                    <a:pt x="509" y="31"/>
                    <a:pt x="507" y="31"/>
                  </a:cubicBezTo>
                  <a:cubicBezTo>
                    <a:pt x="509" y="28"/>
                    <a:pt x="506" y="26"/>
                    <a:pt x="503" y="25"/>
                  </a:cubicBezTo>
                  <a:cubicBezTo>
                    <a:pt x="524" y="18"/>
                    <a:pt x="551" y="20"/>
                    <a:pt x="578" y="26"/>
                  </a:cubicBezTo>
                  <a:cubicBezTo>
                    <a:pt x="569" y="26"/>
                    <a:pt x="517" y="21"/>
                    <a:pt x="513" y="30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6" name="Freeform 24"/>
            <p:cNvSpPr/>
            <p:nvPr/>
          </p:nvSpPr>
          <p:spPr bwMode="auto">
            <a:xfrm>
              <a:off x="2269622" y="4730543"/>
              <a:ext cx="216685" cy="195210"/>
            </a:xfrm>
            <a:custGeom>
              <a:cxnLst>
                <a:cxn ang="0">
                  <a:pos x="73" y="14"/>
                </a:cxn>
                <a:cxn ang="0">
                  <a:pos x="69" y="15"/>
                </a:cxn>
                <a:cxn ang="0">
                  <a:pos x="59" y="12"/>
                </a:cxn>
                <a:cxn ang="0">
                  <a:pos x="21" y="48"/>
                </a:cxn>
                <a:cxn ang="0">
                  <a:pos x="5" y="71"/>
                </a:cxn>
                <a:cxn ang="0">
                  <a:pos x="27" y="57"/>
                </a:cxn>
                <a:cxn ang="0">
                  <a:pos x="32" y="63"/>
                </a:cxn>
                <a:cxn ang="0">
                  <a:pos x="56" y="35"/>
                </a:cxn>
                <a:cxn ang="0">
                  <a:pos x="73" y="14"/>
                </a:cxn>
              </a:cxnLst>
              <a:rect l="0" t="0" r="r" b="b"/>
              <a:pathLst>
                <a:path w="87" h="78">
                  <a:moveTo>
                    <a:pt x="73" y="14"/>
                  </a:moveTo>
                  <a:cubicBezTo>
                    <a:pt x="72" y="14"/>
                    <a:pt x="70" y="14"/>
                    <a:pt x="69" y="15"/>
                  </a:cubicBezTo>
                  <a:cubicBezTo>
                    <a:pt x="75" y="6"/>
                    <a:pt x="61" y="11"/>
                    <a:pt x="59" y="12"/>
                  </a:cubicBezTo>
                  <a:cubicBezTo>
                    <a:pt x="59" y="0"/>
                    <a:pt x="24" y="44"/>
                    <a:pt x="21" y="48"/>
                  </a:cubicBezTo>
                  <a:cubicBezTo>
                    <a:pt x="18" y="51"/>
                    <a:pt x="0" y="66"/>
                    <a:pt x="5" y="71"/>
                  </a:cubicBezTo>
                  <a:cubicBezTo>
                    <a:pt x="11" y="78"/>
                    <a:pt x="24" y="60"/>
                    <a:pt x="27" y="57"/>
                  </a:cubicBezTo>
                  <a:cubicBezTo>
                    <a:pt x="25" y="60"/>
                    <a:pt x="27" y="68"/>
                    <a:pt x="32" y="63"/>
                  </a:cubicBezTo>
                  <a:cubicBezTo>
                    <a:pt x="41" y="54"/>
                    <a:pt x="48" y="44"/>
                    <a:pt x="56" y="35"/>
                  </a:cubicBezTo>
                  <a:cubicBezTo>
                    <a:pt x="57" y="35"/>
                    <a:pt x="87" y="12"/>
                    <a:pt x="73" y="1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7" name="Freeform 25"/>
            <p:cNvSpPr/>
            <p:nvPr/>
          </p:nvSpPr>
          <p:spPr bwMode="auto">
            <a:xfrm>
              <a:off x="2033417" y="5076072"/>
              <a:ext cx="1417233" cy="562207"/>
            </a:xfrm>
            <a:custGeom>
              <a:cxnLst>
                <a:cxn ang="0">
                  <a:pos x="555" y="219"/>
                </a:cxn>
                <a:cxn ang="0">
                  <a:pos x="565" y="182"/>
                </a:cxn>
                <a:cxn ang="0">
                  <a:pos x="536" y="156"/>
                </a:cxn>
                <a:cxn ang="0">
                  <a:pos x="428" y="146"/>
                </a:cxn>
                <a:cxn ang="0">
                  <a:pos x="279" y="149"/>
                </a:cxn>
                <a:cxn ang="0">
                  <a:pos x="148" y="147"/>
                </a:cxn>
                <a:cxn ang="0">
                  <a:pos x="300" y="87"/>
                </a:cxn>
                <a:cxn ang="0">
                  <a:pos x="488" y="41"/>
                </a:cxn>
                <a:cxn ang="0">
                  <a:pos x="539" y="9"/>
                </a:cxn>
                <a:cxn ang="0">
                  <a:pos x="440" y="1"/>
                </a:cxn>
                <a:cxn ang="0">
                  <a:pos x="240" y="33"/>
                </a:cxn>
                <a:cxn ang="0">
                  <a:pos x="46" y="74"/>
                </a:cxn>
                <a:cxn ang="0">
                  <a:pos x="7" y="83"/>
                </a:cxn>
                <a:cxn ang="0">
                  <a:pos x="23" y="87"/>
                </a:cxn>
                <a:cxn ang="0">
                  <a:pos x="132" y="63"/>
                </a:cxn>
                <a:cxn ang="0">
                  <a:pos x="335" y="22"/>
                </a:cxn>
                <a:cxn ang="0">
                  <a:pos x="528" y="15"/>
                </a:cxn>
                <a:cxn ang="0">
                  <a:pos x="411" y="49"/>
                </a:cxn>
                <a:cxn ang="0">
                  <a:pos x="277" y="86"/>
                </a:cxn>
                <a:cxn ang="0">
                  <a:pos x="175" y="120"/>
                </a:cxn>
                <a:cxn ang="0">
                  <a:pos x="137" y="149"/>
                </a:cxn>
                <a:cxn ang="0">
                  <a:pos x="190" y="159"/>
                </a:cxn>
                <a:cxn ang="0">
                  <a:pos x="428" y="154"/>
                </a:cxn>
                <a:cxn ang="0">
                  <a:pos x="522" y="160"/>
                </a:cxn>
                <a:cxn ang="0">
                  <a:pos x="555" y="179"/>
                </a:cxn>
                <a:cxn ang="0">
                  <a:pos x="555" y="219"/>
                </a:cxn>
              </a:cxnLst>
              <a:rect l="0" t="0" r="r" b="b"/>
              <a:pathLst>
                <a:path w="567" h="225">
                  <a:moveTo>
                    <a:pt x="555" y="219"/>
                  </a:moveTo>
                  <a:cubicBezTo>
                    <a:pt x="567" y="225"/>
                    <a:pt x="567" y="187"/>
                    <a:pt x="565" y="182"/>
                  </a:cubicBezTo>
                  <a:cubicBezTo>
                    <a:pt x="561" y="168"/>
                    <a:pt x="548" y="161"/>
                    <a:pt x="536" y="156"/>
                  </a:cubicBezTo>
                  <a:cubicBezTo>
                    <a:pt x="502" y="143"/>
                    <a:pt x="463" y="145"/>
                    <a:pt x="428" y="146"/>
                  </a:cubicBezTo>
                  <a:cubicBezTo>
                    <a:pt x="378" y="148"/>
                    <a:pt x="329" y="148"/>
                    <a:pt x="279" y="149"/>
                  </a:cubicBezTo>
                  <a:cubicBezTo>
                    <a:pt x="239" y="150"/>
                    <a:pt x="188" y="158"/>
                    <a:pt x="148" y="147"/>
                  </a:cubicBezTo>
                  <a:cubicBezTo>
                    <a:pt x="185" y="113"/>
                    <a:pt x="253" y="101"/>
                    <a:pt x="300" y="87"/>
                  </a:cubicBezTo>
                  <a:cubicBezTo>
                    <a:pt x="362" y="68"/>
                    <a:pt x="426" y="59"/>
                    <a:pt x="488" y="41"/>
                  </a:cubicBezTo>
                  <a:cubicBezTo>
                    <a:pt x="494" y="39"/>
                    <a:pt x="552" y="12"/>
                    <a:pt x="539" y="9"/>
                  </a:cubicBezTo>
                  <a:cubicBezTo>
                    <a:pt x="507" y="1"/>
                    <a:pt x="473" y="0"/>
                    <a:pt x="440" y="1"/>
                  </a:cubicBezTo>
                  <a:cubicBezTo>
                    <a:pt x="372" y="4"/>
                    <a:pt x="306" y="20"/>
                    <a:pt x="240" y="33"/>
                  </a:cubicBezTo>
                  <a:cubicBezTo>
                    <a:pt x="175" y="46"/>
                    <a:pt x="111" y="61"/>
                    <a:pt x="46" y="74"/>
                  </a:cubicBezTo>
                  <a:cubicBezTo>
                    <a:pt x="39" y="76"/>
                    <a:pt x="11" y="77"/>
                    <a:pt x="7" y="83"/>
                  </a:cubicBezTo>
                  <a:cubicBezTo>
                    <a:pt x="0" y="93"/>
                    <a:pt x="26" y="86"/>
                    <a:pt x="23" y="87"/>
                  </a:cubicBezTo>
                  <a:cubicBezTo>
                    <a:pt x="60" y="80"/>
                    <a:pt x="96" y="71"/>
                    <a:pt x="132" y="63"/>
                  </a:cubicBezTo>
                  <a:cubicBezTo>
                    <a:pt x="199" y="47"/>
                    <a:pt x="267" y="34"/>
                    <a:pt x="335" y="22"/>
                  </a:cubicBezTo>
                  <a:cubicBezTo>
                    <a:pt x="398" y="11"/>
                    <a:pt x="465" y="2"/>
                    <a:pt x="528" y="15"/>
                  </a:cubicBezTo>
                  <a:cubicBezTo>
                    <a:pt x="494" y="37"/>
                    <a:pt x="450" y="42"/>
                    <a:pt x="411" y="49"/>
                  </a:cubicBezTo>
                  <a:cubicBezTo>
                    <a:pt x="366" y="58"/>
                    <a:pt x="321" y="72"/>
                    <a:pt x="277" y="86"/>
                  </a:cubicBezTo>
                  <a:cubicBezTo>
                    <a:pt x="243" y="96"/>
                    <a:pt x="207" y="106"/>
                    <a:pt x="175" y="120"/>
                  </a:cubicBezTo>
                  <a:cubicBezTo>
                    <a:pt x="168" y="124"/>
                    <a:pt x="135" y="139"/>
                    <a:pt x="137" y="149"/>
                  </a:cubicBezTo>
                  <a:cubicBezTo>
                    <a:pt x="140" y="161"/>
                    <a:pt x="181" y="159"/>
                    <a:pt x="190" y="159"/>
                  </a:cubicBezTo>
                  <a:cubicBezTo>
                    <a:pt x="269" y="158"/>
                    <a:pt x="349" y="157"/>
                    <a:pt x="428" y="154"/>
                  </a:cubicBezTo>
                  <a:cubicBezTo>
                    <a:pt x="459" y="153"/>
                    <a:pt x="491" y="152"/>
                    <a:pt x="522" y="160"/>
                  </a:cubicBezTo>
                  <a:cubicBezTo>
                    <a:pt x="534" y="163"/>
                    <a:pt x="548" y="168"/>
                    <a:pt x="555" y="179"/>
                  </a:cubicBezTo>
                  <a:cubicBezTo>
                    <a:pt x="561" y="188"/>
                    <a:pt x="551" y="217"/>
                    <a:pt x="555" y="21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</p:grpSp>
      <p:sp>
        <p:nvSpPr>
          <p:cNvPr id="16388" name="内容占位符 7"/>
          <p:cNvSpPr txBox="1">
            <a:spLocks noChangeArrowheads="1"/>
          </p:cNvSpPr>
          <p:nvPr/>
        </p:nvSpPr>
        <p:spPr bwMode="auto">
          <a:xfrm>
            <a:off x="1173166" y="1239441"/>
            <a:ext cx="7062787" cy="3416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457200" indent="-457200"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latin typeface="Times New Roman" pitchFamily="18" charset="0"/>
              </a:rPr>
              <a:t>已知一次函数</a:t>
            </a:r>
            <a:r>
              <a:rPr lang="en-US" altLang="zh-CN" sz="2400" b="1" i="1">
                <a:latin typeface="Times New Roman" pitchFamily="18" charset="0"/>
              </a:rPr>
              <a:t>y</a:t>
            </a:r>
            <a:r>
              <a:rPr lang="zh-CN" altLang="en-US" sz="2400" b="1">
                <a:latin typeface="Times New Roman" pitchFamily="18" charset="0"/>
              </a:rPr>
              <a:t>＝</a:t>
            </a:r>
            <a:r>
              <a:rPr lang="en-US" altLang="zh-CN" sz="2400" b="1">
                <a:latin typeface="Times New Roman" pitchFamily="18" charset="0"/>
              </a:rPr>
              <a:t>2</a:t>
            </a:r>
            <a:r>
              <a:rPr lang="en-US" altLang="zh-CN" sz="2400" b="1" i="1">
                <a:latin typeface="Times New Roman" pitchFamily="18" charset="0"/>
              </a:rPr>
              <a:t>x</a:t>
            </a:r>
            <a:r>
              <a:rPr lang="zh-CN" altLang="en-US" sz="2400" b="1">
                <a:latin typeface="Times New Roman" pitchFamily="18" charset="0"/>
              </a:rPr>
              <a:t>＋</a:t>
            </a:r>
            <a:r>
              <a:rPr lang="en-US" altLang="zh-CN" sz="2400" b="1" i="1">
                <a:latin typeface="Times New Roman" pitchFamily="18" charset="0"/>
              </a:rPr>
              <a:t>n</a:t>
            </a:r>
            <a:r>
              <a:rPr lang="zh-CN" altLang="en-US" sz="2400" b="1">
                <a:latin typeface="Times New Roman" pitchFamily="18" charset="0"/>
              </a:rPr>
              <a:t>的图象如图所示，则方程</a:t>
            </a:r>
            <a:endParaRPr lang="en-US" altLang="zh-CN" sz="2400" b="1">
              <a:latin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400" b="1">
                <a:latin typeface="Times New Roman" pitchFamily="18" charset="0"/>
              </a:rPr>
              <a:t>2</a:t>
            </a:r>
            <a:r>
              <a:rPr lang="en-US" altLang="zh-CN" sz="2400" b="1" i="1">
                <a:latin typeface="Times New Roman" pitchFamily="18" charset="0"/>
              </a:rPr>
              <a:t>x</a:t>
            </a:r>
            <a:r>
              <a:rPr lang="zh-CN" altLang="en-US" sz="2400" b="1">
                <a:latin typeface="Times New Roman" pitchFamily="18" charset="0"/>
              </a:rPr>
              <a:t>＋</a:t>
            </a:r>
            <a:r>
              <a:rPr lang="en-US" altLang="zh-CN" sz="2400" b="1" i="1">
                <a:latin typeface="Times New Roman" pitchFamily="18" charset="0"/>
              </a:rPr>
              <a:t>n</a:t>
            </a:r>
            <a:r>
              <a:rPr lang="zh-CN" altLang="en-US" sz="2400" b="1">
                <a:latin typeface="Times New Roman" pitchFamily="18" charset="0"/>
              </a:rPr>
              <a:t>＝</a:t>
            </a:r>
            <a:r>
              <a:rPr lang="en-US" altLang="zh-CN" sz="2400" b="1">
                <a:latin typeface="Times New Roman" pitchFamily="18" charset="0"/>
              </a:rPr>
              <a:t>0</a:t>
            </a:r>
            <a:r>
              <a:rPr lang="zh-CN" altLang="en-US" sz="2400" b="1">
                <a:latin typeface="Times New Roman" pitchFamily="18" charset="0"/>
              </a:rPr>
              <a:t>的解是</a:t>
            </a:r>
            <a:r>
              <a:rPr lang="en-US" altLang="zh-CN" sz="2400" b="1">
                <a:latin typeface="Times New Roman" pitchFamily="18" charset="0"/>
              </a:rPr>
              <a:t>(</a:t>
            </a:r>
            <a:r>
              <a:rPr lang="zh-CN" altLang="en-US" sz="2400" b="1">
                <a:latin typeface="Times New Roman" pitchFamily="18" charset="0"/>
              </a:rPr>
              <a:t>　　</a:t>
            </a:r>
            <a:r>
              <a:rPr lang="en-US" altLang="zh-CN" sz="2400" b="1">
                <a:latin typeface="Times New Roman" pitchFamily="18" charset="0"/>
              </a:rPr>
              <a:t>)</a:t>
            </a:r>
          </a:p>
          <a:p>
            <a:pPr>
              <a:lnSpc>
                <a:spcPct val="150000"/>
              </a:lnSpc>
            </a:pPr>
            <a:r>
              <a:rPr lang="en-US" altLang="zh-CN" sz="2400" b="1">
                <a:latin typeface="Times New Roman" pitchFamily="18" charset="0"/>
              </a:rPr>
              <a:t>A</a:t>
            </a:r>
            <a:r>
              <a:rPr lang="zh-CN" altLang="en-US" sz="2400" b="1">
                <a:latin typeface="Times New Roman" pitchFamily="18" charset="0"/>
              </a:rPr>
              <a:t>．</a:t>
            </a:r>
            <a:r>
              <a:rPr lang="en-US" altLang="zh-CN" sz="2400" b="1" i="1">
                <a:latin typeface="Times New Roman" pitchFamily="18" charset="0"/>
              </a:rPr>
              <a:t>x</a:t>
            </a:r>
            <a:r>
              <a:rPr lang="zh-CN" altLang="en-US" sz="2400" b="1">
                <a:latin typeface="Times New Roman" pitchFamily="18" charset="0"/>
              </a:rPr>
              <a:t>＝</a:t>
            </a:r>
            <a:r>
              <a:rPr lang="en-US" altLang="zh-CN" sz="2400" b="1">
                <a:latin typeface="Times New Roman" pitchFamily="18" charset="0"/>
              </a:rPr>
              <a:t>1                     </a:t>
            </a:r>
          </a:p>
          <a:p>
            <a:pPr>
              <a:lnSpc>
                <a:spcPct val="150000"/>
              </a:lnSpc>
            </a:pPr>
            <a:r>
              <a:rPr lang="en-US" altLang="zh-CN" sz="2400" b="1">
                <a:latin typeface="Times New Roman" pitchFamily="18" charset="0"/>
              </a:rPr>
              <a:t>B</a:t>
            </a:r>
            <a:r>
              <a:rPr lang="zh-CN" altLang="en-US" sz="2400" b="1">
                <a:latin typeface="Times New Roman" pitchFamily="18" charset="0"/>
              </a:rPr>
              <a:t>．</a:t>
            </a:r>
            <a:r>
              <a:rPr lang="en-US" altLang="zh-CN" sz="2400" b="1" i="1">
                <a:latin typeface="Times New Roman" pitchFamily="18" charset="0"/>
              </a:rPr>
              <a:t>x</a:t>
            </a:r>
            <a:r>
              <a:rPr lang="zh-CN" altLang="en-US" sz="2400" b="1">
                <a:latin typeface="Times New Roman" pitchFamily="18" charset="0"/>
              </a:rPr>
              <a:t>＝</a:t>
            </a:r>
          </a:p>
          <a:p>
            <a:pPr>
              <a:lnSpc>
                <a:spcPct val="150000"/>
              </a:lnSpc>
            </a:pPr>
            <a:r>
              <a:rPr lang="en-US" altLang="zh-CN" sz="2400" b="1">
                <a:latin typeface="Times New Roman" pitchFamily="18" charset="0"/>
              </a:rPr>
              <a:t>C</a:t>
            </a:r>
            <a:r>
              <a:rPr lang="zh-CN" altLang="en-US" sz="2400" b="1">
                <a:latin typeface="Times New Roman" pitchFamily="18" charset="0"/>
              </a:rPr>
              <a:t>．</a:t>
            </a:r>
            <a:r>
              <a:rPr lang="en-US" altLang="zh-CN" sz="2400" b="1" i="1">
                <a:latin typeface="Times New Roman" pitchFamily="18" charset="0"/>
              </a:rPr>
              <a:t>x</a:t>
            </a:r>
            <a:r>
              <a:rPr lang="zh-CN" altLang="en-US" sz="2400" b="1">
                <a:latin typeface="Times New Roman" pitchFamily="18" charset="0"/>
              </a:rPr>
              <a:t>＝－                   </a:t>
            </a:r>
            <a:endParaRPr lang="en-US" altLang="zh-CN" sz="2400" b="1">
              <a:latin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400" b="1">
                <a:latin typeface="Times New Roman" pitchFamily="18" charset="0"/>
              </a:rPr>
              <a:t>D</a:t>
            </a:r>
            <a:r>
              <a:rPr lang="zh-CN" altLang="en-US" sz="2400" b="1">
                <a:latin typeface="Times New Roman" pitchFamily="18" charset="0"/>
              </a:rPr>
              <a:t>．</a:t>
            </a:r>
            <a:r>
              <a:rPr lang="en-US" altLang="zh-CN" sz="2400" b="1" i="1">
                <a:latin typeface="Times New Roman" pitchFamily="18" charset="0"/>
              </a:rPr>
              <a:t>x</a:t>
            </a:r>
            <a:r>
              <a:rPr lang="zh-CN" altLang="en-US" sz="2400" b="1">
                <a:latin typeface="Times New Roman" pitchFamily="18" charset="0"/>
              </a:rPr>
              <a:t>＝－</a:t>
            </a:r>
            <a:r>
              <a:rPr lang="en-US" altLang="zh-CN" sz="2400" b="1">
                <a:latin typeface="Times New Roman" pitchFamily="18" charset="0"/>
              </a:rPr>
              <a:t>1</a:t>
            </a:r>
            <a:endParaRPr lang="zh-CN" altLang="en-US" sz="2400" b="1">
              <a:latin typeface="Times New Roman" pitchFamily="18" charset="0"/>
            </a:endParaRPr>
          </a:p>
        </p:txBody>
      </p:sp>
      <p:sp>
        <p:nvSpPr>
          <p:cNvPr id="33" name="矩形 32"/>
          <p:cNvSpPr/>
          <p:nvPr/>
        </p:nvSpPr>
        <p:spPr>
          <a:xfrm>
            <a:off x="7546976" y="642938"/>
            <a:ext cx="1116013" cy="26312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 cmpd="sng">
            <a:solidFill>
              <a:schemeClr val="tx2">
                <a:lumMod val="40000"/>
                <a:lumOff val="6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/>
          </a:p>
        </p:txBody>
      </p:sp>
      <p:sp>
        <p:nvSpPr>
          <p:cNvPr id="16390" name="文本框 33"/>
          <p:cNvSpPr txBox="1">
            <a:spLocks noChangeArrowheads="1"/>
          </p:cNvSpPr>
          <p:nvPr/>
        </p:nvSpPr>
        <p:spPr bwMode="auto">
          <a:xfrm>
            <a:off x="7669216" y="642937"/>
            <a:ext cx="909223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知</a:t>
            </a:r>
            <a:r>
              <a:rPr kumimoji="1" lang="en-US" altLang="zh-CN" sz="1600" b="1">
                <a:latin typeface="楷体" pitchFamily="49" charset="-122"/>
                <a:ea typeface="楷体" pitchFamily="49" charset="-122"/>
              </a:rPr>
              <a:t>2</a:t>
            </a:r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－练</a:t>
            </a:r>
          </a:p>
        </p:txBody>
      </p:sp>
      <p:sp>
        <p:nvSpPr>
          <p:cNvPr id="16391" name="文本框 36"/>
          <p:cNvSpPr txBox="1">
            <a:spLocks noChangeArrowheads="1"/>
          </p:cNvSpPr>
          <p:nvPr/>
        </p:nvSpPr>
        <p:spPr bwMode="auto">
          <a:xfrm>
            <a:off x="5959478" y="4291013"/>
            <a:ext cx="2276585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（来自</a:t>
            </a:r>
            <a:r>
              <a:rPr kumimoji="1" lang="en-US" altLang="zh-CN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《</a:t>
            </a:r>
            <a:r>
              <a:rPr kumimoji="1" lang="zh-CN" altLang="en-US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典中点</a:t>
            </a:r>
            <a:r>
              <a:rPr kumimoji="1" lang="en-US" altLang="zh-CN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》</a:t>
            </a:r>
            <a:r>
              <a:rPr kumimoji="1" lang="zh-CN" altLang="en-US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）</a:t>
            </a:r>
          </a:p>
        </p:txBody>
      </p:sp>
      <p:cxnSp>
        <p:nvCxnSpPr>
          <p:cNvPr id="38" name="直接连接符 12"/>
          <p:cNvCxnSpPr/>
          <p:nvPr/>
        </p:nvCxnSpPr>
        <p:spPr>
          <a:xfrm>
            <a:off x="-26988" y="4377930"/>
            <a:ext cx="904876" cy="350044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直接连接符 19"/>
          <p:cNvCxnSpPr/>
          <p:nvPr/>
        </p:nvCxnSpPr>
        <p:spPr>
          <a:xfrm>
            <a:off x="863600" y="4727972"/>
            <a:ext cx="7372350" cy="0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394" name="Picture 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932738" y="4645820"/>
            <a:ext cx="1219200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95" name="图片 42" descr="上条蓝窄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1"/>
            <a:ext cx="9144000" cy="7703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97" name="Picture 2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703763" y="2130029"/>
            <a:ext cx="2393950" cy="21085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6398" name="Object 22"/>
          <p:cNvGraphicFramePr>
            <a:graphicFrameLocks noChangeAspect="1"/>
          </p:cNvGraphicFramePr>
          <p:nvPr/>
        </p:nvGraphicFramePr>
        <p:xfrm>
          <a:off x="2389188" y="2449117"/>
          <a:ext cx="279400" cy="5572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公式" r:id="rId5" imgW="152268" imgH="406048" progId="Equation.3">
                  <p:embed/>
                </p:oleObj>
              </mc:Choice>
              <mc:Fallback>
                <p:oleObj name="公式" r:id="rId5" imgW="152268" imgH="406048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389188" y="2449117"/>
                        <a:ext cx="279400" cy="5572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399" name="Object 24"/>
          <p:cNvGraphicFramePr>
            <a:graphicFrameLocks noChangeAspect="1"/>
          </p:cNvGraphicFramePr>
          <p:nvPr/>
        </p:nvGraphicFramePr>
        <p:xfrm>
          <a:off x="2700338" y="2836070"/>
          <a:ext cx="279400" cy="5572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公式" r:id="rId7" imgW="152268" imgH="406048" progId="Equation.3">
                  <p:embed/>
                </p:oleObj>
              </mc:Choice>
              <mc:Fallback>
                <p:oleObj name="公式" r:id="rId7" imgW="152268" imgH="406048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700338" y="2836070"/>
                        <a:ext cx="279400" cy="5572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6400" name="图片 1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791075" y="4737499"/>
            <a:ext cx="3259138" cy="2452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" name="矩形 23"/>
          <p:cNvSpPr>
            <a:spLocks noChangeArrowheads="1"/>
          </p:cNvSpPr>
          <p:nvPr/>
        </p:nvSpPr>
        <p:spPr bwMode="auto">
          <a:xfrm>
            <a:off x="3694114" y="1757364"/>
            <a:ext cx="407484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2400" b="1">
                <a:solidFill>
                  <a:srgbClr val="FF0000"/>
                </a:solidFill>
                <a:latin typeface="Times New Roman" pitchFamily="18" charset="0"/>
              </a:rPr>
              <a:t>C</a:t>
            </a:r>
            <a:endParaRPr lang="zh-CN" altLang="en-US" sz="200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569916" y="1132286"/>
            <a:ext cx="446087" cy="334565"/>
          </a:xfrm>
          <a:prstGeom prst="rect">
            <a:avLst/>
          </a:prstGeom>
          <a:solidFill>
            <a:srgbClr val="FFFF0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>
              <a:defRPr/>
            </a:pPr>
            <a:r>
              <a:rPr kumimoji="1" lang="en-US" altLang="zh-CN" sz="2400" b="1" smtClean="0">
                <a:latin typeface="Times New Roman" pitchFamily="18" charset="0"/>
              </a:rPr>
              <a:t>2</a:t>
            </a:r>
          </a:p>
        </p:txBody>
      </p:sp>
      <p:grpSp>
        <p:nvGrpSpPr>
          <p:cNvPr id="2" name="组合 3"/>
          <p:cNvGrpSpPr/>
          <p:nvPr/>
        </p:nvGrpSpPr>
        <p:grpSpPr>
          <a:xfrm>
            <a:off x="8235754" y="3844390"/>
            <a:ext cx="799329" cy="994571"/>
            <a:chOff x="2000231" y="2114716"/>
            <a:chExt cx="2123898" cy="3523563"/>
          </a:xfrm>
          <a:solidFill>
            <a:srgbClr val="0070C0"/>
          </a:solidFill>
        </p:grpSpPr>
        <p:sp>
          <p:nvSpPr>
            <p:cNvPr id="11" name="Freeform 19"/>
            <p:cNvSpPr>
              <a:spLocks noEditPoints="1"/>
            </p:cNvSpPr>
            <p:nvPr/>
          </p:nvSpPr>
          <p:spPr bwMode="auto">
            <a:xfrm>
              <a:off x="3054372" y="2961932"/>
              <a:ext cx="181546" cy="140551"/>
            </a:xfrm>
            <a:custGeom>
              <a:cxnLst>
                <a:cxn ang="0">
                  <a:pos x="28" y="8"/>
                </a:cxn>
                <a:cxn ang="0">
                  <a:pos x="26" y="8"/>
                </a:cxn>
                <a:cxn ang="0">
                  <a:pos x="13" y="13"/>
                </a:cxn>
                <a:cxn ang="0">
                  <a:pos x="11" y="24"/>
                </a:cxn>
                <a:cxn ang="0">
                  <a:pos x="12" y="24"/>
                </a:cxn>
                <a:cxn ang="0">
                  <a:pos x="28" y="8"/>
                </a:cxn>
                <a:cxn ang="0">
                  <a:pos x="26" y="27"/>
                </a:cxn>
                <a:cxn ang="0">
                  <a:pos x="24" y="26"/>
                </a:cxn>
                <a:cxn ang="0">
                  <a:pos x="27" y="27"/>
                </a:cxn>
                <a:cxn ang="0">
                  <a:pos x="26" y="27"/>
                </a:cxn>
                <a:cxn ang="0">
                  <a:pos x="33" y="24"/>
                </a:cxn>
                <a:cxn ang="0">
                  <a:pos x="21" y="18"/>
                </a:cxn>
                <a:cxn ang="0">
                  <a:pos x="38" y="19"/>
                </a:cxn>
                <a:cxn ang="0">
                  <a:pos x="33" y="24"/>
                </a:cxn>
              </a:cxnLst>
              <a:rect l="0" t="0" r="r" b="b"/>
              <a:pathLst>
                <a:path w="73" h="56">
                  <a:moveTo>
                    <a:pt x="28" y="8"/>
                  </a:moveTo>
                  <a:cubicBezTo>
                    <a:pt x="27" y="8"/>
                    <a:pt x="26" y="8"/>
                    <a:pt x="26" y="8"/>
                  </a:cubicBezTo>
                  <a:cubicBezTo>
                    <a:pt x="33" y="0"/>
                    <a:pt x="18" y="2"/>
                    <a:pt x="13" y="13"/>
                  </a:cubicBezTo>
                  <a:cubicBezTo>
                    <a:pt x="12" y="13"/>
                    <a:pt x="0" y="24"/>
                    <a:pt x="11" y="24"/>
                  </a:cubicBezTo>
                  <a:cubicBezTo>
                    <a:pt x="11" y="24"/>
                    <a:pt x="12" y="24"/>
                    <a:pt x="12" y="24"/>
                  </a:cubicBezTo>
                  <a:cubicBezTo>
                    <a:pt x="20" y="56"/>
                    <a:pt x="73" y="7"/>
                    <a:pt x="28" y="8"/>
                  </a:cubicBezTo>
                  <a:close/>
                  <a:moveTo>
                    <a:pt x="26" y="27"/>
                  </a:moveTo>
                  <a:cubicBezTo>
                    <a:pt x="25" y="27"/>
                    <a:pt x="24" y="27"/>
                    <a:pt x="24" y="26"/>
                  </a:cubicBezTo>
                  <a:cubicBezTo>
                    <a:pt x="25" y="27"/>
                    <a:pt x="26" y="27"/>
                    <a:pt x="27" y="27"/>
                  </a:cubicBezTo>
                  <a:cubicBezTo>
                    <a:pt x="26" y="27"/>
                    <a:pt x="26" y="27"/>
                    <a:pt x="26" y="27"/>
                  </a:cubicBezTo>
                  <a:close/>
                  <a:moveTo>
                    <a:pt x="33" y="24"/>
                  </a:moveTo>
                  <a:cubicBezTo>
                    <a:pt x="35" y="18"/>
                    <a:pt x="24" y="18"/>
                    <a:pt x="21" y="18"/>
                  </a:cubicBezTo>
                  <a:cubicBezTo>
                    <a:pt x="27" y="15"/>
                    <a:pt x="32" y="16"/>
                    <a:pt x="38" y="19"/>
                  </a:cubicBezTo>
                  <a:cubicBezTo>
                    <a:pt x="36" y="21"/>
                    <a:pt x="35" y="23"/>
                    <a:pt x="33" y="2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2" name="Freeform 20"/>
            <p:cNvSpPr>
              <a:spLocks noEditPoints="1"/>
            </p:cNvSpPr>
            <p:nvPr/>
          </p:nvSpPr>
          <p:spPr bwMode="auto">
            <a:xfrm>
              <a:off x="2843543" y="2290406"/>
              <a:ext cx="370901" cy="579776"/>
            </a:xfrm>
            <a:custGeom>
              <a:cxnLst>
                <a:cxn ang="0">
                  <a:pos x="76" y="1"/>
                </a:cxn>
                <a:cxn ang="0">
                  <a:pos x="31" y="121"/>
                </a:cxn>
                <a:cxn ang="0">
                  <a:pos x="6" y="190"/>
                </a:cxn>
                <a:cxn ang="0">
                  <a:pos x="8" y="215"/>
                </a:cxn>
                <a:cxn ang="0">
                  <a:pos x="27" y="200"/>
                </a:cxn>
                <a:cxn ang="0">
                  <a:pos x="142" y="232"/>
                </a:cxn>
                <a:cxn ang="0">
                  <a:pos x="143" y="224"/>
                </a:cxn>
                <a:cxn ang="0">
                  <a:pos x="110" y="217"/>
                </a:cxn>
                <a:cxn ang="0">
                  <a:pos x="42" y="199"/>
                </a:cxn>
                <a:cxn ang="0">
                  <a:pos x="38" y="195"/>
                </a:cxn>
                <a:cxn ang="0">
                  <a:pos x="31" y="195"/>
                </a:cxn>
                <a:cxn ang="0">
                  <a:pos x="57" y="151"/>
                </a:cxn>
                <a:cxn ang="0">
                  <a:pos x="60" y="181"/>
                </a:cxn>
                <a:cxn ang="0">
                  <a:pos x="73" y="117"/>
                </a:cxn>
                <a:cxn ang="0">
                  <a:pos x="97" y="47"/>
                </a:cxn>
                <a:cxn ang="0">
                  <a:pos x="66" y="114"/>
                </a:cxn>
                <a:cxn ang="0">
                  <a:pos x="29" y="182"/>
                </a:cxn>
                <a:cxn ang="0">
                  <a:pos x="76" y="1"/>
                </a:cxn>
                <a:cxn ang="0">
                  <a:pos x="26" y="156"/>
                </a:cxn>
                <a:cxn ang="0">
                  <a:pos x="25" y="159"/>
                </a:cxn>
                <a:cxn ang="0">
                  <a:pos x="26" y="156"/>
                </a:cxn>
                <a:cxn ang="0">
                  <a:pos x="46" y="118"/>
                </a:cxn>
                <a:cxn ang="0">
                  <a:pos x="38" y="127"/>
                </a:cxn>
                <a:cxn ang="0">
                  <a:pos x="59" y="75"/>
                </a:cxn>
                <a:cxn ang="0">
                  <a:pos x="46" y="118"/>
                </a:cxn>
              </a:cxnLst>
              <a:rect l="0" t="0" r="r" b="b"/>
              <a:pathLst>
                <a:path w="148" h="231">
                  <a:moveTo>
                    <a:pt x="76" y="1"/>
                  </a:moveTo>
                  <a:cubicBezTo>
                    <a:pt x="74" y="0"/>
                    <a:pt x="36" y="109"/>
                    <a:pt x="31" y="121"/>
                  </a:cubicBezTo>
                  <a:cubicBezTo>
                    <a:pt x="22" y="143"/>
                    <a:pt x="13" y="166"/>
                    <a:pt x="6" y="190"/>
                  </a:cubicBezTo>
                  <a:cubicBezTo>
                    <a:pt x="5" y="192"/>
                    <a:pt x="0" y="230"/>
                    <a:pt x="8" y="215"/>
                  </a:cubicBezTo>
                  <a:cubicBezTo>
                    <a:pt x="12" y="225"/>
                    <a:pt x="26" y="202"/>
                    <a:pt x="27" y="200"/>
                  </a:cubicBezTo>
                  <a:cubicBezTo>
                    <a:pt x="32" y="217"/>
                    <a:pt x="126" y="232"/>
                    <a:pt x="142" y="232"/>
                  </a:cubicBezTo>
                  <a:cubicBezTo>
                    <a:pt x="148" y="232"/>
                    <a:pt x="147" y="225"/>
                    <a:pt x="143" y="224"/>
                  </a:cubicBezTo>
                  <a:cubicBezTo>
                    <a:pt x="132" y="222"/>
                    <a:pt x="121" y="219"/>
                    <a:pt x="110" y="217"/>
                  </a:cubicBezTo>
                  <a:cubicBezTo>
                    <a:pt x="87" y="213"/>
                    <a:pt x="64" y="208"/>
                    <a:pt x="42" y="199"/>
                  </a:cubicBezTo>
                  <a:cubicBezTo>
                    <a:pt x="43" y="197"/>
                    <a:pt x="41" y="195"/>
                    <a:pt x="38" y="195"/>
                  </a:cubicBezTo>
                  <a:cubicBezTo>
                    <a:pt x="36" y="195"/>
                    <a:pt x="33" y="195"/>
                    <a:pt x="31" y="195"/>
                  </a:cubicBezTo>
                  <a:cubicBezTo>
                    <a:pt x="40" y="180"/>
                    <a:pt x="49" y="166"/>
                    <a:pt x="57" y="151"/>
                  </a:cubicBezTo>
                  <a:cubicBezTo>
                    <a:pt x="57" y="152"/>
                    <a:pt x="49" y="190"/>
                    <a:pt x="60" y="181"/>
                  </a:cubicBezTo>
                  <a:cubicBezTo>
                    <a:pt x="68" y="174"/>
                    <a:pt x="70" y="129"/>
                    <a:pt x="73" y="117"/>
                  </a:cubicBezTo>
                  <a:cubicBezTo>
                    <a:pt x="78" y="105"/>
                    <a:pt x="103" y="59"/>
                    <a:pt x="97" y="47"/>
                  </a:cubicBezTo>
                  <a:cubicBezTo>
                    <a:pt x="93" y="40"/>
                    <a:pt x="68" y="106"/>
                    <a:pt x="66" y="114"/>
                  </a:cubicBezTo>
                  <a:cubicBezTo>
                    <a:pt x="56" y="136"/>
                    <a:pt x="44" y="159"/>
                    <a:pt x="29" y="182"/>
                  </a:cubicBezTo>
                  <a:cubicBezTo>
                    <a:pt x="36" y="166"/>
                    <a:pt x="96" y="3"/>
                    <a:pt x="76" y="1"/>
                  </a:cubicBezTo>
                  <a:close/>
                  <a:moveTo>
                    <a:pt x="26" y="156"/>
                  </a:moveTo>
                  <a:cubicBezTo>
                    <a:pt x="25" y="157"/>
                    <a:pt x="25" y="158"/>
                    <a:pt x="25" y="159"/>
                  </a:cubicBezTo>
                  <a:cubicBezTo>
                    <a:pt x="25" y="158"/>
                    <a:pt x="26" y="157"/>
                    <a:pt x="26" y="156"/>
                  </a:cubicBezTo>
                  <a:close/>
                  <a:moveTo>
                    <a:pt x="46" y="118"/>
                  </a:moveTo>
                  <a:cubicBezTo>
                    <a:pt x="43" y="118"/>
                    <a:pt x="40" y="122"/>
                    <a:pt x="38" y="127"/>
                  </a:cubicBezTo>
                  <a:cubicBezTo>
                    <a:pt x="45" y="110"/>
                    <a:pt x="52" y="92"/>
                    <a:pt x="59" y="75"/>
                  </a:cubicBezTo>
                  <a:cubicBezTo>
                    <a:pt x="55" y="89"/>
                    <a:pt x="51" y="103"/>
                    <a:pt x="46" y="118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3" name="Freeform 21"/>
            <p:cNvSpPr>
              <a:spLocks noEditPoints="1"/>
            </p:cNvSpPr>
            <p:nvPr/>
          </p:nvSpPr>
          <p:spPr bwMode="auto">
            <a:xfrm>
              <a:off x="3444794" y="2427054"/>
              <a:ext cx="374805" cy="542687"/>
            </a:xfrm>
            <a:custGeom>
              <a:cxnLst>
                <a:cxn ang="0">
                  <a:pos x="94" y="46"/>
                </a:cxn>
                <a:cxn ang="0">
                  <a:pos x="55" y="95"/>
                </a:cxn>
                <a:cxn ang="0">
                  <a:pos x="8" y="158"/>
                </a:cxn>
                <a:cxn ang="0">
                  <a:pos x="11" y="170"/>
                </a:cxn>
                <a:cxn ang="0">
                  <a:pos x="35" y="158"/>
                </a:cxn>
                <a:cxn ang="0">
                  <a:pos x="7" y="210"/>
                </a:cxn>
                <a:cxn ang="0">
                  <a:pos x="10" y="217"/>
                </a:cxn>
                <a:cxn ang="0">
                  <a:pos x="25" y="204"/>
                </a:cxn>
                <a:cxn ang="0">
                  <a:pos x="70" y="152"/>
                </a:cxn>
                <a:cxn ang="0">
                  <a:pos x="146" y="50"/>
                </a:cxn>
                <a:cxn ang="0">
                  <a:pos x="148" y="42"/>
                </a:cxn>
                <a:cxn ang="0">
                  <a:pos x="130" y="56"/>
                </a:cxn>
                <a:cxn ang="0">
                  <a:pos x="119" y="58"/>
                </a:cxn>
                <a:cxn ang="0">
                  <a:pos x="113" y="48"/>
                </a:cxn>
                <a:cxn ang="0">
                  <a:pos x="122" y="39"/>
                </a:cxn>
                <a:cxn ang="0">
                  <a:pos x="88" y="16"/>
                </a:cxn>
                <a:cxn ang="0">
                  <a:pos x="60" y="5"/>
                </a:cxn>
                <a:cxn ang="0">
                  <a:pos x="80" y="32"/>
                </a:cxn>
                <a:cxn ang="0">
                  <a:pos x="98" y="46"/>
                </a:cxn>
                <a:cxn ang="0">
                  <a:pos x="99" y="57"/>
                </a:cxn>
                <a:cxn ang="0">
                  <a:pos x="88" y="64"/>
                </a:cxn>
                <a:cxn ang="0">
                  <a:pos x="94" y="46"/>
                </a:cxn>
                <a:cxn ang="0">
                  <a:pos x="76" y="20"/>
                </a:cxn>
                <a:cxn ang="0">
                  <a:pos x="71" y="15"/>
                </a:cxn>
                <a:cxn ang="0">
                  <a:pos x="78" y="19"/>
                </a:cxn>
                <a:cxn ang="0">
                  <a:pos x="76" y="20"/>
                </a:cxn>
                <a:cxn ang="0">
                  <a:pos x="85" y="26"/>
                </a:cxn>
                <a:cxn ang="0">
                  <a:pos x="84" y="25"/>
                </a:cxn>
                <a:cxn ang="0">
                  <a:pos x="86" y="24"/>
                </a:cxn>
                <a:cxn ang="0">
                  <a:pos x="90" y="28"/>
                </a:cxn>
                <a:cxn ang="0">
                  <a:pos x="85" y="26"/>
                </a:cxn>
                <a:cxn ang="0">
                  <a:pos x="42" y="170"/>
                </a:cxn>
                <a:cxn ang="0">
                  <a:pos x="20" y="196"/>
                </a:cxn>
                <a:cxn ang="0">
                  <a:pos x="49" y="160"/>
                </a:cxn>
                <a:cxn ang="0">
                  <a:pos x="42" y="170"/>
                </a:cxn>
                <a:cxn ang="0">
                  <a:pos x="116" y="62"/>
                </a:cxn>
                <a:cxn ang="0">
                  <a:pos x="116" y="62"/>
                </a:cxn>
                <a:cxn ang="0">
                  <a:pos x="102" y="77"/>
                </a:cxn>
                <a:cxn ang="0">
                  <a:pos x="106" y="63"/>
                </a:cxn>
                <a:cxn ang="0">
                  <a:pos x="116" y="62"/>
                </a:cxn>
                <a:cxn ang="0">
                  <a:pos x="107" y="55"/>
                </a:cxn>
                <a:cxn ang="0">
                  <a:pos x="107" y="53"/>
                </a:cxn>
                <a:cxn ang="0">
                  <a:pos x="108" y="55"/>
                </a:cxn>
                <a:cxn ang="0">
                  <a:pos x="107" y="55"/>
                </a:cxn>
                <a:cxn ang="0">
                  <a:pos x="112" y="39"/>
                </a:cxn>
                <a:cxn ang="0">
                  <a:pos x="103" y="34"/>
                </a:cxn>
                <a:cxn ang="0">
                  <a:pos x="99" y="27"/>
                </a:cxn>
                <a:cxn ang="0">
                  <a:pos x="112" y="39"/>
                </a:cxn>
                <a:cxn ang="0">
                  <a:pos x="104" y="87"/>
                </a:cxn>
                <a:cxn ang="0">
                  <a:pos x="95" y="101"/>
                </a:cxn>
                <a:cxn ang="0">
                  <a:pos x="72" y="123"/>
                </a:cxn>
                <a:cxn ang="0">
                  <a:pos x="104" y="87"/>
                </a:cxn>
                <a:cxn ang="0">
                  <a:pos x="97" y="67"/>
                </a:cxn>
                <a:cxn ang="0">
                  <a:pos x="72" y="111"/>
                </a:cxn>
                <a:cxn ang="0">
                  <a:pos x="22" y="157"/>
                </a:cxn>
                <a:cxn ang="0">
                  <a:pos x="85" y="69"/>
                </a:cxn>
                <a:cxn ang="0">
                  <a:pos x="87" y="73"/>
                </a:cxn>
                <a:cxn ang="0">
                  <a:pos x="97" y="67"/>
                </a:cxn>
              </a:cxnLst>
              <a:rect l="0" t="0" r="r" b="b"/>
              <a:pathLst>
                <a:path w="150" h="216">
                  <a:moveTo>
                    <a:pt x="94" y="46"/>
                  </a:moveTo>
                  <a:cubicBezTo>
                    <a:pt x="84" y="38"/>
                    <a:pt x="59" y="88"/>
                    <a:pt x="55" y="95"/>
                  </a:cubicBezTo>
                  <a:cubicBezTo>
                    <a:pt x="39" y="115"/>
                    <a:pt x="20" y="134"/>
                    <a:pt x="8" y="158"/>
                  </a:cubicBezTo>
                  <a:cubicBezTo>
                    <a:pt x="0" y="172"/>
                    <a:pt x="0" y="196"/>
                    <a:pt x="11" y="170"/>
                  </a:cubicBezTo>
                  <a:cubicBezTo>
                    <a:pt x="14" y="174"/>
                    <a:pt x="24" y="168"/>
                    <a:pt x="35" y="158"/>
                  </a:cubicBezTo>
                  <a:cubicBezTo>
                    <a:pt x="19" y="175"/>
                    <a:pt x="7" y="194"/>
                    <a:pt x="7" y="210"/>
                  </a:cubicBezTo>
                  <a:cubicBezTo>
                    <a:pt x="5" y="212"/>
                    <a:pt x="6" y="217"/>
                    <a:pt x="10" y="217"/>
                  </a:cubicBezTo>
                  <a:cubicBezTo>
                    <a:pt x="15" y="217"/>
                    <a:pt x="22" y="207"/>
                    <a:pt x="25" y="204"/>
                  </a:cubicBezTo>
                  <a:cubicBezTo>
                    <a:pt x="42" y="189"/>
                    <a:pt x="57" y="171"/>
                    <a:pt x="70" y="152"/>
                  </a:cubicBezTo>
                  <a:cubicBezTo>
                    <a:pt x="79" y="141"/>
                    <a:pt x="150" y="51"/>
                    <a:pt x="146" y="50"/>
                  </a:cubicBezTo>
                  <a:cubicBezTo>
                    <a:pt x="149" y="48"/>
                    <a:pt x="149" y="46"/>
                    <a:pt x="148" y="42"/>
                  </a:cubicBezTo>
                  <a:cubicBezTo>
                    <a:pt x="143" y="37"/>
                    <a:pt x="133" y="53"/>
                    <a:pt x="130" y="56"/>
                  </a:cubicBezTo>
                  <a:cubicBezTo>
                    <a:pt x="129" y="48"/>
                    <a:pt x="121" y="56"/>
                    <a:pt x="119" y="58"/>
                  </a:cubicBezTo>
                  <a:cubicBezTo>
                    <a:pt x="119" y="54"/>
                    <a:pt x="116" y="50"/>
                    <a:pt x="113" y="48"/>
                  </a:cubicBezTo>
                  <a:cubicBezTo>
                    <a:pt x="122" y="52"/>
                    <a:pt x="128" y="52"/>
                    <a:pt x="122" y="39"/>
                  </a:cubicBezTo>
                  <a:cubicBezTo>
                    <a:pt x="116" y="27"/>
                    <a:pt x="102" y="16"/>
                    <a:pt x="88" y="16"/>
                  </a:cubicBezTo>
                  <a:cubicBezTo>
                    <a:pt x="84" y="12"/>
                    <a:pt x="65" y="0"/>
                    <a:pt x="60" y="5"/>
                  </a:cubicBezTo>
                  <a:cubicBezTo>
                    <a:pt x="52" y="14"/>
                    <a:pt x="76" y="29"/>
                    <a:pt x="80" y="32"/>
                  </a:cubicBezTo>
                  <a:cubicBezTo>
                    <a:pt x="86" y="37"/>
                    <a:pt x="92" y="41"/>
                    <a:pt x="98" y="46"/>
                  </a:cubicBezTo>
                  <a:cubicBezTo>
                    <a:pt x="99" y="49"/>
                    <a:pt x="99" y="53"/>
                    <a:pt x="99" y="57"/>
                  </a:cubicBezTo>
                  <a:cubicBezTo>
                    <a:pt x="94" y="59"/>
                    <a:pt x="91" y="61"/>
                    <a:pt x="88" y="64"/>
                  </a:cubicBezTo>
                  <a:cubicBezTo>
                    <a:pt x="90" y="61"/>
                    <a:pt x="99" y="50"/>
                    <a:pt x="94" y="46"/>
                  </a:cubicBezTo>
                  <a:close/>
                  <a:moveTo>
                    <a:pt x="76" y="20"/>
                  </a:moveTo>
                  <a:cubicBezTo>
                    <a:pt x="75" y="18"/>
                    <a:pt x="73" y="17"/>
                    <a:pt x="71" y="15"/>
                  </a:cubicBezTo>
                  <a:cubicBezTo>
                    <a:pt x="74" y="16"/>
                    <a:pt x="76" y="17"/>
                    <a:pt x="78" y="19"/>
                  </a:cubicBezTo>
                  <a:cubicBezTo>
                    <a:pt x="78" y="19"/>
                    <a:pt x="77" y="19"/>
                    <a:pt x="76" y="20"/>
                  </a:cubicBezTo>
                  <a:close/>
                  <a:moveTo>
                    <a:pt x="85" y="26"/>
                  </a:moveTo>
                  <a:cubicBezTo>
                    <a:pt x="85" y="25"/>
                    <a:pt x="84" y="25"/>
                    <a:pt x="84" y="25"/>
                  </a:cubicBezTo>
                  <a:cubicBezTo>
                    <a:pt x="85" y="24"/>
                    <a:pt x="85" y="24"/>
                    <a:pt x="86" y="24"/>
                  </a:cubicBezTo>
                  <a:cubicBezTo>
                    <a:pt x="87" y="25"/>
                    <a:pt x="89" y="27"/>
                    <a:pt x="90" y="28"/>
                  </a:cubicBezTo>
                  <a:cubicBezTo>
                    <a:pt x="88" y="27"/>
                    <a:pt x="87" y="26"/>
                    <a:pt x="85" y="26"/>
                  </a:cubicBezTo>
                  <a:close/>
                  <a:moveTo>
                    <a:pt x="42" y="170"/>
                  </a:moveTo>
                  <a:cubicBezTo>
                    <a:pt x="35" y="179"/>
                    <a:pt x="28" y="188"/>
                    <a:pt x="20" y="196"/>
                  </a:cubicBezTo>
                  <a:cubicBezTo>
                    <a:pt x="27" y="184"/>
                    <a:pt x="38" y="171"/>
                    <a:pt x="49" y="160"/>
                  </a:cubicBezTo>
                  <a:cubicBezTo>
                    <a:pt x="47" y="163"/>
                    <a:pt x="44" y="167"/>
                    <a:pt x="42" y="170"/>
                  </a:cubicBezTo>
                  <a:close/>
                  <a:moveTo>
                    <a:pt x="116" y="62"/>
                  </a:moveTo>
                  <a:cubicBezTo>
                    <a:pt x="116" y="62"/>
                    <a:pt x="116" y="62"/>
                    <a:pt x="116" y="62"/>
                  </a:cubicBezTo>
                  <a:cubicBezTo>
                    <a:pt x="111" y="67"/>
                    <a:pt x="107" y="72"/>
                    <a:pt x="102" y="77"/>
                  </a:cubicBezTo>
                  <a:cubicBezTo>
                    <a:pt x="104" y="73"/>
                    <a:pt x="105" y="68"/>
                    <a:pt x="106" y="63"/>
                  </a:cubicBezTo>
                  <a:cubicBezTo>
                    <a:pt x="109" y="62"/>
                    <a:pt x="113" y="62"/>
                    <a:pt x="116" y="62"/>
                  </a:cubicBezTo>
                  <a:close/>
                  <a:moveTo>
                    <a:pt x="107" y="55"/>
                  </a:moveTo>
                  <a:cubicBezTo>
                    <a:pt x="107" y="54"/>
                    <a:pt x="107" y="54"/>
                    <a:pt x="107" y="53"/>
                  </a:cubicBezTo>
                  <a:cubicBezTo>
                    <a:pt x="107" y="54"/>
                    <a:pt x="108" y="54"/>
                    <a:pt x="108" y="55"/>
                  </a:cubicBezTo>
                  <a:cubicBezTo>
                    <a:pt x="108" y="55"/>
                    <a:pt x="107" y="55"/>
                    <a:pt x="107" y="55"/>
                  </a:cubicBezTo>
                  <a:close/>
                  <a:moveTo>
                    <a:pt x="112" y="39"/>
                  </a:moveTo>
                  <a:cubicBezTo>
                    <a:pt x="109" y="37"/>
                    <a:pt x="106" y="36"/>
                    <a:pt x="103" y="34"/>
                  </a:cubicBezTo>
                  <a:cubicBezTo>
                    <a:pt x="102" y="32"/>
                    <a:pt x="101" y="29"/>
                    <a:pt x="99" y="27"/>
                  </a:cubicBezTo>
                  <a:cubicBezTo>
                    <a:pt x="104" y="30"/>
                    <a:pt x="109" y="34"/>
                    <a:pt x="112" y="39"/>
                  </a:cubicBezTo>
                  <a:close/>
                  <a:moveTo>
                    <a:pt x="104" y="87"/>
                  </a:moveTo>
                  <a:cubicBezTo>
                    <a:pt x="101" y="92"/>
                    <a:pt x="98" y="96"/>
                    <a:pt x="95" y="101"/>
                  </a:cubicBezTo>
                  <a:cubicBezTo>
                    <a:pt x="89" y="107"/>
                    <a:pt x="81" y="114"/>
                    <a:pt x="72" y="123"/>
                  </a:cubicBezTo>
                  <a:cubicBezTo>
                    <a:pt x="87" y="106"/>
                    <a:pt x="101" y="91"/>
                    <a:pt x="104" y="87"/>
                  </a:cubicBezTo>
                  <a:close/>
                  <a:moveTo>
                    <a:pt x="97" y="67"/>
                  </a:moveTo>
                  <a:cubicBezTo>
                    <a:pt x="95" y="75"/>
                    <a:pt x="70" y="107"/>
                    <a:pt x="72" y="111"/>
                  </a:cubicBezTo>
                  <a:cubicBezTo>
                    <a:pt x="57" y="128"/>
                    <a:pt x="40" y="144"/>
                    <a:pt x="22" y="157"/>
                  </a:cubicBezTo>
                  <a:cubicBezTo>
                    <a:pt x="37" y="125"/>
                    <a:pt x="66" y="98"/>
                    <a:pt x="85" y="69"/>
                  </a:cubicBezTo>
                  <a:cubicBezTo>
                    <a:pt x="85" y="70"/>
                    <a:pt x="86" y="72"/>
                    <a:pt x="87" y="73"/>
                  </a:cubicBezTo>
                  <a:cubicBezTo>
                    <a:pt x="91" y="73"/>
                    <a:pt x="95" y="71"/>
                    <a:pt x="97" y="67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4" name="Freeform 22"/>
            <p:cNvSpPr>
              <a:spLocks noEditPoints="1"/>
            </p:cNvSpPr>
            <p:nvPr/>
          </p:nvSpPr>
          <p:spPr bwMode="auto">
            <a:xfrm>
              <a:off x="2417983" y="3512428"/>
              <a:ext cx="443129" cy="694951"/>
            </a:xfrm>
            <a:custGeom>
              <a:cxnLst>
                <a:cxn ang="0">
                  <a:pos x="108" y="80"/>
                </a:cxn>
                <a:cxn ang="0">
                  <a:pos x="85" y="118"/>
                </a:cxn>
                <a:cxn ang="0">
                  <a:pos x="54" y="175"/>
                </a:cxn>
                <a:cxn ang="0">
                  <a:pos x="15" y="248"/>
                </a:cxn>
                <a:cxn ang="0">
                  <a:pos x="24" y="251"/>
                </a:cxn>
                <a:cxn ang="0">
                  <a:pos x="70" y="189"/>
                </a:cxn>
                <a:cxn ang="0">
                  <a:pos x="110" y="97"/>
                </a:cxn>
                <a:cxn ang="0">
                  <a:pos x="132" y="63"/>
                </a:cxn>
                <a:cxn ang="0">
                  <a:pos x="160" y="97"/>
                </a:cxn>
                <a:cxn ang="0">
                  <a:pos x="132" y="52"/>
                </a:cxn>
                <a:cxn ang="0">
                  <a:pos x="175" y="41"/>
                </a:cxn>
                <a:cxn ang="0">
                  <a:pos x="119" y="18"/>
                </a:cxn>
                <a:cxn ang="0">
                  <a:pos x="88" y="5"/>
                </a:cxn>
                <a:cxn ang="0">
                  <a:pos x="91" y="16"/>
                </a:cxn>
                <a:cxn ang="0">
                  <a:pos x="159" y="38"/>
                </a:cxn>
                <a:cxn ang="0">
                  <a:pos x="123" y="44"/>
                </a:cxn>
                <a:cxn ang="0">
                  <a:pos x="121" y="53"/>
                </a:cxn>
                <a:cxn ang="0">
                  <a:pos x="126" y="56"/>
                </a:cxn>
                <a:cxn ang="0">
                  <a:pos x="114" y="72"/>
                </a:cxn>
                <a:cxn ang="0">
                  <a:pos x="108" y="80"/>
                </a:cxn>
                <a:cxn ang="0">
                  <a:pos x="34" y="233"/>
                </a:cxn>
                <a:cxn ang="0">
                  <a:pos x="91" y="126"/>
                </a:cxn>
                <a:cxn ang="0">
                  <a:pos x="34" y="233"/>
                </a:cxn>
              </a:cxnLst>
              <a:rect l="0" t="0" r="r" b="b"/>
              <a:pathLst>
                <a:path w="177" h="278">
                  <a:moveTo>
                    <a:pt x="108" y="80"/>
                  </a:moveTo>
                  <a:cubicBezTo>
                    <a:pt x="99" y="92"/>
                    <a:pt x="92" y="105"/>
                    <a:pt x="85" y="118"/>
                  </a:cubicBezTo>
                  <a:cubicBezTo>
                    <a:pt x="81" y="126"/>
                    <a:pt x="48" y="171"/>
                    <a:pt x="54" y="175"/>
                  </a:cubicBezTo>
                  <a:cubicBezTo>
                    <a:pt x="41" y="199"/>
                    <a:pt x="28" y="224"/>
                    <a:pt x="15" y="248"/>
                  </a:cubicBezTo>
                  <a:cubicBezTo>
                    <a:pt x="0" y="277"/>
                    <a:pt x="8" y="278"/>
                    <a:pt x="24" y="251"/>
                  </a:cubicBezTo>
                  <a:cubicBezTo>
                    <a:pt x="31" y="260"/>
                    <a:pt x="67" y="196"/>
                    <a:pt x="70" y="189"/>
                  </a:cubicBezTo>
                  <a:cubicBezTo>
                    <a:pt x="76" y="177"/>
                    <a:pt x="118" y="107"/>
                    <a:pt x="110" y="97"/>
                  </a:cubicBezTo>
                  <a:cubicBezTo>
                    <a:pt x="118" y="86"/>
                    <a:pt x="125" y="74"/>
                    <a:pt x="132" y="63"/>
                  </a:cubicBezTo>
                  <a:cubicBezTo>
                    <a:pt x="135" y="67"/>
                    <a:pt x="154" y="102"/>
                    <a:pt x="160" y="97"/>
                  </a:cubicBezTo>
                  <a:cubicBezTo>
                    <a:pt x="167" y="92"/>
                    <a:pt x="136" y="56"/>
                    <a:pt x="132" y="52"/>
                  </a:cubicBezTo>
                  <a:cubicBezTo>
                    <a:pt x="138" y="51"/>
                    <a:pt x="174" y="48"/>
                    <a:pt x="175" y="41"/>
                  </a:cubicBezTo>
                  <a:cubicBezTo>
                    <a:pt x="177" y="30"/>
                    <a:pt x="126" y="20"/>
                    <a:pt x="119" y="18"/>
                  </a:cubicBezTo>
                  <a:cubicBezTo>
                    <a:pt x="108" y="15"/>
                    <a:pt x="97" y="11"/>
                    <a:pt x="88" y="5"/>
                  </a:cubicBezTo>
                  <a:cubicBezTo>
                    <a:pt x="80" y="0"/>
                    <a:pt x="85" y="13"/>
                    <a:pt x="91" y="16"/>
                  </a:cubicBezTo>
                  <a:cubicBezTo>
                    <a:pt x="113" y="27"/>
                    <a:pt x="137" y="29"/>
                    <a:pt x="159" y="38"/>
                  </a:cubicBezTo>
                  <a:cubicBezTo>
                    <a:pt x="147" y="41"/>
                    <a:pt x="135" y="44"/>
                    <a:pt x="123" y="44"/>
                  </a:cubicBezTo>
                  <a:cubicBezTo>
                    <a:pt x="97" y="29"/>
                    <a:pt x="86" y="53"/>
                    <a:pt x="121" y="53"/>
                  </a:cubicBezTo>
                  <a:cubicBezTo>
                    <a:pt x="123" y="54"/>
                    <a:pt x="124" y="55"/>
                    <a:pt x="126" y="56"/>
                  </a:cubicBezTo>
                  <a:cubicBezTo>
                    <a:pt x="122" y="62"/>
                    <a:pt x="118" y="67"/>
                    <a:pt x="114" y="72"/>
                  </a:cubicBezTo>
                  <a:cubicBezTo>
                    <a:pt x="109" y="73"/>
                    <a:pt x="107" y="75"/>
                    <a:pt x="108" y="80"/>
                  </a:cubicBezTo>
                  <a:close/>
                  <a:moveTo>
                    <a:pt x="34" y="233"/>
                  </a:moveTo>
                  <a:cubicBezTo>
                    <a:pt x="53" y="198"/>
                    <a:pt x="69" y="159"/>
                    <a:pt x="91" y="126"/>
                  </a:cubicBezTo>
                  <a:cubicBezTo>
                    <a:pt x="75" y="163"/>
                    <a:pt x="57" y="202"/>
                    <a:pt x="34" y="233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5" name="Freeform 23"/>
            <p:cNvSpPr>
              <a:spLocks noEditPoints="1"/>
            </p:cNvSpPr>
            <p:nvPr/>
          </p:nvSpPr>
          <p:spPr bwMode="auto">
            <a:xfrm>
              <a:off x="2000231" y="2114716"/>
              <a:ext cx="2123898" cy="3170227"/>
            </a:xfrm>
            <a:custGeom>
              <a:cxnLst>
                <a:cxn ang="0">
                  <a:pos x="467" y="52"/>
                </a:cxn>
                <a:cxn ang="0">
                  <a:pos x="692" y="104"/>
                </a:cxn>
                <a:cxn ang="0">
                  <a:pos x="777" y="241"/>
                </a:cxn>
                <a:cxn ang="0">
                  <a:pos x="605" y="411"/>
                </a:cxn>
                <a:cxn ang="0">
                  <a:pos x="269" y="446"/>
                </a:cxn>
                <a:cxn ang="0">
                  <a:pos x="456" y="626"/>
                </a:cxn>
                <a:cxn ang="0">
                  <a:pos x="427" y="694"/>
                </a:cxn>
                <a:cxn ang="0">
                  <a:pos x="219" y="1035"/>
                </a:cxn>
                <a:cxn ang="0">
                  <a:pos x="133" y="740"/>
                </a:cxn>
                <a:cxn ang="0">
                  <a:pos x="30" y="996"/>
                </a:cxn>
                <a:cxn ang="0">
                  <a:pos x="230" y="1073"/>
                </a:cxn>
                <a:cxn ang="0">
                  <a:pos x="474" y="651"/>
                </a:cxn>
                <a:cxn ang="0">
                  <a:pos x="812" y="175"/>
                </a:cxn>
                <a:cxn ang="0">
                  <a:pos x="233" y="557"/>
                </a:cxn>
                <a:cxn ang="0">
                  <a:pos x="84" y="960"/>
                </a:cxn>
                <a:cxn ang="0">
                  <a:pos x="125" y="777"/>
                </a:cxn>
                <a:cxn ang="0">
                  <a:pos x="80" y="960"/>
                </a:cxn>
                <a:cxn ang="0">
                  <a:pos x="44" y="972"/>
                </a:cxn>
                <a:cxn ang="0">
                  <a:pos x="25" y="1224"/>
                </a:cxn>
                <a:cxn ang="0">
                  <a:pos x="43" y="1158"/>
                </a:cxn>
                <a:cxn ang="0">
                  <a:pos x="41" y="1230"/>
                </a:cxn>
                <a:cxn ang="0">
                  <a:pos x="56" y="1194"/>
                </a:cxn>
                <a:cxn ang="0">
                  <a:pos x="70" y="1184"/>
                </a:cxn>
                <a:cxn ang="0">
                  <a:pos x="26" y="1151"/>
                </a:cxn>
                <a:cxn ang="0">
                  <a:pos x="130" y="993"/>
                </a:cxn>
                <a:cxn ang="0">
                  <a:pos x="176" y="1009"/>
                </a:cxn>
                <a:cxn ang="0">
                  <a:pos x="264" y="992"/>
                </a:cxn>
                <a:cxn ang="0">
                  <a:pos x="604" y="448"/>
                </a:cxn>
                <a:cxn ang="0">
                  <a:pos x="575" y="403"/>
                </a:cxn>
                <a:cxn ang="0">
                  <a:pos x="534" y="355"/>
                </a:cxn>
                <a:cxn ang="0">
                  <a:pos x="404" y="324"/>
                </a:cxn>
                <a:cxn ang="0">
                  <a:pos x="316" y="367"/>
                </a:cxn>
                <a:cxn ang="0">
                  <a:pos x="302" y="401"/>
                </a:cxn>
                <a:cxn ang="0">
                  <a:pos x="289" y="429"/>
                </a:cxn>
                <a:cxn ang="0">
                  <a:pos x="289" y="460"/>
                </a:cxn>
                <a:cxn ang="0">
                  <a:pos x="294" y="525"/>
                </a:cxn>
                <a:cxn ang="0">
                  <a:pos x="445" y="653"/>
                </a:cxn>
                <a:cxn ang="0">
                  <a:pos x="462" y="648"/>
                </a:cxn>
                <a:cxn ang="0">
                  <a:pos x="262" y="503"/>
                </a:cxn>
                <a:cxn ang="0">
                  <a:pos x="310" y="457"/>
                </a:cxn>
                <a:cxn ang="0">
                  <a:pos x="469" y="528"/>
                </a:cxn>
                <a:cxn ang="0">
                  <a:pos x="450" y="448"/>
                </a:cxn>
                <a:cxn ang="0">
                  <a:pos x="542" y="458"/>
                </a:cxn>
                <a:cxn ang="0">
                  <a:pos x="380" y="320"/>
                </a:cxn>
                <a:cxn ang="0">
                  <a:pos x="543" y="419"/>
                </a:cxn>
                <a:cxn ang="0">
                  <a:pos x="524" y="546"/>
                </a:cxn>
                <a:cxn ang="0">
                  <a:pos x="317" y="488"/>
                </a:cxn>
                <a:cxn ang="0">
                  <a:pos x="468" y="539"/>
                </a:cxn>
                <a:cxn ang="0">
                  <a:pos x="560" y="423"/>
                </a:cxn>
                <a:cxn ang="0">
                  <a:pos x="524" y="572"/>
                </a:cxn>
                <a:cxn ang="0">
                  <a:pos x="605" y="421"/>
                </a:cxn>
                <a:cxn ang="0">
                  <a:pos x="751" y="313"/>
                </a:cxn>
                <a:cxn ang="0">
                  <a:pos x="790" y="245"/>
                </a:cxn>
                <a:cxn ang="0">
                  <a:pos x="789" y="218"/>
                </a:cxn>
                <a:cxn ang="0">
                  <a:pos x="485" y="43"/>
                </a:cxn>
                <a:cxn ang="0">
                  <a:pos x="540" y="52"/>
                </a:cxn>
                <a:cxn ang="0">
                  <a:pos x="605" y="66"/>
                </a:cxn>
                <a:cxn ang="0">
                  <a:pos x="781" y="218"/>
                </a:cxn>
                <a:cxn ang="0">
                  <a:pos x="693" y="86"/>
                </a:cxn>
                <a:cxn ang="0">
                  <a:pos x="578" y="26"/>
                </a:cxn>
              </a:cxnLst>
              <a:rect l="0" t="0" r="r" b="b"/>
              <a:pathLst>
                <a:path w="849" h="1268">
                  <a:moveTo>
                    <a:pt x="488" y="22"/>
                  </a:moveTo>
                  <a:cubicBezTo>
                    <a:pt x="485" y="22"/>
                    <a:pt x="458" y="23"/>
                    <a:pt x="460" y="31"/>
                  </a:cubicBezTo>
                  <a:cubicBezTo>
                    <a:pt x="443" y="32"/>
                    <a:pt x="427" y="39"/>
                    <a:pt x="413" y="48"/>
                  </a:cubicBezTo>
                  <a:cubicBezTo>
                    <a:pt x="412" y="49"/>
                    <a:pt x="400" y="60"/>
                    <a:pt x="410" y="60"/>
                  </a:cubicBezTo>
                  <a:cubicBezTo>
                    <a:pt x="415" y="60"/>
                    <a:pt x="426" y="50"/>
                    <a:pt x="430" y="48"/>
                  </a:cubicBezTo>
                  <a:cubicBezTo>
                    <a:pt x="428" y="50"/>
                    <a:pt x="428" y="52"/>
                    <a:pt x="429" y="54"/>
                  </a:cubicBezTo>
                  <a:cubicBezTo>
                    <a:pt x="424" y="56"/>
                    <a:pt x="419" y="59"/>
                    <a:pt x="415" y="63"/>
                  </a:cubicBezTo>
                  <a:cubicBezTo>
                    <a:pt x="413" y="69"/>
                    <a:pt x="415" y="71"/>
                    <a:pt x="421" y="69"/>
                  </a:cubicBezTo>
                  <a:cubicBezTo>
                    <a:pt x="430" y="60"/>
                    <a:pt x="443" y="56"/>
                    <a:pt x="455" y="54"/>
                  </a:cubicBezTo>
                  <a:cubicBezTo>
                    <a:pt x="438" y="75"/>
                    <a:pt x="460" y="60"/>
                    <a:pt x="467" y="52"/>
                  </a:cubicBezTo>
                  <a:cubicBezTo>
                    <a:pt x="467" y="52"/>
                    <a:pt x="468" y="52"/>
                    <a:pt x="468" y="52"/>
                  </a:cubicBezTo>
                  <a:cubicBezTo>
                    <a:pt x="471" y="54"/>
                    <a:pt x="482" y="57"/>
                    <a:pt x="483" y="51"/>
                  </a:cubicBezTo>
                  <a:cubicBezTo>
                    <a:pt x="489" y="51"/>
                    <a:pt x="495" y="50"/>
                    <a:pt x="501" y="50"/>
                  </a:cubicBezTo>
                  <a:cubicBezTo>
                    <a:pt x="484" y="58"/>
                    <a:pt x="468" y="69"/>
                    <a:pt x="451" y="78"/>
                  </a:cubicBezTo>
                  <a:cubicBezTo>
                    <a:pt x="428" y="90"/>
                    <a:pt x="452" y="88"/>
                    <a:pt x="464" y="81"/>
                  </a:cubicBezTo>
                  <a:cubicBezTo>
                    <a:pt x="505" y="68"/>
                    <a:pt x="555" y="86"/>
                    <a:pt x="593" y="101"/>
                  </a:cubicBezTo>
                  <a:cubicBezTo>
                    <a:pt x="608" y="108"/>
                    <a:pt x="609" y="99"/>
                    <a:pt x="596" y="94"/>
                  </a:cubicBezTo>
                  <a:cubicBezTo>
                    <a:pt x="576" y="85"/>
                    <a:pt x="554" y="78"/>
                    <a:pt x="532" y="74"/>
                  </a:cubicBezTo>
                  <a:cubicBezTo>
                    <a:pt x="580" y="79"/>
                    <a:pt x="628" y="79"/>
                    <a:pt x="676" y="92"/>
                  </a:cubicBezTo>
                  <a:cubicBezTo>
                    <a:pt x="681" y="96"/>
                    <a:pt x="687" y="100"/>
                    <a:pt x="692" y="104"/>
                  </a:cubicBezTo>
                  <a:cubicBezTo>
                    <a:pt x="692" y="104"/>
                    <a:pt x="692" y="104"/>
                    <a:pt x="692" y="104"/>
                  </a:cubicBezTo>
                  <a:cubicBezTo>
                    <a:pt x="680" y="101"/>
                    <a:pt x="628" y="85"/>
                    <a:pt x="618" y="95"/>
                  </a:cubicBezTo>
                  <a:cubicBezTo>
                    <a:pt x="610" y="104"/>
                    <a:pt x="634" y="103"/>
                    <a:pt x="632" y="103"/>
                  </a:cubicBezTo>
                  <a:cubicBezTo>
                    <a:pt x="651" y="103"/>
                    <a:pt x="670" y="107"/>
                    <a:pt x="689" y="112"/>
                  </a:cubicBezTo>
                  <a:cubicBezTo>
                    <a:pt x="678" y="119"/>
                    <a:pt x="690" y="124"/>
                    <a:pt x="697" y="114"/>
                  </a:cubicBezTo>
                  <a:cubicBezTo>
                    <a:pt x="701" y="116"/>
                    <a:pt x="705" y="117"/>
                    <a:pt x="709" y="119"/>
                  </a:cubicBezTo>
                  <a:cubicBezTo>
                    <a:pt x="728" y="137"/>
                    <a:pt x="745" y="158"/>
                    <a:pt x="757" y="181"/>
                  </a:cubicBezTo>
                  <a:cubicBezTo>
                    <a:pt x="760" y="186"/>
                    <a:pt x="779" y="233"/>
                    <a:pt x="782" y="222"/>
                  </a:cubicBezTo>
                  <a:cubicBezTo>
                    <a:pt x="782" y="223"/>
                    <a:pt x="782" y="224"/>
                    <a:pt x="782" y="225"/>
                  </a:cubicBezTo>
                  <a:cubicBezTo>
                    <a:pt x="780" y="227"/>
                    <a:pt x="769" y="238"/>
                    <a:pt x="777" y="241"/>
                  </a:cubicBezTo>
                  <a:cubicBezTo>
                    <a:pt x="748" y="283"/>
                    <a:pt x="712" y="324"/>
                    <a:pt x="675" y="359"/>
                  </a:cubicBezTo>
                  <a:cubicBezTo>
                    <a:pt x="678" y="354"/>
                    <a:pt x="702" y="326"/>
                    <a:pt x="698" y="322"/>
                  </a:cubicBezTo>
                  <a:cubicBezTo>
                    <a:pt x="691" y="314"/>
                    <a:pt x="672" y="349"/>
                    <a:pt x="669" y="353"/>
                  </a:cubicBezTo>
                  <a:cubicBezTo>
                    <a:pt x="659" y="371"/>
                    <a:pt x="630" y="418"/>
                    <a:pt x="664" y="382"/>
                  </a:cubicBezTo>
                  <a:cubicBezTo>
                    <a:pt x="670" y="386"/>
                    <a:pt x="687" y="360"/>
                    <a:pt x="690" y="356"/>
                  </a:cubicBezTo>
                  <a:cubicBezTo>
                    <a:pt x="694" y="353"/>
                    <a:pt x="698" y="349"/>
                    <a:pt x="702" y="346"/>
                  </a:cubicBezTo>
                  <a:cubicBezTo>
                    <a:pt x="689" y="361"/>
                    <a:pt x="677" y="377"/>
                    <a:pt x="666" y="392"/>
                  </a:cubicBezTo>
                  <a:cubicBezTo>
                    <a:pt x="664" y="395"/>
                    <a:pt x="637" y="433"/>
                    <a:pt x="650" y="427"/>
                  </a:cubicBezTo>
                  <a:cubicBezTo>
                    <a:pt x="645" y="433"/>
                    <a:pt x="641" y="439"/>
                    <a:pt x="637" y="444"/>
                  </a:cubicBezTo>
                  <a:cubicBezTo>
                    <a:pt x="632" y="430"/>
                    <a:pt x="618" y="419"/>
                    <a:pt x="605" y="411"/>
                  </a:cubicBezTo>
                  <a:cubicBezTo>
                    <a:pt x="588" y="400"/>
                    <a:pt x="574" y="381"/>
                    <a:pt x="559" y="366"/>
                  </a:cubicBezTo>
                  <a:cubicBezTo>
                    <a:pt x="531" y="337"/>
                    <a:pt x="490" y="322"/>
                    <a:pt x="451" y="317"/>
                  </a:cubicBezTo>
                  <a:cubicBezTo>
                    <a:pt x="442" y="315"/>
                    <a:pt x="433" y="314"/>
                    <a:pt x="424" y="314"/>
                  </a:cubicBezTo>
                  <a:cubicBezTo>
                    <a:pt x="397" y="302"/>
                    <a:pt x="355" y="307"/>
                    <a:pt x="328" y="318"/>
                  </a:cubicBezTo>
                  <a:cubicBezTo>
                    <a:pt x="325" y="314"/>
                    <a:pt x="321" y="318"/>
                    <a:pt x="320" y="321"/>
                  </a:cubicBezTo>
                  <a:cubicBezTo>
                    <a:pt x="313" y="325"/>
                    <a:pt x="291" y="349"/>
                    <a:pt x="312" y="342"/>
                  </a:cubicBezTo>
                  <a:cubicBezTo>
                    <a:pt x="307" y="356"/>
                    <a:pt x="302" y="370"/>
                    <a:pt x="297" y="384"/>
                  </a:cubicBezTo>
                  <a:cubicBezTo>
                    <a:pt x="294" y="386"/>
                    <a:pt x="288" y="390"/>
                    <a:pt x="287" y="394"/>
                  </a:cubicBezTo>
                  <a:cubicBezTo>
                    <a:pt x="280" y="395"/>
                    <a:pt x="278" y="424"/>
                    <a:pt x="277" y="430"/>
                  </a:cubicBezTo>
                  <a:cubicBezTo>
                    <a:pt x="274" y="435"/>
                    <a:pt x="271" y="440"/>
                    <a:pt x="269" y="446"/>
                  </a:cubicBezTo>
                  <a:cubicBezTo>
                    <a:pt x="267" y="446"/>
                    <a:pt x="251" y="456"/>
                    <a:pt x="264" y="456"/>
                  </a:cubicBezTo>
                  <a:cubicBezTo>
                    <a:pt x="261" y="464"/>
                    <a:pt x="258" y="471"/>
                    <a:pt x="255" y="478"/>
                  </a:cubicBezTo>
                  <a:cubicBezTo>
                    <a:pt x="248" y="484"/>
                    <a:pt x="245" y="491"/>
                    <a:pt x="249" y="500"/>
                  </a:cubicBezTo>
                  <a:cubicBezTo>
                    <a:pt x="248" y="503"/>
                    <a:pt x="245" y="512"/>
                    <a:pt x="247" y="516"/>
                  </a:cubicBezTo>
                  <a:cubicBezTo>
                    <a:pt x="209" y="543"/>
                    <a:pt x="280" y="536"/>
                    <a:pt x="294" y="533"/>
                  </a:cubicBezTo>
                  <a:cubicBezTo>
                    <a:pt x="323" y="543"/>
                    <a:pt x="354" y="545"/>
                    <a:pt x="384" y="555"/>
                  </a:cubicBezTo>
                  <a:cubicBezTo>
                    <a:pt x="400" y="565"/>
                    <a:pt x="415" y="578"/>
                    <a:pt x="425" y="594"/>
                  </a:cubicBezTo>
                  <a:cubicBezTo>
                    <a:pt x="431" y="597"/>
                    <a:pt x="433" y="595"/>
                    <a:pt x="432" y="589"/>
                  </a:cubicBezTo>
                  <a:cubicBezTo>
                    <a:pt x="428" y="582"/>
                    <a:pt x="422" y="576"/>
                    <a:pt x="416" y="570"/>
                  </a:cubicBezTo>
                  <a:cubicBezTo>
                    <a:pt x="437" y="584"/>
                    <a:pt x="448" y="603"/>
                    <a:pt x="456" y="626"/>
                  </a:cubicBezTo>
                  <a:cubicBezTo>
                    <a:pt x="456" y="627"/>
                    <a:pt x="456" y="628"/>
                    <a:pt x="455" y="628"/>
                  </a:cubicBezTo>
                  <a:cubicBezTo>
                    <a:pt x="452" y="632"/>
                    <a:pt x="448" y="636"/>
                    <a:pt x="445" y="640"/>
                  </a:cubicBezTo>
                  <a:cubicBezTo>
                    <a:pt x="444" y="637"/>
                    <a:pt x="433" y="592"/>
                    <a:pt x="428" y="606"/>
                  </a:cubicBezTo>
                  <a:cubicBezTo>
                    <a:pt x="426" y="611"/>
                    <a:pt x="435" y="627"/>
                    <a:pt x="436" y="633"/>
                  </a:cubicBezTo>
                  <a:cubicBezTo>
                    <a:pt x="438" y="644"/>
                    <a:pt x="437" y="656"/>
                    <a:pt x="435" y="668"/>
                  </a:cubicBezTo>
                  <a:cubicBezTo>
                    <a:pt x="416" y="692"/>
                    <a:pt x="392" y="712"/>
                    <a:pt x="372" y="736"/>
                  </a:cubicBezTo>
                  <a:cubicBezTo>
                    <a:pt x="371" y="740"/>
                    <a:pt x="372" y="742"/>
                    <a:pt x="375" y="742"/>
                  </a:cubicBezTo>
                  <a:cubicBezTo>
                    <a:pt x="380" y="742"/>
                    <a:pt x="388" y="730"/>
                    <a:pt x="391" y="727"/>
                  </a:cubicBezTo>
                  <a:cubicBezTo>
                    <a:pt x="404" y="714"/>
                    <a:pt x="417" y="701"/>
                    <a:pt x="430" y="686"/>
                  </a:cubicBezTo>
                  <a:cubicBezTo>
                    <a:pt x="429" y="689"/>
                    <a:pt x="428" y="691"/>
                    <a:pt x="427" y="694"/>
                  </a:cubicBezTo>
                  <a:cubicBezTo>
                    <a:pt x="423" y="700"/>
                    <a:pt x="400" y="721"/>
                    <a:pt x="401" y="728"/>
                  </a:cubicBezTo>
                  <a:cubicBezTo>
                    <a:pt x="400" y="729"/>
                    <a:pt x="399" y="731"/>
                    <a:pt x="398" y="732"/>
                  </a:cubicBezTo>
                  <a:cubicBezTo>
                    <a:pt x="396" y="733"/>
                    <a:pt x="396" y="734"/>
                    <a:pt x="395" y="735"/>
                  </a:cubicBezTo>
                  <a:cubicBezTo>
                    <a:pt x="354" y="789"/>
                    <a:pt x="315" y="845"/>
                    <a:pt x="277" y="900"/>
                  </a:cubicBezTo>
                  <a:cubicBezTo>
                    <a:pt x="267" y="915"/>
                    <a:pt x="274" y="919"/>
                    <a:pt x="284" y="905"/>
                  </a:cubicBezTo>
                  <a:cubicBezTo>
                    <a:pt x="292" y="892"/>
                    <a:pt x="301" y="879"/>
                    <a:pt x="310" y="866"/>
                  </a:cubicBezTo>
                  <a:cubicBezTo>
                    <a:pt x="331" y="836"/>
                    <a:pt x="353" y="805"/>
                    <a:pt x="375" y="775"/>
                  </a:cubicBezTo>
                  <a:cubicBezTo>
                    <a:pt x="363" y="798"/>
                    <a:pt x="220" y="1010"/>
                    <a:pt x="236" y="1019"/>
                  </a:cubicBezTo>
                  <a:cubicBezTo>
                    <a:pt x="231" y="1027"/>
                    <a:pt x="227" y="1035"/>
                    <a:pt x="224" y="1043"/>
                  </a:cubicBezTo>
                  <a:cubicBezTo>
                    <a:pt x="223" y="1040"/>
                    <a:pt x="221" y="1038"/>
                    <a:pt x="219" y="1035"/>
                  </a:cubicBezTo>
                  <a:cubicBezTo>
                    <a:pt x="214" y="1003"/>
                    <a:pt x="176" y="983"/>
                    <a:pt x="138" y="972"/>
                  </a:cubicBezTo>
                  <a:cubicBezTo>
                    <a:pt x="125" y="967"/>
                    <a:pt x="113" y="966"/>
                    <a:pt x="100" y="963"/>
                  </a:cubicBezTo>
                  <a:cubicBezTo>
                    <a:pt x="109" y="959"/>
                    <a:pt x="91" y="950"/>
                    <a:pt x="89" y="949"/>
                  </a:cubicBezTo>
                  <a:cubicBezTo>
                    <a:pt x="103" y="903"/>
                    <a:pt x="120" y="858"/>
                    <a:pt x="137" y="813"/>
                  </a:cubicBezTo>
                  <a:cubicBezTo>
                    <a:pt x="147" y="789"/>
                    <a:pt x="156" y="765"/>
                    <a:pt x="165" y="741"/>
                  </a:cubicBezTo>
                  <a:cubicBezTo>
                    <a:pt x="167" y="737"/>
                    <a:pt x="186" y="696"/>
                    <a:pt x="174" y="700"/>
                  </a:cubicBezTo>
                  <a:cubicBezTo>
                    <a:pt x="191" y="666"/>
                    <a:pt x="207" y="631"/>
                    <a:pt x="225" y="598"/>
                  </a:cubicBezTo>
                  <a:cubicBezTo>
                    <a:pt x="235" y="580"/>
                    <a:pt x="251" y="519"/>
                    <a:pt x="218" y="561"/>
                  </a:cubicBezTo>
                  <a:cubicBezTo>
                    <a:pt x="201" y="583"/>
                    <a:pt x="191" y="612"/>
                    <a:pt x="182" y="638"/>
                  </a:cubicBezTo>
                  <a:cubicBezTo>
                    <a:pt x="169" y="673"/>
                    <a:pt x="148" y="706"/>
                    <a:pt x="133" y="740"/>
                  </a:cubicBezTo>
                  <a:cubicBezTo>
                    <a:pt x="124" y="740"/>
                    <a:pt x="110" y="776"/>
                    <a:pt x="107" y="784"/>
                  </a:cubicBezTo>
                  <a:cubicBezTo>
                    <a:pt x="95" y="806"/>
                    <a:pt x="86" y="829"/>
                    <a:pt x="75" y="852"/>
                  </a:cubicBezTo>
                  <a:cubicBezTo>
                    <a:pt x="65" y="874"/>
                    <a:pt x="55" y="897"/>
                    <a:pt x="47" y="920"/>
                  </a:cubicBezTo>
                  <a:cubicBezTo>
                    <a:pt x="47" y="922"/>
                    <a:pt x="35" y="952"/>
                    <a:pt x="46" y="947"/>
                  </a:cubicBezTo>
                  <a:cubicBezTo>
                    <a:pt x="50" y="948"/>
                    <a:pt x="53" y="949"/>
                    <a:pt x="57" y="948"/>
                  </a:cubicBezTo>
                  <a:cubicBezTo>
                    <a:pt x="56" y="949"/>
                    <a:pt x="55" y="950"/>
                    <a:pt x="53" y="951"/>
                  </a:cubicBezTo>
                  <a:cubicBezTo>
                    <a:pt x="49" y="939"/>
                    <a:pt x="35" y="974"/>
                    <a:pt x="35" y="977"/>
                  </a:cubicBezTo>
                  <a:cubicBezTo>
                    <a:pt x="30" y="978"/>
                    <a:pt x="29" y="981"/>
                    <a:pt x="30" y="986"/>
                  </a:cubicBezTo>
                  <a:cubicBezTo>
                    <a:pt x="28" y="988"/>
                    <a:pt x="28" y="991"/>
                    <a:pt x="31" y="992"/>
                  </a:cubicBezTo>
                  <a:cubicBezTo>
                    <a:pt x="31" y="993"/>
                    <a:pt x="31" y="995"/>
                    <a:pt x="30" y="996"/>
                  </a:cubicBezTo>
                  <a:cubicBezTo>
                    <a:pt x="20" y="992"/>
                    <a:pt x="17" y="1046"/>
                    <a:pt x="17" y="1052"/>
                  </a:cubicBezTo>
                  <a:cubicBezTo>
                    <a:pt x="11" y="1076"/>
                    <a:pt x="12" y="1103"/>
                    <a:pt x="13" y="1127"/>
                  </a:cubicBezTo>
                  <a:cubicBezTo>
                    <a:pt x="14" y="1139"/>
                    <a:pt x="12" y="1228"/>
                    <a:pt x="20" y="1230"/>
                  </a:cubicBezTo>
                  <a:cubicBezTo>
                    <a:pt x="11" y="1241"/>
                    <a:pt x="0" y="1268"/>
                    <a:pt x="23" y="1253"/>
                  </a:cubicBezTo>
                  <a:cubicBezTo>
                    <a:pt x="49" y="1236"/>
                    <a:pt x="72" y="1216"/>
                    <a:pt x="94" y="1195"/>
                  </a:cubicBezTo>
                  <a:cubicBezTo>
                    <a:pt x="111" y="1178"/>
                    <a:pt x="128" y="1160"/>
                    <a:pt x="146" y="1145"/>
                  </a:cubicBezTo>
                  <a:cubicBezTo>
                    <a:pt x="161" y="1135"/>
                    <a:pt x="201" y="1111"/>
                    <a:pt x="206" y="1094"/>
                  </a:cubicBezTo>
                  <a:cubicBezTo>
                    <a:pt x="209" y="1093"/>
                    <a:pt x="216" y="1091"/>
                    <a:pt x="214" y="1086"/>
                  </a:cubicBezTo>
                  <a:cubicBezTo>
                    <a:pt x="217" y="1088"/>
                    <a:pt x="219" y="1084"/>
                    <a:pt x="220" y="1081"/>
                  </a:cubicBezTo>
                  <a:cubicBezTo>
                    <a:pt x="224" y="1079"/>
                    <a:pt x="228" y="1076"/>
                    <a:pt x="230" y="1073"/>
                  </a:cubicBezTo>
                  <a:cubicBezTo>
                    <a:pt x="236" y="1071"/>
                    <a:pt x="235" y="1054"/>
                    <a:pt x="234" y="1049"/>
                  </a:cubicBezTo>
                  <a:cubicBezTo>
                    <a:pt x="242" y="1036"/>
                    <a:pt x="322" y="930"/>
                    <a:pt x="316" y="927"/>
                  </a:cubicBezTo>
                  <a:cubicBezTo>
                    <a:pt x="311" y="923"/>
                    <a:pt x="290" y="958"/>
                    <a:pt x="286" y="963"/>
                  </a:cubicBezTo>
                  <a:cubicBezTo>
                    <a:pt x="288" y="959"/>
                    <a:pt x="289" y="955"/>
                    <a:pt x="291" y="951"/>
                  </a:cubicBezTo>
                  <a:cubicBezTo>
                    <a:pt x="314" y="917"/>
                    <a:pt x="335" y="880"/>
                    <a:pt x="357" y="845"/>
                  </a:cubicBezTo>
                  <a:cubicBezTo>
                    <a:pt x="370" y="826"/>
                    <a:pt x="382" y="807"/>
                    <a:pt x="394" y="788"/>
                  </a:cubicBezTo>
                  <a:cubicBezTo>
                    <a:pt x="401" y="778"/>
                    <a:pt x="408" y="767"/>
                    <a:pt x="415" y="757"/>
                  </a:cubicBezTo>
                  <a:cubicBezTo>
                    <a:pt x="415" y="756"/>
                    <a:pt x="437" y="722"/>
                    <a:pt x="424" y="729"/>
                  </a:cubicBezTo>
                  <a:cubicBezTo>
                    <a:pt x="426" y="725"/>
                    <a:pt x="428" y="721"/>
                    <a:pt x="430" y="717"/>
                  </a:cubicBezTo>
                  <a:cubicBezTo>
                    <a:pt x="444" y="697"/>
                    <a:pt x="470" y="676"/>
                    <a:pt x="474" y="651"/>
                  </a:cubicBezTo>
                  <a:cubicBezTo>
                    <a:pt x="477" y="646"/>
                    <a:pt x="481" y="641"/>
                    <a:pt x="484" y="636"/>
                  </a:cubicBezTo>
                  <a:cubicBezTo>
                    <a:pt x="489" y="645"/>
                    <a:pt x="511" y="615"/>
                    <a:pt x="514" y="611"/>
                  </a:cubicBezTo>
                  <a:cubicBezTo>
                    <a:pt x="530" y="594"/>
                    <a:pt x="547" y="578"/>
                    <a:pt x="565" y="561"/>
                  </a:cubicBezTo>
                  <a:cubicBezTo>
                    <a:pt x="580" y="546"/>
                    <a:pt x="594" y="529"/>
                    <a:pt x="603" y="510"/>
                  </a:cubicBezTo>
                  <a:cubicBezTo>
                    <a:pt x="611" y="499"/>
                    <a:pt x="646" y="463"/>
                    <a:pt x="643" y="449"/>
                  </a:cubicBezTo>
                  <a:cubicBezTo>
                    <a:pt x="675" y="406"/>
                    <a:pt x="711" y="367"/>
                    <a:pt x="748" y="328"/>
                  </a:cubicBezTo>
                  <a:cubicBezTo>
                    <a:pt x="766" y="309"/>
                    <a:pt x="778" y="285"/>
                    <a:pt x="796" y="267"/>
                  </a:cubicBezTo>
                  <a:cubicBezTo>
                    <a:pt x="802" y="261"/>
                    <a:pt x="842" y="204"/>
                    <a:pt x="815" y="221"/>
                  </a:cubicBezTo>
                  <a:cubicBezTo>
                    <a:pt x="828" y="208"/>
                    <a:pt x="781" y="151"/>
                    <a:pt x="774" y="140"/>
                  </a:cubicBezTo>
                  <a:cubicBezTo>
                    <a:pt x="788" y="150"/>
                    <a:pt x="801" y="162"/>
                    <a:pt x="812" y="175"/>
                  </a:cubicBezTo>
                  <a:cubicBezTo>
                    <a:pt x="817" y="180"/>
                    <a:pt x="832" y="209"/>
                    <a:pt x="838" y="209"/>
                  </a:cubicBezTo>
                  <a:cubicBezTo>
                    <a:pt x="849" y="209"/>
                    <a:pt x="803" y="142"/>
                    <a:pt x="797" y="134"/>
                  </a:cubicBezTo>
                  <a:cubicBezTo>
                    <a:pt x="777" y="110"/>
                    <a:pt x="752" y="90"/>
                    <a:pt x="725" y="75"/>
                  </a:cubicBezTo>
                  <a:cubicBezTo>
                    <a:pt x="694" y="59"/>
                    <a:pt x="659" y="39"/>
                    <a:pt x="626" y="31"/>
                  </a:cubicBezTo>
                  <a:cubicBezTo>
                    <a:pt x="586" y="17"/>
                    <a:pt x="529" y="0"/>
                    <a:pt x="488" y="22"/>
                  </a:cubicBezTo>
                  <a:close/>
                  <a:moveTo>
                    <a:pt x="233" y="557"/>
                  </a:moveTo>
                  <a:cubicBezTo>
                    <a:pt x="231" y="575"/>
                    <a:pt x="220" y="591"/>
                    <a:pt x="212" y="607"/>
                  </a:cubicBezTo>
                  <a:cubicBezTo>
                    <a:pt x="210" y="607"/>
                    <a:pt x="208" y="607"/>
                    <a:pt x="207" y="608"/>
                  </a:cubicBezTo>
                  <a:cubicBezTo>
                    <a:pt x="209" y="604"/>
                    <a:pt x="210" y="600"/>
                    <a:pt x="206" y="598"/>
                  </a:cubicBezTo>
                  <a:cubicBezTo>
                    <a:pt x="214" y="581"/>
                    <a:pt x="223" y="565"/>
                    <a:pt x="233" y="557"/>
                  </a:cubicBezTo>
                  <a:close/>
                  <a:moveTo>
                    <a:pt x="206" y="1022"/>
                  </a:moveTo>
                  <a:cubicBezTo>
                    <a:pt x="205" y="1022"/>
                    <a:pt x="205" y="1022"/>
                    <a:pt x="204" y="1022"/>
                  </a:cubicBezTo>
                  <a:cubicBezTo>
                    <a:pt x="201" y="1019"/>
                    <a:pt x="197" y="1015"/>
                    <a:pt x="192" y="1015"/>
                  </a:cubicBezTo>
                  <a:cubicBezTo>
                    <a:pt x="189" y="1010"/>
                    <a:pt x="186" y="1006"/>
                    <a:pt x="182" y="1003"/>
                  </a:cubicBezTo>
                  <a:cubicBezTo>
                    <a:pt x="182" y="1001"/>
                    <a:pt x="181" y="1000"/>
                    <a:pt x="180" y="999"/>
                  </a:cubicBezTo>
                  <a:cubicBezTo>
                    <a:pt x="176" y="997"/>
                    <a:pt x="176" y="997"/>
                    <a:pt x="176" y="997"/>
                  </a:cubicBezTo>
                  <a:cubicBezTo>
                    <a:pt x="176" y="996"/>
                    <a:pt x="175" y="995"/>
                    <a:pt x="174" y="995"/>
                  </a:cubicBezTo>
                  <a:cubicBezTo>
                    <a:pt x="188" y="1002"/>
                    <a:pt x="199" y="1011"/>
                    <a:pt x="206" y="1022"/>
                  </a:cubicBezTo>
                  <a:close/>
                  <a:moveTo>
                    <a:pt x="95" y="962"/>
                  </a:moveTo>
                  <a:cubicBezTo>
                    <a:pt x="91" y="961"/>
                    <a:pt x="87" y="961"/>
                    <a:pt x="84" y="960"/>
                  </a:cubicBezTo>
                  <a:cubicBezTo>
                    <a:pt x="85" y="959"/>
                    <a:pt x="86" y="958"/>
                    <a:pt x="86" y="957"/>
                  </a:cubicBezTo>
                  <a:cubicBezTo>
                    <a:pt x="89" y="958"/>
                    <a:pt x="92" y="960"/>
                    <a:pt x="95" y="962"/>
                  </a:cubicBezTo>
                  <a:close/>
                  <a:moveTo>
                    <a:pt x="167" y="715"/>
                  </a:moveTo>
                  <a:cubicBezTo>
                    <a:pt x="159" y="735"/>
                    <a:pt x="152" y="755"/>
                    <a:pt x="144" y="774"/>
                  </a:cubicBezTo>
                  <a:cubicBezTo>
                    <a:pt x="137" y="791"/>
                    <a:pt x="130" y="809"/>
                    <a:pt x="124" y="827"/>
                  </a:cubicBezTo>
                  <a:cubicBezTo>
                    <a:pt x="136" y="789"/>
                    <a:pt x="149" y="751"/>
                    <a:pt x="167" y="715"/>
                  </a:cubicBezTo>
                  <a:close/>
                  <a:moveTo>
                    <a:pt x="125" y="777"/>
                  </a:moveTo>
                  <a:cubicBezTo>
                    <a:pt x="120" y="790"/>
                    <a:pt x="115" y="803"/>
                    <a:pt x="110" y="815"/>
                  </a:cubicBezTo>
                  <a:cubicBezTo>
                    <a:pt x="110" y="814"/>
                    <a:pt x="109" y="813"/>
                    <a:pt x="109" y="812"/>
                  </a:cubicBezTo>
                  <a:cubicBezTo>
                    <a:pt x="114" y="800"/>
                    <a:pt x="119" y="788"/>
                    <a:pt x="125" y="777"/>
                  </a:cubicBezTo>
                  <a:close/>
                  <a:moveTo>
                    <a:pt x="112" y="837"/>
                  </a:moveTo>
                  <a:cubicBezTo>
                    <a:pt x="101" y="873"/>
                    <a:pt x="90" y="909"/>
                    <a:pt x="74" y="944"/>
                  </a:cubicBezTo>
                  <a:cubicBezTo>
                    <a:pt x="74" y="943"/>
                    <a:pt x="74" y="943"/>
                    <a:pt x="73" y="943"/>
                  </a:cubicBezTo>
                  <a:cubicBezTo>
                    <a:pt x="76" y="934"/>
                    <a:pt x="79" y="925"/>
                    <a:pt x="83" y="915"/>
                  </a:cubicBezTo>
                  <a:cubicBezTo>
                    <a:pt x="89" y="915"/>
                    <a:pt x="108" y="846"/>
                    <a:pt x="112" y="837"/>
                  </a:cubicBezTo>
                  <a:close/>
                  <a:moveTo>
                    <a:pt x="80" y="960"/>
                  </a:moveTo>
                  <a:cubicBezTo>
                    <a:pt x="78" y="960"/>
                    <a:pt x="77" y="960"/>
                    <a:pt x="75" y="960"/>
                  </a:cubicBezTo>
                  <a:cubicBezTo>
                    <a:pt x="76" y="958"/>
                    <a:pt x="78" y="956"/>
                    <a:pt x="79" y="953"/>
                  </a:cubicBezTo>
                  <a:cubicBezTo>
                    <a:pt x="79" y="953"/>
                    <a:pt x="79" y="953"/>
                    <a:pt x="79" y="953"/>
                  </a:cubicBezTo>
                  <a:cubicBezTo>
                    <a:pt x="78" y="956"/>
                    <a:pt x="78" y="958"/>
                    <a:pt x="80" y="960"/>
                  </a:cubicBezTo>
                  <a:close/>
                  <a:moveTo>
                    <a:pt x="95" y="845"/>
                  </a:moveTo>
                  <a:cubicBezTo>
                    <a:pt x="92" y="856"/>
                    <a:pt x="75" y="895"/>
                    <a:pt x="79" y="903"/>
                  </a:cubicBezTo>
                  <a:cubicBezTo>
                    <a:pt x="74" y="916"/>
                    <a:pt x="69" y="929"/>
                    <a:pt x="65" y="941"/>
                  </a:cubicBezTo>
                  <a:cubicBezTo>
                    <a:pt x="63" y="941"/>
                    <a:pt x="60" y="941"/>
                    <a:pt x="57" y="940"/>
                  </a:cubicBezTo>
                  <a:cubicBezTo>
                    <a:pt x="69" y="909"/>
                    <a:pt x="81" y="878"/>
                    <a:pt x="95" y="845"/>
                  </a:cubicBezTo>
                  <a:close/>
                  <a:moveTo>
                    <a:pt x="54" y="927"/>
                  </a:moveTo>
                  <a:cubicBezTo>
                    <a:pt x="57" y="917"/>
                    <a:pt x="60" y="907"/>
                    <a:pt x="64" y="896"/>
                  </a:cubicBezTo>
                  <a:cubicBezTo>
                    <a:pt x="65" y="897"/>
                    <a:pt x="65" y="897"/>
                    <a:pt x="65" y="897"/>
                  </a:cubicBezTo>
                  <a:cubicBezTo>
                    <a:pt x="61" y="907"/>
                    <a:pt x="57" y="917"/>
                    <a:pt x="54" y="927"/>
                  </a:cubicBezTo>
                  <a:close/>
                  <a:moveTo>
                    <a:pt x="44" y="972"/>
                  </a:moveTo>
                  <a:cubicBezTo>
                    <a:pt x="45" y="972"/>
                    <a:pt x="45" y="972"/>
                    <a:pt x="45" y="972"/>
                  </a:cubicBezTo>
                  <a:cubicBezTo>
                    <a:pt x="48" y="966"/>
                    <a:pt x="54" y="960"/>
                    <a:pt x="61" y="956"/>
                  </a:cubicBezTo>
                  <a:cubicBezTo>
                    <a:pt x="60" y="957"/>
                    <a:pt x="58" y="965"/>
                    <a:pt x="58" y="966"/>
                  </a:cubicBezTo>
                  <a:cubicBezTo>
                    <a:pt x="57" y="967"/>
                    <a:pt x="57" y="968"/>
                    <a:pt x="56" y="969"/>
                  </a:cubicBezTo>
                  <a:cubicBezTo>
                    <a:pt x="53" y="973"/>
                    <a:pt x="46" y="977"/>
                    <a:pt x="52" y="983"/>
                  </a:cubicBezTo>
                  <a:cubicBezTo>
                    <a:pt x="52" y="983"/>
                    <a:pt x="52" y="983"/>
                    <a:pt x="52" y="983"/>
                  </a:cubicBezTo>
                  <a:cubicBezTo>
                    <a:pt x="52" y="983"/>
                    <a:pt x="52" y="983"/>
                    <a:pt x="51" y="983"/>
                  </a:cubicBezTo>
                  <a:cubicBezTo>
                    <a:pt x="51" y="978"/>
                    <a:pt x="45" y="980"/>
                    <a:pt x="42" y="981"/>
                  </a:cubicBezTo>
                  <a:cubicBezTo>
                    <a:pt x="43" y="978"/>
                    <a:pt x="43" y="975"/>
                    <a:pt x="44" y="972"/>
                  </a:cubicBezTo>
                  <a:close/>
                  <a:moveTo>
                    <a:pt x="25" y="1224"/>
                  </a:moveTo>
                  <a:cubicBezTo>
                    <a:pt x="24" y="1216"/>
                    <a:pt x="24" y="1209"/>
                    <a:pt x="24" y="1201"/>
                  </a:cubicBezTo>
                  <a:cubicBezTo>
                    <a:pt x="27" y="1195"/>
                    <a:pt x="25" y="1181"/>
                    <a:pt x="25" y="1174"/>
                  </a:cubicBezTo>
                  <a:cubicBezTo>
                    <a:pt x="32" y="1176"/>
                    <a:pt x="32" y="1161"/>
                    <a:pt x="33" y="1158"/>
                  </a:cubicBezTo>
                  <a:cubicBezTo>
                    <a:pt x="35" y="1161"/>
                    <a:pt x="38" y="1164"/>
                    <a:pt x="41" y="1167"/>
                  </a:cubicBezTo>
                  <a:cubicBezTo>
                    <a:pt x="34" y="1174"/>
                    <a:pt x="34" y="1183"/>
                    <a:pt x="45" y="1182"/>
                  </a:cubicBezTo>
                  <a:cubicBezTo>
                    <a:pt x="45" y="1184"/>
                    <a:pt x="46" y="1186"/>
                    <a:pt x="46" y="1188"/>
                  </a:cubicBezTo>
                  <a:cubicBezTo>
                    <a:pt x="43" y="1192"/>
                    <a:pt x="27" y="1211"/>
                    <a:pt x="32" y="1215"/>
                  </a:cubicBezTo>
                  <a:cubicBezTo>
                    <a:pt x="30" y="1218"/>
                    <a:pt x="27" y="1221"/>
                    <a:pt x="25" y="1224"/>
                  </a:cubicBezTo>
                  <a:close/>
                  <a:moveTo>
                    <a:pt x="48" y="1162"/>
                  </a:moveTo>
                  <a:cubicBezTo>
                    <a:pt x="47" y="1161"/>
                    <a:pt x="45" y="1159"/>
                    <a:pt x="43" y="1158"/>
                  </a:cubicBezTo>
                  <a:cubicBezTo>
                    <a:pt x="47" y="1159"/>
                    <a:pt x="51" y="1160"/>
                    <a:pt x="55" y="1161"/>
                  </a:cubicBezTo>
                  <a:cubicBezTo>
                    <a:pt x="54" y="1161"/>
                    <a:pt x="53" y="1161"/>
                    <a:pt x="53" y="1162"/>
                  </a:cubicBezTo>
                  <a:cubicBezTo>
                    <a:pt x="52" y="1161"/>
                    <a:pt x="51" y="1161"/>
                    <a:pt x="51" y="1161"/>
                  </a:cubicBezTo>
                  <a:cubicBezTo>
                    <a:pt x="50" y="1161"/>
                    <a:pt x="49" y="1162"/>
                    <a:pt x="48" y="1162"/>
                  </a:cubicBezTo>
                  <a:close/>
                  <a:moveTo>
                    <a:pt x="49" y="1200"/>
                  </a:moveTo>
                  <a:cubicBezTo>
                    <a:pt x="48" y="1201"/>
                    <a:pt x="48" y="1201"/>
                    <a:pt x="47" y="1202"/>
                  </a:cubicBezTo>
                  <a:cubicBezTo>
                    <a:pt x="47" y="1202"/>
                    <a:pt x="47" y="1201"/>
                    <a:pt x="47" y="1201"/>
                  </a:cubicBezTo>
                  <a:cubicBezTo>
                    <a:pt x="47" y="1201"/>
                    <a:pt x="48" y="1200"/>
                    <a:pt x="48" y="1199"/>
                  </a:cubicBezTo>
                  <a:cubicBezTo>
                    <a:pt x="48" y="1200"/>
                    <a:pt x="49" y="1200"/>
                    <a:pt x="49" y="1200"/>
                  </a:cubicBezTo>
                  <a:close/>
                  <a:moveTo>
                    <a:pt x="41" y="1230"/>
                  </a:moveTo>
                  <a:cubicBezTo>
                    <a:pt x="41" y="1230"/>
                    <a:pt x="41" y="1230"/>
                    <a:pt x="41" y="1230"/>
                  </a:cubicBezTo>
                  <a:cubicBezTo>
                    <a:pt x="45" y="1225"/>
                    <a:pt x="50" y="1221"/>
                    <a:pt x="54" y="1216"/>
                  </a:cubicBezTo>
                  <a:cubicBezTo>
                    <a:pt x="54" y="1215"/>
                    <a:pt x="55" y="1215"/>
                    <a:pt x="55" y="1214"/>
                  </a:cubicBezTo>
                  <a:cubicBezTo>
                    <a:pt x="58" y="1214"/>
                    <a:pt x="59" y="1212"/>
                    <a:pt x="60" y="1210"/>
                  </a:cubicBezTo>
                  <a:cubicBezTo>
                    <a:pt x="62" y="1209"/>
                    <a:pt x="63" y="1207"/>
                    <a:pt x="65" y="1206"/>
                  </a:cubicBezTo>
                  <a:cubicBezTo>
                    <a:pt x="65" y="1207"/>
                    <a:pt x="66" y="1208"/>
                    <a:pt x="67" y="1208"/>
                  </a:cubicBezTo>
                  <a:cubicBezTo>
                    <a:pt x="58" y="1216"/>
                    <a:pt x="49" y="1223"/>
                    <a:pt x="41" y="1230"/>
                  </a:cubicBezTo>
                  <a:close/>
                  <a:moveTo>
                    <a:pt x="59" y="1187"/>
                  </a:moveTo>
                  <a:cubicBezTo>
                    <a:pt x="59" y="1189"/>
                    <a:pt x="59" y="1190"/>
                    <a:pt x="59" y="1192"/>
                  </a:cubicBezTo>
                  <a:cubicBezTo>
                    <a:pt x="58" y="1192"/>
                    <a:pt x="57" y="1193"/>
                    <a:pt x="56" y="1194"/>
                  </a:cubicBezTo>
                  <a:cubicBezTo>
                    <a:pt x="57" y="1192"/>
                    <a:pt x="58" y="1189"/>
                    <a:pt x="59" y="1187"/>
                  </a:cubicBezTo>
                  <a:close/>
                  <a:moveTo>
                    <a:pt x="58" y="1162"/>
                  </a:moveTo>
                  <a:cubicBezTo>
                    <a:pt x="58" y="1163"/>
                    <a:pt x="59" y="1163"/>
                    <a:pt x="60" y="1163"/>
                  </a:cubicBezTo>
                  <a:cubicBezTo>
                    <a:pt x="60" y="1164"/>
                    <a:pt x="60" y="1164"/>
                    <a:pt x="59" y="1165"/>
                  </a:cubicBezTo>
                  <a:cubicBezTo>
                    <a:pt x="59" y="1164"/>
                    <a:pt x="58" y="1163"/>
                    <a:pt x="58" y="1162"/>
                  </a:cubicBezTo>
                  <a:close/>
                  <a:moveTo>
                    <a:pt x="70" y="1184"/>
                  </a:moveTo>
                  <a:cubicBezTo>
                    <a:pt x="69" y="1181"/>
                    <a:pt x="68" y="1179"/>
                    <a:pt x="65" y="1177"/>
                  </a:cubicBezTo>
                  <a:cubicBezTo>
                    <a:pt x="67" y="1176"/>
                    <a:pt x="69" y="1175"/>
                    <a:pt x="71" y="1173"/>
                  </a:cubicBezTo>
                  <a:cubicBezTo>
                    <a:pt x="73" y="1175"/>
                    <a:pt x="75" y="1177"/>
                    <a:pt x="77" y="1179"/>
                  </a:cubicBezTo>
                  <a:cubicBezTo>
                    <a:pt x="75" y="1180"/>
                    <a:pt x="72" y="1182"/>
                    <a:pt x="70" y="1184"/>
                  </a:cubicBezTo>
                  <a:close/>
                  <a:moveTo>
                    <a:pt x="212" y="1077"/>
                  </a:moveTo>
                  <a:cubicBezTo>
                    <a:pt x="207" y="1080"/>
                    <a:pt x="202" y="1084"/>
                    <a:pt x="198" y="1089"/>
                  </a:cubicBezTo>
                  <a:cubicBezTo>
                    <a:pt x="156" y="1111"/>
                    <a:pt x="124" y="1147"/>
                    <a:pt x="86" y="1173"/>
                  </a:cubicBezTo>
                  <a:cubicBezTo>
                    <a:pt x="83" y="1169"/>
                    <a:pt x="81" y="1167"/>
                    <a:pt x="78" y="1164"/>
                  </a:cubicBezTo>
                  <a:cubicBezTo>
                    <a:pt x="77" y="1162"/>
                    <a:pt x="71" y="1160"/>
                    <a:pt x="69" y="1159"/>
                  </a:cubicBezTo>
                  <a:cubicBezTo>
                    <a:pt x="60" y="1148"/>
                    <a:pt x="46" y="1143"/>
                    <a:pt x="34" y="1146"/>
                  </a:cubicBezTo>
                  <a:cubicBezTo>
                    <a:pt x="35" y="1142"/>
                    <a:pt x="35" y="1138"/>
                    <a:pt x="35" y="1134"/>
                  </a:cubicBezTo>
                  <a:cubicBezTo>
                    <a:pt x="37" y="1134"/>
                    <a:pt x="38" y="1132"/>
                    <a:pt x="38" y="1130"/>
                  </a:cubicBezTo>
                  <a:cubicBezTo>
                    <a:pt x="38" y="1120"/>
                    <a:pt x="42" y="1074"/>
                    <a:pt x="35" y="1073"/>
                  </a:cubicBezTo>
                  <a:cubicBezTo>
                    <a:pt x="25" y="1073"/>
                    <a:pt x="27" y="1142"/>
                    <a:pt x="26" y="1151"/>
                  </a:cubicBezTo>
                  <a:cubicBezTo>
                    <a:pt x="26" y="1124"/>
                    <a:pt x="21" y="1096"/>
                    <a:pt x="23" y="1070"/>
                  </a:cubicBezTo>
                  <a:cubicBezTo>
                    <a:pt x="27" y="1067"/>
                    <a:pt x="25" y="1055"/>
                    <a:pt x="25" y="1051"/>
                  </a:cubicBezTo>
                  <a:cubicBezTo>
                    <a:pt x="29" y="1049"/>
                    <a:pt x="35" y="1009"/>
                    <a:pt x="31" y="1007"/>
                  </a:cubicBezTo>
                  <a:cubicBezTo>
                    <a:pt x="32" y="1005"/>
                    <a:pt x="32" y="1003"/>
                    <a:pt x="33" y="1001"/>
                  </a:cubicBezTo>
                  <a:cubicBezTo>
                    <a:pt x="34" y="1001"/>
                    <a:pt x="35" y="1001"/>
                    <a:pt x="37" y="1000"/>
                  </a:cubicBezTo>
                  <a:cubicBezTo>
                    <a:pt x="40" y="1002"/>
                    <a:pt x="46" y="998"/>
                    <a:pt x="42" y="994"/>
                  </a:cubicBezTo>
                  <a:cubicBezTo>
                    <a:pt x="43" y="994"/>
                    <a:pt x="43" y="993"/>
                    <a:pt x="43" y="992"/>
                  </a:cubicBezTo>
                  <a:cubicBezTo>
                    <a:pt x="63" y="991"/>
                    <a:pt x="84" y="991"/>
                    <a:pt x="103" y="994"/>
                  </a:cubicBezTo>
                  <a:cubicBezTo>
                    <a:pt x="121" y="997"/>
                    <a:pt x="144" y="1014"/>
                    <a:pt x="159" y="1014"/>
                  </a:cubicBezTo>
                  <a:cubicBezTo>
                    <a:pt x="175" y="1014"/>
                    <a:pt x="133" y="994"/>
                    <a:pt x="130" y="993"/>
                  </a:cubicBezTo>
                  <a:cubicBezTo>
                    <a:pt x="108" y="985"/>
                    <a:pt x="85" y="983"/>
                    <a:pt x="61" y="983"/>
                  </a:cubicBezTo>
                  <a:cubicBezTo>
                    <a:pt x="64" y="980"/>
                    <a:pt x="66" y="977"/>
                    <a:pt x="68" y="973"/>
                  </a:cubicBezTo>
                  <a:cubicBezTo>
                    <a:pt x="74" y="971"/>
                    <a:pt x="82" y="970"/>
                    <a:pt x="91" y="971"/>
                  </a:cubicBezTo>
                  <a:cubicBezTo>
                    <a:pt x="94" y="971"/>
                    <a:pt x="98" y="972"/>
                    <a:pt x="102" y="972"/>
                  </a:cubicBezTo>
                  <a:cubicBezTo>
                    <a:pt x="101" y="980"/>
                    <a:pt x="139" y="987"/>
                    <a:pt x="143" y="988"/>
                  </a:cubicBezTo>
                  <a:cubicBezTo>
                    <a:pt x="144" y="989"/>
                    <a:pt x="145" y="989"/>
                    <a:pt x="146" y="989"/>
                  </a:cubicBezTo>
                  <a:cubicBezTo>
                    <a:pt x="146" y="992"/>
                    <a:pt x="160" y="1007"/>
                    <a:pt x="161" y="997"/>
                  </a:cubicBezTo>
                  <a:cubicBezTo>
                    <a:pt x="163" y="999"/>
                    <a:pt x="166" y="1000"/>
                    <a:pt x="168" y="1001"/>
                  </a:cubicBezTo>
                  <a:cubicBezTo>
                    <a:pt x="168" y="1002"/>
                    <a:pt x="169" y="1002"/>
                    <a:pt x="169" y="1002"/>
                  </a:cubicBezTo>
                  <a:cubicBezTo>
                    <a:pt x="170" y="1004"/>
                    <a:pt x="172" y="1010"/>
                    <a:pt x="176" y="1009"/>
                  </a:cubicBezTo>
                  <a:cubicBezTo>
                    <a:pt x="186" y="1019"/>
                    <a:pt x="192" y="1050"/>
                    <a:pt x="206" y="1054"/>
                  </a:cubicBezTo>
                  <a:cubicBezTo>
                    <a:pt x="210" y="1066"/>
                    <a:pt x="212" y="1042"/>
                    <a:pt x="210" y="1037"/>
                  </a:cubicBezTo>
                  <a:cubicBezTo>
                    <a:pt x="211" y="1038"/>
                    <a:pt x="211" y="1038"/>
                    <a:pt x="211" y="1038"/>
                  </a:cubicBezTo>
                  <a:cubicBezTo>
                    <a:pt x="211" y="1041"/>
                    <a:pt x="212" y="1042"/>
                    <a:pt x="215" y="1043"/>
                  </a:cubicBezTo>
                  <a:cubicBezTo>
                    <a:pt x="217" y="1046"/>
                    <a:pt x="218" y="1049"/>
                    <a:pt x="219" y="1051"/>
                  </a:cubicBezTo>
                  <a:cubicBezTo>
                    <a:pt x="215" y="1059"/>
                    <a:pt x="213" y="1067"/>
                    <a:pt x="212" y="1077"/>
                  </a:cubicBezTo>
                  <a:close/>
                  <a:moveTo>
                    <a:pt x="264" y="992"/>
                  </a:moveTo>
                  <a:cubicBezTo>
                    <a:pt x="267" y="987"/>
                    <a:pt x="270" y="982"/>
                    <a:pt x="273" y="977"/>
                  </a:cubicBezTo>
                  <a:cubicBezTo>
                    <a:pt x="273" y="978"/>
                    <a:pt x="273" y="979"/>
                    <a:pt x="273" y="980"/>
                  </a:cubicBezTo>
                  <a:cubicBezTo>
                    <a:pt x="270" y="984"/>
                    <a:pt x="267" y="988"/>
                    <a:pt x="264" y="992"/>
                  </a:cubicBezTo>
                  <a:close/>
                  <a:moveTo>
                    <a:pt x="257" y="979"/>
                  </a:moveTo>
                  <a:cubicBezTo>
                    <a:pt x="255" y="983"/>
                    <a:pt x="253" y="987"/>
                    <a:pt x="251" y="991"/>
                  </a:cubicBezTo>
                  <a:cubicBezTo>
                    <a:pt x="257" y="976"/>
                    <a:pt x="265" y="962"/>
                    <a:pt x="274" y="948"/>
                  </a:cubicBezTo>
                  <a:cubicBezTo>
                    <a:pt x="268" y="958"/>
                    <a:pt x="263" y="969"/>
                    <a:pt x="257" y="979"/>
                  </a:cubicBezTo>
                  <a:close/>
                  <a:moveTo>
                    <a:pt x="601" y="431"/>
                  </a:moveTo>
                  <a:cubicBezTo>
                    <a:pt x="600" y="430"/>
                    <a:pt x="600" y="430"/>
                    <a:pt x="599" y="430"/>
                  </a:cubicBezTo>
                  <a:cubicBezTo>
                    <a:pt x="597" y="428"/>
                    <a:pt x="595" y="425"/>
                    <a:pt x="593" y="423"/>
                  </a:cubicBezTo>
                  <a:cubicBezTo>
                    <a:pt x="593" y="419"/>
                    <a:pt x="592" y="416"/>
                    <a:pt x="591" y="412"/>
                  </a:cubicBezTo>
                  <a:cubicBezTo>
                    <a:pt x="595" y="418"/>
                    <a:pt x="598" y="424"/>
                    <a:pt x="601" y="431"/>
                  </a:cubicBezTo>
                  <a:close/>
                  <a:moveTo>
                    <a:pt x="604" y="448"/>
                  </a:moveTo>
                  <a:cubicBezTo>
                    <a:pt x="598" y="456"/>
                    <a:pt x="591" y="463"/>
                    <a:pt x="584" y="470"/>
                  </a:cubicBezTo>
                  <a:cubicBezTo>
                    <a:pt x="589" y="461"/>
                    <a:pt x="594" y="452"/>
                    <a:pt x="599" y="443"/>
                  </a:cubicBezTo>
                  <a:cubicBezTo>
                    <a:pt x="601" y="444"/>
                    <a:pt x="602" y="446"/>
                    <a:pt x="604" y="448"/>
                  </a:cubicBezTo>
                  <a:close/>
                  <a:moveTo>
                    <a:pt x="585" y="426"/>
                  </a:moveTo>
                  <a:cubicBezTo>
                    <a:pt x="585" y="426"/>
                    <a:pt x="584" y="427"/>
                    <a:pt x="584" y="428"/>
                  </a:cubicBezTo>
                  <a:cubicBezTo>
                    <a:pt x="584" y="426"/>
                    <a:pt x="583" y="425"/>
                    <a:pt x="583" y="423"/>
                  </a:cubicBezTo>
                  <a:cubicBezTo>
                    <a:pt x="583" y="424"/>
                    <a:pt x="584" y="425"/>
                    <a:pt x="585" y="426"/>
                  </a:cubicBezTo>
                  <a:close/>
                  <a:moveTo>
                    <a:pt x="579" y="405"/>
                  </a:moveTo>
                  <a:cubicBezTo>
                    <a:pt x="580" y="407"/>
                    <a:pt x="580" y="408"/>
                    <a:pt x="581" y="410"/>
                  </a:cubicBezTo>
                  <a:cubicBezTo>
                    <a:pt x="579" y="407"/>
                    <a:pt x="577" y="405"/>
                    <a:pt x="575" y="403"/>
                  </a:cubicBezTo>
                  <a:cubicBezTo>
                    <a:pt x="577" y="404"/>
                    <a:pt x="578" y="404"/>
                    <a:pt x="579" y="405"/>
                  </a:cubicBezTo>
                  <a:close/>
                  <a:moveTo>
                    <a:pt x="567" y="387"/>
                  </a:moveTo>
                  <a:cubicBezTo>
                    <a:pt x="568" y="388"/>
                    <a:pt x="569" y="390"/>
                    <a:pt x="571" y="392"/>
                  </a:cubicBezTo>
                  <a:cubicBezTo>
                    <a:pt x="567" y="390"/>
                    <a:pt x="564" y="388"/>
                    <a:pt x="560" y="387"/>
                  </a:cubicBezTo>
                  <a:cubicBezTo>
                    <a:pt x="555" y="381"/>
                    <a:pt x="549" y="376"/>
                    <a:pt x="544" y="370"/>
                  </a:cubicBezTo>
                  <a:cubicBezTo>
                    <a:pt x="552" y="375"/>
                    <a:pt x="560" y="381"/>
                    <a:pt x="567" y="387"/>
                  </a:cubicBezTo>
                  <a:close/>
                  <a:moveTo>
                    <a:pt x="534" y="355"/>
                  </a:moveTo>
                  <a:cubicBezTo>
                    <a:pt x="528" y="352"/>
                    <a:pt x="522" y="349"/>
                    <a:pt x="516" y="347"/>
                  </a:cubicBezTo>
                  <a:cubicBezTo>
                    <a:pt x="513" y="345"/>
                    <a:pt x="510" y="342"/>
                    <a:pt x="507" y="340"/>
                  </a:cubicBezTo>
                  <a:cubicBezTo>
                    <a:pt x="516" y="345"/>
                    <a:pt x="526" y="350"/>
                    <a:pt x="534" y="355"/>
                  </a:cubicBezTo>
                  <a:close/>
                  <a:moveTo>
                    <a:pt x="531" y="374"/>
                  </a:moveTo>
                  <a:cubicBezTo>
                    <a:pt x="518" y="368"/>
                    <a:pt x="506" y="361"/>
                    <a:pt x="495" y="353"/>
                  </a:cubicBezTo>
                  <a:cubicBezTo>
                    <a:pt x="508" y="359"/>
                    <a:pt x="520" y="366"/>
                    <a:pt x="531" y="374"/>
                  </a:cubicBezTo>
                  <a:close/>
                  <a:moveTo>
                    <a:pt x="475" y="332"/>
                  </a:moveTo>
                  <a:cubicBezTo>
                    <a:pt x="467" y="330"/>
                    <a:pt x="460" y="328"/>
                    <a:pt x="452" y="326"/>
                  </a:cubicBezTo>
                  <a:cubicBezTo>
                    <a:pt x="451" y="326"/>
                    <a:pt x="451" y="325"/>
                    <a:pt x="450" y="325"/>
                  </a:cubicBezTo>
                  <a:cubicBezTo>
                    <a:pt x="459" y="327"/>
                    <a:pt x="467" y="329"/>
                    <a:pt x="475" y="332"/>
                  </a:cubicBezTo>
                  <a:close/>
                  <a:moveTo>
                    <a:pt x="408" y="324"/>
                  </a:moveTo>
                  <a:cubicBezTo>
                    <a:pt x="410" y="324"/>
                    <a:pt x="412" y="325"/>
                    <a:pt x="414" y="325"/>
                  </a:cubicBezTo>
                  <a:cubicBezTo>
                    <a:pt x="411" y="325"/>
                    <a:pt x="407" y="325"/>
                    <a:pt x="404" y="324"/>
                  </a:cubicBezTo>
                  <a:cubicBezTo>
                    <a:pt x="405" y="324"/>
                    <a:pt x="406" y="324"/>
                    <a:pt x="408" y="324"/>
                  </a:cubicBezTo>
                  <a:close/>
                  <a:moveTo>
                    <a:pt x="328" y="327"/>
                  </a:moveTo>
                  <a:cubicBezTo>
                    <a:pt x="331" y="325"/>
                    <a:pt x="335" y="324"/>
                    <a:pt x="338" y="323"/>
                  </a:cubicBezTo>
                  <a:cubicBezTo>
                    <a:pt x="335" y="324"/>
                    <a:pt x="331" y="326"/>
                    <a:pt x="328" y="327"/>
                  </a:cubicBezTo>
                  <a:cubicBezTo>
                    <a:pt x="328" y="327"/>
                    <a:pt x="328" y="327"/>
                    <a:pt x="328" y="327"/>
                  </a:cubicBezTo>
                  <a:close/>
                  <a:moveTo>
                    <a:pt x="316" y="367"/>
                  </a:moveTo>
                  <a:cubicBezTo>
                    <a:pt x="318" y="367"/>
                    <a:pt x="320" y="366"/>
                    <a:pt x="321" y="365"/>
                  </a:cubicBezTo>
                  <a:cubicBezTo>
                    <a:pt x="318" y="370"/>
                    <a:pt x="316" y="375"/>
                    <a:pt x="313" y="380"/>
                  </a:cubicBezTo>
                  <a:cubicBezTo>
                    <a:pt x="312" y="380"/>
                    <a:pt x="311" y="379"/>
                    <a:pt x="311" y="380"/>
                  </a:cubicBezTo>
                  <a:cubicBezTo>
                    <a:pt x="312" y="376"/>
                    <a:pt x="314" y="371"/>
                    <a:pt x="316" y="367"/>
                  </a:cubicBezTo>
                  <a:close/>
                  <a:moveTo>
                    <a:pt x="309" y="409"/>
                  </a:moveTo>
                  <a:cubicBezTo>
                    <a:pt x="308" y="408"/>
                    <a:pt x="308" y="408"/>
                    <a:pt x="308" y="408"/>
                  </a:cubicBezTo>
                  <a:cubicBezTo>
                    <a:pt x="315" y="392"/>
                    <a:pt x="322" y="377"/>
                    <a:pt x="332" y="364"/>
                  </a:cubicBezTo>
                  <a:cubicBezTo>
                    <a:pt x="333" y="364"/>
                    <a:pt x="333" y="364"/>
                    <a:pt x="334" y="365"/>
                  </a:cubicBezTo>
                  <a:cubicBezTo>
                    <a:pt x="331" y="383"/>
                    <a:pt x="322" y="401"/>
                    <a:pt x="313" y="418"/>
                  </a:cubicBezTo>
                  <a:cubicBezTo>
                    <a:pt x="313" y="417"/>
                    <a:pt x="313" y="416"/>
                    <a:pt x="312" y="415"/>
                  </a:cubicBezTo>
                  <a:cubicBezTo>
                    <a:pt x="312" y="413"/>
                    <a:pt x="312" y="409"/>
                    <a:pt x="309" y="409"/>
                  </a:cubicBezTo>
                  <a:close/>
                  <a:moveTo>
                    <a:pt x="306" y="389"/>
                  </a:moveTo>
                  <a:cubicBezTo>
                    <a:pt x="307" y="388"/>
                    <a:pt x="308" y="388"/>
                    <a:pt x="308" y="388"/>
                  </a:cubicBezTo>
                  <a:cubicBezTo>
                    <a:pt x="306" y="392"/>
                    <a:pt x="304" y="396"/>
                    <a:pt x="302" y="401"/>
                  </a:cubicBezTo>
                  <a:cubicBezTo>
                    <a:pt x="302" y="400"/>
                    <a:pt x="302" y="400"/>
                    <a:pt x="301" y="399"/>
                  </a:cubicBezTo>
                  <a:cubicBezTo>
                    <a:pt x="303" y="396"/>
                    <a:pt x="305" y="392"/>
                    <a:pt x="306" y="389"/>
                  </a:cubicBezTo>
                  <a:close/>
                  <a:moveTo>
                    <a:pt x="308" y="433"/>
                  </a:moveTo>
                  <a:cubicBezTo>
                    <a:pt x="308" y="433"/>
                    <a:pt x="308" y="433"/>
                    <a:pt x="307" y="433"/>
                  </a:cubicBezTo>
                  <a:cubicBezTo>
                    <a:pt x="307" y="433"/>
                    <a:pt x="308" y="433"/>
                    <a:pt x="308" y="433"/>
                  </a:cubicBezTo>
                  <a:cubicBezTo>
                    <a:pt x="308" y="433"/>
                    <a:pt x="308" y="433"/>
                    <a:pt x="308" y="433"/>
                  </a:cubicBezTo>
                  <a:close/>
                  <a:moveTo>
                    <a:pt x="289" y="428"/>
                  </a:moveTo>
                  <a:cubicBezTo>
                    <a:pt x="291" y="421"/>
                    <a:pt x="294" y="414"/>
                    <a:pt x="297" y="407"/>
                  </a:cubicBezTo>
                  <a:cubicBezTo>
                    <a:pt x="298" y="408"/>
                    <a:pt x="298" y="408"/>
                    <a:pt x="299" y="409"/>
                  </a:cubicBezTo>
                  <a:cubicBezTo>
                    <a:pt x="296" y="415"/>
                    <a:pt x="293" y="422"/>
                    <a:pt x="289" y="429"/>
                  </a:cubicBezTo>
                  <a:cubicBezTo>
                    <a:pt x="289" y="429"/>
                    <a:pt x="289" y="429"/>
                    <a:pt x="289" y="429"/>
                  </a:cubicBezTo>
                  <a:cubicBezTo>
                    <a:pt x="289" y="429"/>
                    <a:pt x="289" y="429"/>
                    <a:pt x="289" y="428"/>
                  </a:cubicBezTo>
                  <a:close/>
                  <a:moveTo>
                    <a:pt x="298" y="461"/>
                  </a:move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8" y="461"/>
                  </a:cubicBezTo>
                  <a:close/>
                  <a:moveTo>
                    <a:pt x="289" y="460"/>
                  </a:moveTo>
                  <a:cubicBezTo>
                    <a:pt x="289" y="462"/>
                    <a:pt x="289" y="463"/>
                    <a:pt x="290" y="463"/>
                  </a:cubicBezTo>
                  <a:cubicBezTo>
                    <a:pt x="288" y="464"/>
                    <a:pt x="286" y="465"/>
                    <a:pt x="284" y="465"/>
                  </a:cubicBezTo>
                  <a:cubicBezTo>
                    <a:pt x="286" y="464"/>
                    <a:pt x="287" y="462"/>
                    <a:pt x="289" y="460"/>
                  </a:cubicBezTo>
                  <a:close/>
                  <a:moveTo>
                    <a:pt x="246" y="528"/>
                  </a:moveTo>
                  <a:cubicBezTo>
                    <a:pt x="250" y="523"/>
                    <a:pt x="255" y="520"/>
                    <a:pt x="261" y="518"/>
                  </a:cubicBezTo>
                  <a:cubicBezTo>
                    <a:pt x="266" y="522"/>
                    <a:pt x="272" y="525"/>
                    <a:pt x="279" y="528"/>
                  </a:cubicBezTo>
                  <a:cubicBezTo>
                    <a:pt x="267" y="529"/>
                    <a:pt x="257" y="530"/>
                    <a:pt x="246" y="528"/>
                  </a:cubicBezTo>
                  <a:close/>
                  <a:moveTo>
                    <a:pt x="342" y="537"/>
                  </a:moveTo>
                  <a:cubicBezTo>
                    <a:pt x="333" y="535"/>
                    <a:pt x="324" y="533"/>
                    <a:pt x="315" y="531"/>
                  </a:cubicBezTo>
                  <a:cubicBezTo>
                    <a:pt x="329" y="531"/>
                    <a:pt x="342" y="534"/>
                    <a:pt x="355" y="539"/>
                  </a:cubicBezTo>
                  <a:cubicBezTo>
                    <a:pt x="351" y="538"/>
                    <a:pt x="346" y="538"/>
                    <a:pt x="342" y="537"/>
                  </a:cubicBezTo>
                  <a:close/>
                  <a:moveTo>
                    <a:pt x="388" y="548"/>
                  </a:moveTo>
                  <a:cubicBezTo>
                    <a:pt x="358" y="529"/>
                    <a:pt x="329" y="520"/>
                    <a:pt x="294" y="525"/>
                  </a:cubicBezTo>
                  <a:cubicBezTo>
                    <a:pt x="286" y="522"/>
                    <a:pt x="278" y="519"/>
                    <a:pt x="271" y="515"/>
                  </a:cubicBezTo>
                  <a:cubicBezTo>
                    <a:pt x="311" y="507"/>
                    <a:pt x="356" y="528"/>
                    <a:pt x="390" y="548"/>
                  </a:cubicBezTo>
                  <a:cubicBezTo>
                    <a:pt x="389" y="548"/>
                    <a:pt x="388" y="548"/>
                    <a:pt x="388" y="548"/>
                  </a:cubicBezTo>
                  <a:close/>
                  <a:moveTo>
                    <a:pt x="365" y="526"/>
                  </a:moveTo>
                  <a:cubicBezTo>
                    <a:pt x="346" y="517"/>
                    <a:pt x="324" y="509"/>
                    <a:pt x="303" y="507"/>
                  </a:cubicBezTo>
                  <a:cubicBezTo>
                    <a:pt x="356" y="509"/>
                    <a:pt x="428" y="535"/>
                    <a:pt x="450" y="588"/>
                  </a:cubicBezTo>
                  <a:cubicBezTo>
                    <a:pt x="429" y="564"/>
                    <a:pt x="398" y="541"/>
                    <a:pt x="365" y="526"/>
                  </a:cubicBezTo>
                  <a:close/>
                  <a:moveTo>
                    <a:pt x="445" y="649"/>
                  </a:moveTo>
                  <a:cubicBezTo>
                    <a:pt x="446" y="650"/>
                    <a:pt x="446" y="649"/>
                    <a:pt x="447" y="649"/>
                  </a:cubicBezTo>
                  <a:cubicBezTo>
                    <a:pt x="446" y="651"/>
                    <a:pt x="446" y="652"/>
                    <a:pt x="445" y="653"/>
                  </a:cubicBezTo>
                  <a:cubicBezTo>
                    <a:pt x="445" y="652"/>
                    <a:pt x="445" y="651"/>
                    <a:pt x="445" y="649"/>
                  </a:cubicBezTo>
                  <a:close/>
                  <a:moveTo>
                    <a:pt x="441" y="688"/>
                  </a:moveTo>
                  <a:cubicBezTo>
                    <a:pt x="442" y="688"/>
                    <a:pt x="442" y="688"/>
                    <a:pt x="442" y="687"/>
                  </a:cubicBezTo>
                  <a:cubicBezTo>
                    <a:pt x="442" y="688"/>
                    <a:pt x="442" y="688"/>
                    <a:pt x="442" y="688"/>
                  </a:cubicBezTo>
                  <a:cubicBezTo>
                    <a:pt x="442" y="688"/>
                    <a:pt x="442" y="688"/>
                    <a:pt x="441" y="688"/>
                  </a:cubicBezTo>
                  <a:close/>
                  <a:moveTo>
                    <a:pt x="460" y="653"/>
                  </a:moveTo>
                  <a:cubicBezTo>
                    <a:pt x="453" y="659"/>
                    <a:pt x="447" y="666"/>
                    <a:pt x="442" y="674"/>
                  </a:cubicBezTo>
                  <a:cubicBezTo>
                    <a:pt x="442" y="673"/>
                    <a:pt x="442" y="672"/>
                    <a:pt x="442" y="671"/>
                  </a:cubicBezTo>
                  <a:cubicBezTo>
                    <a:pt x="450" y="661"/>
                    <a:pt x="456" y="651"/>
                    <a:pt x="460" y="640"/>
                  </a:cubicBezTo>
                  <a:cubicBezTo>
                    <a:pt x="461" y="643"/>
                    <a:pt x="461" y="645"/>
                    <a:pt x="462" y="648"/>
                  </a:cubicBezTo>
                  <a:cubicBezTo>
                    <a:pt x="461" y="649"/>
                    <a:pt x="460" y="651"/>
                    <a:pt x="460" y="653"/>
                  </a:cubicBezTo>
                  <a:close/>
                  <a:moveTo>
                    <a:pt x="485" y="620"/>
                  </a:moveTo>
                  <a:cubicBezTo>
                    <a:pt x="481" y="624"/>
                    <a:pt x="477" y="628"/>
                    <a:pt x="473" y="633"/>
                  </a:cubicBezTo>
                  <a:cubicBezTo>
                    <a:pt x="473" y="631"/>
                    <a:pt x="473" y="629"/>
                    <a:pt x="472" y="627"/>
                  </a:cubicBezTo>
                  <a:cubicBezTo>
                    <a:pt x="480" y="619"/>
                    <a:pt x="488" y="611"/>
                    <a:pt x="496" y="603"/>
                  </a:cubicBezTo>
                  <a:cubicBezTo>
                    <a:pt x="493" y="608"/>
                    <a:pt x="489" y="614"/>
                    <a:pt x="485" y="620"/>
                  </a:cubicBezTo>
                  <a:close/>
                  <a:moveTo>
                    <a:pt x="468" y="616"/>
                  </a:moveTo>
                  <a:cubicBezTo>
                    <a:pt x="465" y="609"/>
                    <a:pt x="461" y="602"/>
                    <a:pt x="456" y="596"/>
                  </a:cubicBezTo>
                  <a:cubicBezTo>
                    <a:pt x="458" y="595"/>
                    <a:pt x="460" y="593"/>
                    <a:pt x="459" y="590"/>
                  </a:cubicBezTo>
                  <a:cubicBezTo>
                    <a:pt x="437" y="521"/>
                    <a:pt x="328" y="485"/>
                    <a:pt x="262" y="503"/>
                  </a:cubicBezTo>
                  <a:cubicBezTo>
                    <a:pt x="266" y="496"/>
                    <a:pt x="269" y="490"/>
                    <a:pt x="271" y="482"/>
                  </a:cubicBezTo>
                  <a:cubicBezTo>
                    <a:pt x="276" y="487"/>
                    <a:pt x="279" y="478"/>
                    <a:pt x="279" y="476"/>
                  </a:cubicBezTo>
                  <a:cubicBezTo>
                    <a:pt x="286" y="473"/>
                    <a:pt x="293" y="471"/>
                    <a:pt x="300" y="468"/>
                  </a:cubicBezTo>
                  <a:cubicBezTo>
                    <a:pt x="296" y="476"/>
                    <a:pt x="296" y="480"/>
                    <a:pt x="305" y="484"/>
                  </a:cubicBezTo>
                  <a:cubicBezTo>
                    <a:pt x="305" y="485"/>
                    <a:pt x="305" y="486"/>
                    <a:pt x="305" y="487"/>
                  </a:cubicBezTo>
                  <a:cubicBezTo>
                    <a:pt x="306" y="488"/>
                    <a:pt x="307" y="489"/>
                    <a:pt x="308" y="490"/>
                  </a:cubicBezTo>
                  <a:cubicBezTo>
                    <a:pt x="307" y="494"/>
                    <a:pt x="310" y="499"/>
                    <a:pt x="314" y="496"/>
                  </a:cubicBezTo>
                  <a:cubicBezTo>
                    <a:pt x="325" y="501"/>
                    <a:pt x="326" y="486"/>
                    <a:pt x="326" y="480"/>
                  </a:cubicBezTo>
                  <a:cubicBezTo>
                    <a:pt x="332" y="473"/>
                    <a:pt x="333" y="463"/>
                    <a:pt x="322" y="466"/>
                  </a:cubicBezTo>
                  <a:cubicBezTo>
                    <a:pt x="320" y="461"/>
                    <a:pt x="316" y="455"/>
                    <a:pt x="310" y="457"/>
                  </a:cubicBezTo>
                  <a:cubicBezTo>
                    <a:pt x="307" y="455"/>
                    <a:pt x="304" y="454"/>
                    <a:pt x="301" y="453"/>
                  </a:cubicBezTo>
                  <a:cubicBezTo>
                    <a:pt x="301" y="453"/>
                    <a:pt x="302" y="452"/>
                    <a:pt x="302" y="452"/>
                  </a:cubicBezTo>
                  <a:cubicBezTo>
                    <a:pt x="305" y="452"/>
                    <a:pt x="307" y="452"/>
                    <a:pt x="310" y="452"/>
                  </a:cubicBezTo>
                  <a:cubicBezTo>
                    <a:pt x="310" y="459"/>
                    <a:pt x="317" y="454"/>
                    <a:pt x="319" y="452"/>
                  </a:cubicBezTo>
                  <a:cubicBezTo>
                    <a:pt x="334" y="451"/>
                    <a:pt x="349" y="452"/>
                    <a:pt x="364" y="454"/>
                  </a:cubicBezTo>
                  <a:cubicBezTo>
                    <a:pt x="360" y="464"/>
                    <a:pt x="377" y="456"/>
                    <a:pt x="377" y="456"/>
                  </a:cubicBezTo>
                  <a:cubicBezTo>
                    <a:pt x="386" y="458"/>
                    <a:pt x="395" y="460"/>
                    <a:pt x="404" y="464"/>
                  </a:cubicBezTo>
                  <a:cubicBezTo>
                    <a:pt x="426" y="481"/>
                    <a:pt x="436" y="519"/>
                    <a:pt x="464" y="528"/>
                  </a:cubicBezTo>
                  <a:cubicBezTo>
                    <a:pt x="459" y="529"/>
                    <a:pt x="441" y="542"/>
                    <a:pt x="451" y="547"/>
                  </a:cubicBezTo>
                  <a:cubicBezTo>
                    <a:pt x="463" y="583"/>
                    <a:pt x="513" y="532"/>
                    <a:pt x="469" y="528"/>
                  </a:cubicBezTo>
                  <a:cubicBezTo>
                    <a:pt x="474" y="524"/>
                    <a:pt x="470" y="507"/>
                    <a:pt x="470" y="501"/>
                  </a:cubicBezTo>
                  <a:cubicBezTo>
                    <a:pt x="476" y="512"/>
                    <a:pt x="485" y="522"/>
                    <a:pt x="493" y="532"/>
                  </a:cubicBezTo>
                  <a:cubicBezTo>
                    <a:pt x="502" y="543"/>
                    <a:pt x="508" y="538"/>
                    <a:pt x="499" y="527"/>
                  </a:cubicBezTo>
                  <a:cubicBezTo>
                    <a:pt x="489" y="513"/>
                    <a:pt x="476" y="500"/>
                    <a:pt x="470" y="484"/>
                  </a:cubicBezTo>
                  <a:cubicBezTo>
                    <a:pt x="462" y="463"/>
                    <a:pt x="459" y="475"/>
                    <a:pt x="460" y="490"/>
                  </a:cubicBezTo>
                  <a:cubicBezTo>
                    <a:pt x="445" y="474"/>
                    <a:pt x="427" y="463"/>
                    <a:pt x="408" y="456"/>
                  </a:cubicBezTo>
                  <a:cubicBezTo>
                    <a:pt x="395" y="447"/>
                    <a:pt x="383" y="450"/>
                    <a:pt x="369" y="445"/>
                  </a:cubicBezTo>
                  <a:cubicBezTo>
                    <a:pt x="367" y="441"/>
                    <a:pt x="364" y="438"/>
                    <a:pt x="359" y="438"/>
                  </a:cubicBezTo>
                  <a:cubicBezTo>
                    <a:pt x="361" y="438"/>
                    <a:pt x="363" y="438"/>
                    <a:pt x="366" y="438"/>
                  </a:cubicBezTo>
                  <a:cubicBezTo>
                    <a:pt x="393" y="438"/>
                    <a:pt x="423" y="441"/>
                    <a:pt x="450" y="448"/>
                  </a:cubicBezTo>
                  <a:cubicBezTo>
                    <a:pt x="458" y="451"/>
                    <a:pt x="514" y="489"/>
                    <a:pt x="516" y="487"/>
                  </a:cubicBezTo>
                  <a:cubicBezTo>
                    <a:pt x="530" y="474"/>
                    <a:pt x="495" y="456"/>
                    <a:pt x="485" y="451"/>
                  </a:cubicBezTo>
                  <a:cubicBezTo>
                    <a:pt x="435" y="429"/>
                    <a:pt x="377" y="425"/>
                    <a:pt x="323" y="432"/>
                  </a:cubicBezTo>
                  <a:cubicBezTo>
                    <a:pt x="323" y="429"/>
                    <a:pt x="320" y="428"/>
                    <a:pt x="317" y="428"/>
                  </a:cubicBezTo>
                  <a:cubicBezTo>
                    <a:pt x="326" y="408"/>
                    <a:pt x="338" y="389"/>
                    <a:pt x="342" y="367"/>
                  </a:cubicBezTo>
                  <a:cubicBezTo>
                    <a:pt x="356" y="372"/>
                    <a:pt x="371" y="376"/>
                    <a:pt x="385" y="381"/>
                  </a:cubicBezTo>
                  <a:cubicBezTo>
                    <a:pt x="405" y="393"/>
                    <a:pt x="422" y="408"/>
                    <a:pt x="441" y="420"/>
                  </a:cubicBezTo>
                  <a:cubicBezTo>
                    <a:pt x="470" y="439"/>
                    <a:pt x="463" y="417"/>
                    <a:pt x="445" y="402"/>
                  </a:cubicBezTo>
                  <a:cubicBezTo>
                    <a:pt x="451" y="404"/>
                    <a:pt x="483" y="425"/>
                    <a:pt x="488" y="421"/>
                  </a:cubicBezTo>
                  <a:cubicBezTo>
                    <a:pt x="503" y="436"/>
                    <a:pt x="520" y="452"/>
                    <a:pt x="542" y="458"/>
                  </a:cubicBezTo>
                  <a:cubicBezTo>
                    <a:pt x="545" y="459"/>
                    <a:pt x="549" y="453"/>
                    <a:pt x="545" y="451"/>
                  </a:cubicBezTo>
                  <a:cubicBezTo>
                    <a:pt x="533" y="442"/>
                    <a:pt x="521" y="433"/>
                    <a:pt x="509" y="424"/>
                  </a:cubicBezTo>
                  <a:cubicBezTo>
                    <a:pt x="469" y="392"/>
                    <a:pt x="428" y="365"/>
                    <a:pt x="376" y="358"/>
                  </a:cubicBezTo>
                  <a:cubicBezTo>
                    <a:pt x="365" y="356"/>
                    <a:pt x="353" y="354"/>
                    <a:pt x="343" y="354"/>
                  </a:cubicBezTo>
                  <a:cubicBezTo>
                    <a:pt x="342" y="340"/>
                    <a:pt x="334" y="348"/>
                    <a:pt x="329" y="355"/>
                  </a:cubicBezTo>
                  <a:cubicBezTo>
                    <a:pt x="328" y="355"/>
                    <a:pt x="328" y="355"/>
                    <a:pt x="327" y="356"/>
                  </a:cubicBezTo>
                  <a:cubicBezTo>
                    <a:pt x="325" y="356"/>
                    <a:pt x="323" y="356"/>
                    <a:pt x="320" y="355"/>
                  </a:cubicBezTo>
                  <a:cubicBezTo>
                    <a:pt x="322" y="349"/>
                    <a:pt x="324" y="343"/>
                    <a:pt x="326" y="337"/>
                  </a:cubicBezTo>
                  <a:cubicBezTo>
                    <a:pt x="340" y="331"/>
                    <a:pt x="353" y="324"/>
                    <a:pt x="367" y="320"/>
                  </a:cubicBezTo>
                  <a:cubicBezTo>
                    <a:pt x="372" y="320"/>
                    <a:pt x="376" y="320"/>
                    <a:pt x="380" y="320"/>
                  </a:cubicBezTo>
                  <a:cubicBezTo>
                    <a:pt x="377" y="321"/>
                    <a:pt x="367" y="322"/>
                    <a:pt x="365" y="325"/>
                  </a:cubicBezTo>
                  <a:cubicBezTo>
                    <a:pt x="361" y="327"/>
                    <a:pt x="344" y="331"/>
                    <a:pt x="348" y="337"/>
                  </a:cubicBezTo>
                  <a:cubicBezTo>
                    <a:pt x="351" y="344"/>
                    <a:pt x="367" y="333"/>
                    <a:pt x="371" y="332"/>
                  </a:cubicBezTo>
                  <a:cubicBezTo>
                    <a:pt x="398" y="331"/>
                    <a:pt x="426" y="334"/>
                    <a:pt x="452" y="340"/>
                  </a:cubicBezTo>
                  <a:cubicBezTo>
                    <a:pt x="478" y="359"/>
                    <a:pt x="503" y="384"/>
                    <a:pt x="519" y="412"/>
                  </a:cubicBezTo>
                  <a:cubicBezTo>
                    <a:pt x="523" y="420"/>
                    <a:pt x="526" y="408"/>
                    <a:pt x="521" y="401"/>
                  </a:cubicBezTo>
                  <a:cubicBezTo>
                    <a:pt x="510" y="383"/>
                    <a:pt x="496" y="367"/>
                    <a:pt x="480" y="353"/>
                  </a:cubicBezTo>
                  <a:cubicBezTo>
                    <a:pt x="503" y="369"/>
                    <a:pt x="527" y="380"/>
                    <a:pt x="552" y="392"/>
                  </a:cubicBezTo>
                  <a:cubicBezTo>
                    <a:pt x="556" y="396"/>
                    <a:pt x="563" y="411"/>
                    <a:pt x="571" y="423"/>
                  </a:cubicBezTo>
                  <a:cubicBezTo>
                    <a:pt x="563" y="414"/>
                    <a:pt x="551" y="402"/>
                    <a:pt x="543" y="419"/>
                  </a:cubicBezTo>
                  <a:cubicBezTo>
                    <a:pt x="538" y="430"/>
                    <a:pt x="546" y="437"/>
                    <a:pt x="547" y="430"/>
                  </a:cubicBezTo>
                  <a:cubicBezTo>
                    <a:pt x="547" y="430"/>
                    <a:pt x="550" y="417"/>
                    <a:pt x="554" y="418"/>
                  </a:cubicBezTo>
                  <a:cubicBezTo>
                    <a:pt x="537" y="432"/>
                    <a:pt x="579" y="440"/>
                    <a:pt x="573" y="426"/>
                  </a:cubicBezTo>
                  <a:cubicBezTo>
                    <a:pt x="580" y="437"/>
                    <a:pt x="587" y="443"/>
                    <a:pt x="591" y="433"/>
                  </a:cubicBezTo>
                  <a:cubicBezTo>
                    <a:pt x="592" y="434"/>
                    <a:pt x="593" y="435"/>
                    <a:pt x="594" y="436"/>
                  </a:cubicBezTo>
                  <a:cubicBezTo>
                    <a:pt x="588" y="446"/>
                    <a:pt x="582" y="455"/>
                    <a:pt x="577" y="465"/>
                  </a:cubicBezTo>
                  <a:cubicBezTo>
                    <a:pt x="569" y="467"/>
                    <a:pt x="557" y="493"/>
                    <a:pt x="553" y="500"/>
                  </a:cubicBezTo>
                  <a:cubicBezTo>
                    <a:pt x="541" y="513"/>
                    <a:pt x="530" y="527"/>
                    <a:pt x="518" y="541"/>
                  </a:cubicBezTo>
                  <a:cubicBezTo>
                    <a:pt x="515" y="545"/>
                    <a:pt x="486" y="570"/>
                    <a:pt x="493" y="575"/>
                  </a:cubicBezTo>
                  <a:cubicBezTo>
                    <a:pt x="500" y="581"/>
                    <a:pt x="520" y="550"/>
                    <a:pt x="524" y="546"/>
                  </a:cubicBezTo>
                  <a:cubicBezTo>
                    <a:pt x="508" y="572"/>
                    <a:pt x="490" y="595"/>
                    <a:pt x="468" y="616"/>
                  </a:cubicBezTo>
                  <a:close/>
                  <a:moveTo>
                    <a:pt x="306" y="476"/>
                  </a:moveTo>
                  <a:cubicBezTo>
                    <a:pt x="309" y="466"/>
                    <a:pt x="312" y="465"/>
                    <a:pt x="312" y="465"/>
                  </a:cubicBezTo>
                  <a:cubicBezTo>
                    <a:pt x="312" y="465"/>
                    <a:pt x="314" y="466"/>
                    <a:pt x="315" y="470"/>
                  </a:cubicBezTo>
                  <a:cubicBezTo>
                    <a:pt x="313" y="472"/>
                    <a:pt x="311" y="474"/>
                    <a:pt x="309" y="477"/>
                  </a:cubicBezTo>
                  <a:cubicBezTo>
                    <a:pt x="308" y="477"/>
                    <a:pt x="307" y="476"/>
                    <a:pt x="306" y="476"/>
                  </a:cubicBezTo>
                  <a:close/>
                  <a:moveTo>
                    <a:pt x="317" y="488"/>
                  </a:moveTo>
                  <a:cubicBezTo>
                    <a:pt x="317" y="487"/>
                    <a:pt x="318" y="486"/>
                    <a:pt x="318" y="484"/>
                  </a:cubicBezTo>
                  <a:cubicBezTo>
                    <a:pt x="318" y="484"/>
                    <a:pt x="318" y="484"/>
                    <a:pt x="318" y="484"/>
                  </a:cubicBezTo>
                  <a:cubicBezTo>
                    <a:pt x="318" y="486"/>
                    <a:pt x="318" y="488"/>
                    <a:pt x="317" y="488"/>
                  </a:cubicBezTo>
                  <a:cubicBezTo>
                    <a:pt x="317" y="488"/>
                    <a:pt x="317" y="488"/>
                    <a:pt x="317" y="488"/>
                  </a:cubicBezTo>
                  <a:close/>
                  <a:moveTo>
                    <a:pt x="423" y="472"/>
                  </a:moveTo>
                  <a:cubicBezTo>
                    <a:pt x="438" y="480"/>
                    <a:pt x="451" y="490"/>
                    <a:pt x="462" y="505"/>
                  </a:cubicBezTo>
                  <a:cubicBezTo>
                    <a:pt x="462" y="510"/>
                    <a:pt x="463" y="515"/>
                    <a:pt x="463" y="519"/>
                  </a:cubicBezTo>
                  <a:cubicBezTo>
                    <a:pt x="445" y="509"/>
                    <a:pt x="435" y="487"/>
                    <a:pt x="423" y="472"/>
                  </a:cubicBezTo>
                  <a:close/>
                  <a:moveTo>
                    <a:pt x="468" y="539"/>
                  </a:moveTo>
                  <a:cubicBezTo>
                    <a:pt x="470" y="540"/>
                    <a:pt x="472" y="539"/>
                    <a:pt x="472" y="537"/>
                  </a:cubicBezTo>
                  <a:cubicBezTo>
                    <a:pt x="484" y="544"/>
                    <a:pt x="474" y="553"/>
                    <a:pt x="465" y="550"/>
                  </a:cubicBezTo>
                  <a:cubicBezTo>
                    <a:pt x="466" y="550"/>
                    <a:pt x="467" y="550"/>
                    <a:pt x="469" y="550"/>
                  </a:cubicBezTo>
                  <a:cubicBezTo>
                    <a:pt x="477" y="549"/>
                    <a:pt x="469" y="541"/>
                    <a:pt x="468" y="539"/>
                  </a:cubicBezTo>
                  <a:close/>
                  <a:moveTo>
                    <a:pt x="379" y="367"/>
                  </a:moveTo>
                  <a:cubicBezTo>
                    <a:pt x="409" y="374"/>
                    <a:pt x="440" y="385"/>
                    <a:pt x="466" y="403"/>
                  </a:cubicBezTo>
                  <a:cubicBezTo>
                    <a:pt x="439" y="389"/>
                    <a:pt x="408" y="377"/>
                    <a:pt x="379" y="367"/>
                  </a:cubicBezTo>
                  <a:close/>
                  <a:moveTo>
                    <a:pt x="414" y="391"/>
                  </a:moveTo>
                  <a:cubicBezTo>
                    <a:pt x="427" y="398"/>
                    <a:pt x="438" y="405"/>
                    <a:pt x="446" y="414"/>
                  </a:cubicBezTo>
                  <a:cubicBezTo>
                    <a:pt x="435" y="407"/>
                    <a:pt x="425" y="399"/>
                    <a:pt x="414" y="391"/>
                  </a:cubicBezTo>
                  <a:close/>
                  <a:moveTo>
                    <a:pt x="562" y="425"/>
                  </a:moveTo>
                  <a:cubicBezTo>
                    <a:pt x="561" y="425"/>
                    <a:pt x="560" y="424"/>
                    <a:pt x="559" y="424"/>
                  </a:cubicBezTo>
                  <a:cubicBezTo>
                    <a:pt x="559" y="424"/>
                    <a:pt x="559" y="424"/>
                    <a:pt x="559" y="424"/>
                  </a:cubicBezTo>
                  <a:cubicBezTo>
                    <a:pt x="560" y="424"/>
                    <a:pt x="560" y="423"/>
                    <a:pt x="560" y="423"/>
                  </a:cubicBezTo>
                  <a:cubicBezTo>
                    <a:pt x="561" y="423"/>
                    <a:pt x="561" y="424"/>
                    <a:pt x="562" y="425"/>
                  </a:cubicBezTo>
                  <a:close/>
                  <a:moveTo>
                    <a:pt x="574" y="502"/>
                  </a:moveTo>
                  <a:cubicBezTo>
                    <a:pt x="564" y="513"/>
                    <a:pt x="554" y="526"/>
                    <a:pt x="545" y="538"/>
                  </a:cubicBezTo>
                  <a:cubicBezTo>
                    <a:pt x="548" y="533"/>
                    <a:pt x="551" y="527"/>
                    <a:pt x="554" y="522"/>
                  </a:cubicBezTo>
                  <a:cubicBezTo>
                    <a:pt x="557" y="519"/>
                    <a:pt x="559" y="516"/>
                    <a:pt x="561" y="513"/>
                  </a:cubicBezTo>
                  <a:cubicBezTo>
                    <a:pt x="566" y="509"/>
                    <a:pt x="570" y="506"/>
                    <a:pt x="574" y="502"/>
                  </a:cubicBezTo>
                  <a:close/>
                  <a:moveTo>
                    <a:pt x="596" y="505"/>
                  </a:moveTo>
                  <a:cubicBezTo>
                    <a:pt x="577" y="530"/>
                    <a:pt x="555" y="554"/>
                    <a:pt x="534" y="578"/>
                  </a:cubicBezTo>
                  <a:cubicBezTo>
                    <a:pt x="525" y="585"/>
                    <a:pt x="516" y="592"/>
                    <a:pt x="508" y="600"/>
                  </a:cubicBezTo>
                  <a:cubicBezTo>
                    <a:pt x="513" y="590"/>
                    <a:pt x="519" y="581"/>
                    <a:pt x="524" y="572"/>
                  </a:cubicBezTo>
                  <a:cubicBezTo>
                    <a:pt x="549" y="545"/>
                    <a:pt x="571" y="507"/>
                    <a:pt x="602" y="487"/>
                  </a:cubicBezTo>
                  <a:cubicBezTo>
                    <a:pt x="601" y="493"/>
                    <a:pt x="599" y="500"/>
                    <a:pt x="596" y="505"/>
                  </a:cubicBezTo>
                  <a:close/>
                  <a:moveTo>
                    <a:pt x="625" y="465"/>
                  </a:moveTo>
                  <a:cubicBezTo>
                    <a:pt x="620" y="473"/>
                    <a:pt x="615" y="480"/>
                    <a:pt x="610" y="487"/>
                  </a:cubicBezTo>
                  <a:cubicBezTo>
                    <a:pt x="612" y="483"/>
                    <a:pt x="612" y="480"/>
                    <a:pt x="610" y="476"/>
                  </a:cubicBezTo>
                  <a:cubicBezTo>
                    <a:pt x="605" y="473"/>
                    <a:pt x="597" y="480"/>
                    <a:pt x="595" y="482"/>
                  </a:cubicBezTo>
                  <a:cubicBezTo>
                    <a:pt x="597" y="480"/>
                    <a:pt x="618" y="450"/>
                    <a:pt x="604" y="461"/>
                  </a:cubicBezTo>
                  <a:cubicBezTo>
                    <a:pt x="606" y="458"/>
                    <a:pt x="608" y="456"/>
                    <a:pt x="610" y="453"/>
                  </a:cubicBezTo>
                  <a:cubicBezTo>
                    <a:pt x="615" y="454"/>
                    <a:pt x="616" y="445"/>
                    <a:pt x="613" y="442"/>
                  </a:cubicBezTo>
                  <a:cubicBezTo>
                    <a:pt x="611" y="435"/>
                    <a:pt x="609" y="428"/>
                    <a:pt x="605" y="421"/>
                  </a:cubicBezTo>
                  <a:cubicBezTo>
                    <a:pt x="620" y="431"/>
                    <a:pt x="631" y="443"/>
                    <a:pt x="631" y="453"/>
                  </a:cubicBezTo>
                  <a:cubicBezTo>
                    <a:pt x="627" y="457"/>
                    <a:pt x="625" y="461"/>
                    <a:pt x="625" y="465"/>
                  </a:cubicBezTo>
                  <a:close/>
                  <a:moveTo>
                    <a:pt x="709" y="356"/>
                  </a:moveTo>
                  <a:cubicBezTo>
                    <a:pt x="703" y="361"/>
                    <a:pt x="697" y="367"/>
                    <a:pt x="691" y="373"/>
                  </a:cubicBezTo>
                  <a:cubicBezTo>
                    <a:pt x="706" y="353"/>
                    <a:pt x="721" y="335"/>
                    <a:pt x="738" y="318"/>
                  </a:cubicBezTo>
                  <a:cubicBezTo>
                    <a:pt x="729" y="331"/>
                    <a:pt x="719" y="343"/>
                    <a:pt x="709" y="356"/>
                  </a:cubicBezTo>
                  <a:close/>
                  <a:moveTo>
                    <a:pt x="751" y="313"/>
                  </a:moveTo>
                  <a:cubicBezTo>
                    <a:pt x="754" y="308"/>
                    <a:pt x="757" y="303"/>
                    <a:pt x="760" y="299"/>
                  </a:cubicBezTo>
                  <a:cubicBezTo>
                    <a:pt x="762" y="297"/>
                    <a:pt x="765" y="295"/>
                    <a:pt x="767" y="293"/>
                  </a:cubicBezTo>
                  <a:cubicBezTo>
                    <a:pt x="762" y="299"/>
                    <a:pt x="757" y="306"/>
                    <a:pt x="751" y="313"/>
                  </a:cubicBezTo>
                  <a:close/>
                  <a:moveTo>
                    <a:pt x="810" y="221"/>
                  </a:moveTo>
                  <a:cubicBezTo>
                    <a:pt x="811" y="222"/>
                    <a:pt x="812" y="222"/>
                    <a:pt x="814" y="222"/>
                  </a:cubicBezTo>
                  <a:cubicBezTo>
                    <a:pt x="809" y="225"/>
                    <a:pt x="804" y="229"/>
                    <a:pt x="801" y="233"/>
                  </a:cubicBezTo>
                  <a:cubicBezTo>
                    <a:pt x="801" y="226"/>
                    <a:pt x="801" y="219"/>
                    <a:pt x="800" y="211"/>
                  </a:cubicBezTo>
                  <a:cubicBezTo>
                    <a:pt x="803" y="215"/>
                    <a:pt x="806" y="218"/>
                    <a:pt x="810" y="221"/>
                  </a:cubicBezTo>
                  <a:close/>
                  <a:moveTo>
                    <a:pt x="798" y="248"/>
                  </a:moveTo>
                  <a:cubicBezTo>
                    <a:pt x="804" y="241"/>
                    <a:pt x="809" y="235"/>
                    <a:pt x="816" y="230"/>
                  </a:cubicBezTo>
                  <a:cubicBezTo>
                    <a:pt x="811" y="239"/>
                    <a:pt x="804" y="248"/>
                    <a:pt x="795" y="257"/>
                  </a:cubicBezTo>
                  <a:cubicBezTo>
                    <a:pt x="796" y="254"/>
                    <a:pt x="797" y="251"/>
                    <a:pt x="798" y="248"/>
                  </a:cubicBezTo>
                  <a:close/>
                  <a:moveTo>
                    <a:pt x="790" y="245"/>
                  </a:moveTo>
                  <a:cubicBezTo>
                    <a:pt x="789" y="246"/>
                    <a:pt x="781" y="253"/>
                    <a:pt x="787" y="256"/>
                  </a:cubicBezTo>
                  <a:cubicBezTo>
                    <a:pt x="785" y="261"/>
                    <a:pt x="783" y="266"/>
                    <a:pt x="781" y="271"/>
                  </a:cubicBezTo>
                  <a:cubicBezTo>
                    <a:pt x="773" y="277"/>
                    <a:pt x="766" y="283"/>
                    <a:pt x="759" y="289"/>
                  </a:cubicBezTo>
                  <a:cubicBezTo>
                    <a:pt x="751" y="288"/>
                    <a:pt x="733" y="311"/>
                    <a:pt x="726" y="316"/>
                  </a:cubicBezTo>
                  <a:cubicBezTo>
                    <a:pt x="750" y="289"/>
                    <a:pt x="774" y="261"/>
                    <a:pt x="792" y="231"/>
                  </a:cubicBezTo>
                  <a:cubicBezTo>
                    <a:pt x="792" y="236"/>
                    <a:pt x="791" y="240"/>
                    <a:pt x="790" y="245"/>
                  </a:cubicBezTo>
                  <a:close/>
                  <a:moveTo>
                    <a:pt x="789" y="218"/>
                  </a:moveTo>
                  <a:cubicBezTo>
                    <a:pt x="788" y="210"/>
                    <a:pt x="788" y="202"/>
                    <a:pt x="787" y="194"/>
                  </a:cubicBezTo>
                  <a:cubicBezTo>
                    <a:pt x="790" y="201"/>
                    <a:pt x="792" y="208"/>
                    <a:pt x="792" y="215"/>
                  </a:cubicBezTo>
                  <a:cubicBezTo>
                    <a:pt x="791" y="216"/>
                    <a:pt x="790" y="217"/>
                    <a:pt x="789" y="218"/>
                  </a:cubicBezTo>
                  <a:close/>
                  <a:moveTo>
                    <a:pt x="791" y="180"/>
                  </a:moveTo>
                  <a:cubicBezTo>
                    <a:pt x="791" y="180"/>
                    <a:pt x="791" y="180"/>
                    <a:pt x="790" y="180"/>
                  </a:cubicBezTo>
                  <a:cubicBezTo>
                    <a:pt x="789" y="178"/>
                    <a:pt x="788" y="176"/>
                    <a:pt x="787" y="174"/>
                  </a:cubicBezTo>
                  <a:cubicBezTo>
                    <a:pt x="789" y="176"/>
                    <a:pt x="790" y="178"/>
                    <a:pt x="791" y="180"/>
                  </a:cubicBezTo>
                  <a:close/>
                  <a:moveTo>
                    <a:pt x="485" y="34"/>
                  </a:moveTo>
                  <a:cubicBezTo>
                    <a:pt x="487" y="33"/>
                    <a:pt x="489" y="31"/>
                    <a:pt x="491" y="30"/>
                  </a:cubicBezTo>
                  <a:cubicBezTo>
                    <a:pt x="494" y="30"/>
                    <a:pt x="498" y="31"/>
                    <a:pt x="500" y="32"/>
                  </a:cubicBezTo>
                  <a:cubicBezTo>
                    <a:pt x="495" y="33"/>
                    <a:pt x="490" y="34"/>
                    <a:pt x="485" y="35"/>
                  </a:cubicBezTo>
                  <a:cubicBezTo>
                    <a:pt x="485" y="35"/>
                    <a:pt x="485" y="34"/>
                    <a:pt x="485" y="34"/>
                  </a:cubicBezTo>
                  <a:close/>
                  <a:moveTo>
                    <a:pt x="485" y="43"/>
                  </a:moveTo>
                  <a:cubicBezTo>
                    <a:pt x="500" y="40"/>
                    <a:pt x="517" y="37"/>
                    <a:pt x="533" y="36"/>
                  </a:cubicBezTo>
                  <a:cubicBezTo>
                    <a:pt x="542" y="36"/>
                    <a:pt x="551" y="36"/>
                    <a:pt x="561" y="36"/>
                  </a:cubicBezTo>
                  <a:cubicBezTo>
                    <a:pt x="548" y="37"/>
                    <a:pt x="535" y="40"/>
                    <a:pt x="522" y="43"/>
                  </a:cubicBezTo>
                  <a:cubicBezTo>
                    <a:pt x="511" y="42"/>
                    <a:pt x="498" y="42"/>
                    <a:pt x="485" y="43"/>
                  </a:cubicBezTo>
                  <a:close/>
                  <a:moveTo>
                    <a:pt x="483" y="69"/>
                  </a:moveTo>
                  <a:cubicBezTo>
                    <a:pt x="486" y="68"/>
                    <a:pt x="489" y="66"/>
                    <a:pt x="492" y="64"/>
                  </a:cubicBezTo>
                  <a:cubicBezTo>
                    <a:pt x="494" y="67"/>
                    <a:pt x="496" y="68"/>
                    <a:pt x="499" y="69"/>
                  </a:cubicBezTo>
                  <a:cubicBezTo>
                    <a:pt x="493" y="69"/>
                    <a:pt x="488" y="69"/>
                    <a:pt x="483" y="69"/>
                  </a:cubicBezTo>
                  <a:close/>
                  <a:moveTo>
                    <a:pt x="523" y="51"/>
                  </a:moveTo>
                  <a:cubicBezTo>
                    <a:pt x="529" y="51"/>
                    <a:pt x="535" y="52"/>
                    <a:pt x="540" y="52"/>
                  </a:cubicBezTo>
                  <a:cubicBezTo>
                    <a:pt x="530" y="53"/>
                    <a:pt x="520" y="55"/>
                    <a:pt x="510" y="56"/>
                  </a:cubicBezTo>
                  <a:cubicBezTo>
                    <a:pt x="514" y="54"/>
                    <a:pt x="519" y="52"/>
                    <a:pt x="523" y="51"/>
                  </a:cubicBezTo>
                  <a:close/>
                  <a:moveTo>
                    <a:pt x="577" y="68"/>
                  </a:moveTo>
                  <a:cubicBezTo>
                    <a:pt x="558" y="66"/>
                    <a:pt x="539" y="65"/>
                    <a:pt x="520" y="63"/>
                  </a:cubicBezTo>
                  <a:cubicBezTo>
                    <a:pt x="538" y="61"/>
                    <a:pt x="557" y="58"/>
                    <a:pt x="575" y="58"/>
                  </a:cubicBezTo>
                  <a:cubicBezTo>
                    <a:pt x="583" y="61"/>
                    <a:pt x="589" y="63"/>
                    <a:pt x="595" y="68"/>
                  </a:cubicBezTo>
                  <a:cubicBezTo>
                    <a:pt x="589" y="68"/>
                    <a:pt x="583" y="68"/>
                    <a:pt x="577" y="68"/>
                  </a:cubicBezTo>
                  <a:close/>
                  <a:moveTo>
                    <a:pt x="609" y="72"/>
                  </a:moveTo>
                  <a:cubicBezTo>
                    <a:pt x="609" y="71"/>
                    <a:pt x="608" y="69"/>
                    <a:pt x="608" y="68"/>
                  </a:cubicBezTo>
                  <a:cubicBezTo>
                    <a:pt x="607" y="67"/>
                    <a:pt x="606" y="67"/>
                    <a:pt x="605" y="66"/>
                  </a:cubicBezTo>
                  <a:cubicBezTo>
                    <a:pt x="619" y="69"/>
                    <a:pt x="632" y="73"/>
                    <a:pt x="645" y="77"/>
                  </a:cubicBezTo>
                  <a:cubicBezTo>
                    <a:pt x="633" y="75"/>
                    <a:pt x="621" y="73"/>
                    <a:pt x="609" y="72"/>
                  </a:cubicBezTo>
                  <a:close/>
                  <a:moveTo>
                    <a:pt x="713" y="111"/>
                  </a:moveTo>
                  <a:cubicBezTo>
                    <a:pt x="708" y="107"/>
                    <a:pt x="704" y="103"/>
                    <a:pt x="699" y="99"/>
                  </a:cubicBezTo>
                  <a:cubicBezTo>
                    <a:pt x="699" y="99"/>
                    <a:pt x="699" y="99"/>
                    <a:pt x="699" y="99"/>
                  </a:cubicBezTo>
                  <a:cubicBezTo>
                    <a:pt x="713" y="104"/>
                    <a:pt x="726" y="110"/>
                    <a:pt x="738" y="117"/>
                  </a:cubicBezTo>
                  <a:cubicBezTo>
                    <a:pt x="741" y="120"/>
                    <a:pt x="744" y="124"/>
                    <a:pt x="747" y="127"/>
                  </a:cubicBezTo>
                  <a:cubicBezTo>
                    <a:pt x="736" y="121"/>
                    <a:pt x="725" y="115"/>
                    <a:pt x="713" y="111"/>
                  </a:cubicBezTo>
                  <a:close/>
                  <a:moveTo>
                    <a:pt x="777" y="172"/>
                  </a:moveTo>
                  <a:cubicBezTo>
                    <a:pt x="780" y="187"/>
                    <a:pt x="780" y="203"/>
                    <a:pt x="781" y="218"/>
                  </a:cubicBezTo>
                  <a:cubicBezTo>
                    <a:pt x="771" y="185"/>
                    <a:pt x="753" y="154"/>
                    <a:pt x="728" y="127"/>
                  </a:cubicBezTo>
                  <a:cubicBezTo>
                    <a:pt x="741" y="133"/>
                    <a:pt x="753" y="141"/>
                    <a:pt x="764" y="150"/>
                  </a:cubicBezTo>
                  <a:cubicBezTo>
                    <a:pt x="769" y="157"/>
                    <a:pt x="773" y="165"/>
                    <a:pt x="777" y="172"/>
                  </a:cubicBezTo>
                  <a:close/>
                  <a:moveTo>
                    <a:pt x="797" y="149"/>
                  </a:moveTo>
                  <a:cubicBezTo>
                    <a:pt x="783" y="136"/>
                    <a:pt x="768" y="125"/>
                    <a:pt x="752" y="115"/>
                  </a:cubicBezTo>
                  <a:cubicBezTo>
                    <a:pt x="732" y="103"/>
                    <a:pt x="718" y="85"/>
                    <a:pt x="699" y="71"/>
                  </a:cubicBezTo>
                  <a:cubicBezTo>
                    <a:pt x="743" y="91"/>
                    <a:pt x="774" y="115"/>
                    <a:pt x="797" y="149"/>
                  </a:cubicBezTo>
                  <a:close/>
                  <a:moveTo>
                    <a:pt x="689" y="74"/>
                  </a:moveTo>
                  <a:cubicBezTo>
                    <a:pt x="699" y="81"/>
                    <a:pt x="709" y="89"/>
                    <a:pt x="717" y="97"/>
                  </a:cubicBezTo>
                  <a:cubicBezTo>
                    <a:pt x="710" y="93"/>
                    <a:pt x="702" y="89"/>
                    <a:pt x="693" y="86"/>
                  </a:cubicBezTo>
                  <a:cubicBezTo>
                    <a:pt x="691" y="82"/>
                    <a:pt x="688" y="78"/>
                    <a:pt x="686" y="75"/>
                  </a:cubicBezTo>
                  <a:cubicBezTo>
                    <a:pt x="687" y="75"/>
                    <a:pt x="688" y="75"/>
                    <a:pt x="689" y="74"/>
                  </a:cubicBezTo>
                  <a:close/>
                  <a:moveTo>
                    <a:pt x="637" y="50"/>
                  </a:moveTo>
                  <a:cubicBezTo>
                    <a:pt x="653" y="57"/>
                    <a:pt x="668" y="67"/>
                    <a:pt x="680" y="81"/>
                  </a:cubicBezTo>
                  <a:cubicBezTo>
                    <a:pt x="636" y="64"/>
                    <a:pt x="597" y="51"/>
                    <a:pt x="550" y="45"/>
                  </a:cubicBezTo>
                  <a:cubicBezTo>
                    <a:pt x="578" y="41"/>
                    <a:pt x="607" y="43"/>
                    <a:pt x="637" y="50"/>
                  </a:cubicBezTo>
                  <a:close/>
                  <a:moveTo>
                    <a:pt x="513" y="30"/>
                  </a:moveTo>
                  <a:cubicBezTo>
                    <a:pt x="511" y="30"/>
                    <a:pt x="509" y="31"/>
                    <a:pt x="507" y="31"/>
                  </a:cubicBezTo>
                  <a:cubicBezTo>
                    <a:pt x="509" y="28"/>
                    <a:pt x="506" y="26"/>
                    <a:pt x="503" y="25"/>
                  </a:cubicBezTo>
                  <a:cubicBezTo>
                    <a:pt x="524" y="18"/>
                    <a:pt x="551" y="20"/>
                    <a:pt x="578" y="26"/>
                  </a:cubicBezTo>
                  <a:cubicBezTo>
                    <a:pt x="569" y="26"/>
                    <a:pt x="517" y="21"/>
                    <a:pt x="513" y="30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6" name="Freeform 24"/>
            <p:cNvSpPr/>
            <p:nvPr/>
          </p:nvSpPr>
          <p:spPr bwMode="auto">
            <a:xfrm>
              <a:off x="2269622" y="4730543"/>
              <a:ext cx="216685" cy="195210"/>
            </a:xfrm>
            <a:custGeom>
              <a:cxnLst>
                <a:cxn ang="0">
                  <a:pos x="73" y="14"/>
                </a:cxn>
                <a:cxn ang="0">
                  <a:pos x="69" y="15"/>
                </a:cxn>
                <a:cxn ang="0">
                  <a:pos x="59" y="12"/>
                </a:cxn>
                <a:cxn ang="0">
                  <a:pos x="21" y="48"/>
                </a:cxn>
                <a:cxn ang="0">
                  <a:pos x="5" y="71"/>
                </a:cxn>
                <a:cxn ang="0">
                  <a:pos x="27" y="57"/>
                </a:cxn>
                <a:cxn ang="0">
                  <a:pos x="32" y="63"/>
                </a:cxn>
                <a:cxn ang="0">
                  <a:pos x="56" y="35"/>
                </a:cxn>
                <a:cxn ang="0">
                  <a:pos x="73" y="14"/>
                </a:cxn>
              </a:cxnLst>
              <a:rect l="0" t="0" r="r" b="b"/>
              <a:pathLst>
                <a:path w="87" h="78">
                  <a:moveTo>
                    <a:pt x="73" y="14"/>
                  </a:moveTo>
                  <a:cubicBezTo>
                    <a:pt x="72" y="14"/>
                    <a:pt x="70" y="14"/>
                    <a:pt x="69" y="15"/>
                  </a:cubicBezTo>
                  <a:cubicBezTo>
                    <a:pt x="75" y="6"/>
                    <a:pt x="61" y="11"/>
                    <a:pt x="59" y="12"/>
                  </a:cubicBezTo>
                  <a:cubicBezTo>
                    <a:pt x="59" y="0"/>
                    <a:pt x="24" y="44"/>
                    <a:pt x="21" y="48"/>
                  </a:cubicBezTo>
                  <a:cubicBezTo>
                    <a:pt x="18" y="51"/>
                    <a:pt x="0" y="66"/>
                    <a:pt x="5" y="71"/>
                  </a:cubicBezTo>
                  <a:cubicBezTo>
                    <a:pt x="11" y="78"/>
                    <a:pt x="24" y="60"/>
                    <a:pt x="27" y="57"/>
                  </a:cubicBezTo>
                  <a:cubicBezTo>
                    <a:pt x="25" y="60"/>
                    <a:pt x="27" y="68"/>
                    <a:pt x="32" y="63"/>
                  </a:cubicBezTo>
                  <a:cubicBezTo>
                    <a:pt x="41" y="54"/>
                    <a:pt x="48" y="44"/>
                    <a:pt x="56" y="35"/>
                  </a:cubicBezTo>
                  <a:cubicBezTo>
                    <a:pt x="57" y="35"/>
                    <a:pt x="87" y="12"/>
                    <a:pt x="73" y="1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7" name="Freeform 25"/>
            <p:cNvSpPr/>
            <p:nvPr/>
          </p:nvSpPr>
          <p:spPr bwMode="auto">
            <a:xfrm>
              <a:off x="2033417" y="5076072"/>
              <a:ext cx="1417233" cy="562207"/>
            </a:xfrm>
            <a:custGeom>
              <a:cxnLst>
                <a:cxn ang="0">
                  <a:pos x="555" y="219"/>
                </a:cxn>
                <a:cxn ang="0">
                  <a:pos x="565" y="182"/>
                </a:cxn>
                <a:cxn ang="0">
                  <a:pos x="536" y="156"/>
                </a:cxn>
                <a:cxn ang="0">
                  <a:pos x="428" y="146"/>
                </a:cxn>
                <a:cxn ang="0">
                  <a:pos x="279" y="149"/>
                </a:cxn>
                <a:cxn ang="0">
                  <a:pos x="148" y="147"/>
                </a:cxn>
                <a:cxn ang="0">
                  <a:pos x="300" y="87"/>
                </a:cxn>
                <a:cxn ang="0">
                  <a:pos x="488" y="41"/>
                </a:cxn>
                <a:cxn ang="0">
                  <a:pos x="539" y="9"/>
                </a:cxn>
                <a:cxn ang="0">
                  <a:pos x="440" y="1"/>
                </a:cxn>
                <a:cxn ang="0">
                  <a:pos x="240" y="33"/>
                </a:cxn>
                <a:cxn ang="0">
                  <a:pos x="46" y="74"/>
                </a:cxn>
                <a:cxn ang="0">
                  <a:pos x="7" y="83"/>
                </a:cxn>
                <a:cxn ang="0">
                  <a:pos x="23" y="87"/>
                </a:cxn>
                <a:cxn ang="0">
                  <a:pos x="132" y="63"/>
                </a:cxn>
                <a:cxn ang="0">
                  <a:pos x="335" y="22"/>
                </a:cxn>
                <a:cxn ang="0">
                  <a:pos x="528" y="15"/>
                </a:cxn>
                <a:cxn ang="0">
                  <a:pos x="411" y="49"/>
                </a:cxn>
                <a:cxn ang="0">
                  <a:pos x="277" y="86"/>
                </a:cxn>
                <a:cxn ang="0">
                  <a:pos x="175" y="120"/>
                </a:cxn>
                <a:cxn ang="0">
                  <a:pos x="137" y="149"/>
                </a:cxn>
                <a:cxn ang="0">
                  <a:pos x="190" y="159"/>
                </a:cxn>
                <a:cxn ang="0">
                  <a:pos x="428" y="154"/>
                </a:cxn>
                <a:cxn ang="0">
                  <a:pos x="522" y="160"/>
                </a:cxn>
                <a:cxn ang="0">
                  <a:pos x="555" y="179"/>
                </a:cxn>
                <a:cxn ang="0">
                  <a:pos x="555" y="219"/>
                </a:cxn>
              </a:cxnLst>
              <a:rect l="0" t="0" r="r" b="b"/>
              <a:pathLst>
                <a:path w="567" h="225">
                  <a:moveTo>
                    <a:pt x="555" y="219"/>
                  </a:moveTo>
                  <a:cubicBezTo>
                    <a:pt x="567" y="225"/>
                    <a:pt x="567" y="187"/>
                    <a:pt x="565" y="182"/>
                  </a:cubicBezTo>
                  <a:cubicBezTo>
                    <a:pt x="561" y="168"/>
                    <a:pt x="548" y="161"/>
                    <a:pt x="536" y="156"/>
                  </a:cubicBezTo>
                  <a:cubicBezTo>
                    <a:pt x="502" y="143"/>
                    <a:pt x="463" y="145"/>
                    <a:pt x="428" y="146"/>
                  </a:cubicBezTo>
                  <a:cubicBezTo>
                    <a:pt x="378" y="148"/>
                    <a:pt x="329" y="148"/>
                    <a:pt x="279" y="149"/>
                  </a:cubicBezTo>
                  <a:cubicBezTo>
                    <a:pt x="239" y="150"/>
                    <a:pt x="188" y="158"/>
                    <a:pt x="148" y="147"/>
                  </a:cubicBezTo>
                  <a:cubicBezTo>
                    <a:pt x="185" y="113"/>
                    <a:pt x="253" y="101"/>
                    <a:pt x="300" y="87"/>
                  </a:cubicBezTo>
                  <a:cubicBezTo>
                    <a:pt x="362" y="68"/>
                    <a:pt x="426" y="59"/>
                    <a:pt x="488" y="41"/>
                  </a:cubicBezTo>
                  <a:cubicBezTo>
                    <a:pt x="494" y="39"/>
                    <a:pt x="552" y="12"/>
                    <a:pt x="539" y="9"/>
                  </a:cubicBezTo>
                  <a:cubicBezTo>
                    <a:pt x="507" y="1"/>
                    <a:pt x="473" y="0"/>
                    <a:pt x="440" y="1"/>
                  </a:cubicBezTo>
                  <a:cubicBezTo>
                    <a:pt x="372" y="4"/>
                    <a:pt x="306" y="20"/>
                    <a:pt x="240" y="33"/>
                  </a:cubicBezTo>
                  <a:cubicBezTo>
                    <a:pt x="175" y="46"/>
                    <a:pt x="111" y="61"/>
                    <a:pt x="46" y="74"/>
                  </a:cubicBezTo>
                  <a:cubicBezTo>
                    <a:pt x="39" y="76"/>
                    <a:pt x="11" y="77"/>
                    <a:pt x="7" y="83"/>
                  </a:cubicBezTo>
                  <a:cubicBezTo>
                    <a:pt x="0" y="93"/>
                    <a:pt x="26" y="86"/>
                    <a:pt x="23" y="87"/>
                  </a:cubicBezTo>
                  <a:cubicBezTo>
                    <a:pt x="60" y="80"/>
                    <a:pt x="96" y="71"/>
                    <a:pt x="132" y="63"/>
                  </a:cubicBezTo>
                  <a:cubicBezTo>
                    <a:pt x="199" y="47"/>
                    <a:pt x="267" y="34"/>
                    <a:pt x="335" y="22"/>
                  </a:cubicBezTo>
                  <a:cubicBezTo>
                    <a:pt x="398" y="11"/>
                    <a:pt x="465" y="2"/>
                    <a:pt x="528" y="15"/>
                  </a:cubicBezTo>
                  <a:cubicBezTo>
                    <a:pt x="494" y="37"/>
                    <a:pt x="450" y="42"/>
                    <a:pt x="411" y="49"/>
                  </a:cubicBezTo>
                  <a:cubicBezTo>
                    <a:pt x="366" y="58"/>
                    <a:pt x="321" y="72"/>
                    <a:pt x="277" y="86"/>
                  </a:cubicBezTo>
                  <a:cubicBezTo>
                    <a:pt x="243" y="96"/>
                    <a:pt x="207" y="106"/>
                    <a:pt x="175" y="120"/>
                  </a:cubicBezTo>
                  <a:cubicBezTo>
                    <a:pt x="168" y="124"/>
                    <a:pt x="135" y="139"/>
                    <a:pt x="137" y="149"/>
                  </a:cubicBezTo>
                  <a:cubicBezTo>
                    <a:pt x="140" y="161"/>
                    <a:pt x="181" y="159"/>
                    <a:pt x="190" y="159"/>
                  </a:cubicBezTo>
                  <a:cubicBezTo>
                    <a:pt x="269" y="158"/>
                    <a:pt x="349" y="157"/>
                    <a:pt x="428" y="154"/>
                  </a:cubicBezTo>
                  <a:cubicBezTo>
                    <a:pt x="459" y="153"/>
                    <a:pt x="491" y="152"/>
                    <a:pt x="522" y="160"/>
                  </a:cubicBezTo>
                  <a:cubicBezTo>
                    <a:pt x="534" y="163"/>
                    <a:pt x="548" y="168"/>
                    <a:pt x="555" y="179"/>
                  </a:cubicBezTo>
                  <a:cubicBezTo>
                    <a:pt x="561" y="188"/>
                    <a:pt x="551" y="217"/>
                    <a:pt x="555" y="21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</p:grpSp>
      <p:sp>
        <p:nvSpPr>
          <p:cNvPr id="17412" name="内容占位符 7"/>
          <p:cNvSpPr txBox="1">
            <a:spLocks noChangeArrowheads="1"/>
          </p:cNvSpPr>
          <p:nvPr/>
        </p:nvSpPr>
        <p:spPr bwMode="auto">
          <a:xfrm>
            <a:off x="1016003" y="1026320"/>
            <a:ext cx="7629525" cy="44838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457200" indent="-457200"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45000"/>
              </a:lnSpc>
            </a:pPr>
            <a:r>
              <a:rPr lang="en-US" altLang="zh-CN" sz="2000" b="1">
                <a:solidFill>
                  <a:srgbClr val="0000FF"/>
                </a:solidFill>
                <a:latin typeface="Times New Roman" pitchFamily="18" charset="0"/>
              </a:rPr>
              <a:t>(</a:t>
            </a:r>
            <a:r>
              <a:rPr lang="zh-CN" altLang="en-US" sz="2000" b="1">
                <a:solidFill>
                  <a:srgbClr val="0000FF"/>
                </a:solidFill>
                <a:latin typeface="Times New Roman" pitchFamily="18" charset="0"/>
              </a:rPr>
              <a:t>中考</a:t>
            </a:r>
            <a:r>
              <a:rPr lang="en-US" altLang="zh-CN" sz="2000" b="1">
                <a:solidFill>
                  <a:srgbClr val="0000FF"/>
                </a:solidFill>
                <a:latin typeface="Times New Roman" pitchFamily="18" charset="0"/>
              </a:rPr>
              <a:t>·</a:t>
            </a:r>
            <a:r>
              <a:rPr lang="zh-CN" altLang="en-US" sz="2000" b="1">
                <a:solidFill>
                  <a:srgbClr val="0000FF"/>
                </a:solidFill>
                <a:latin typeface="Times New Roman" pitchFamily="18" charset="0"/>
              </a:rPr>
              <a:t>随州</a:t>
            </a:r>
            <a:r>
              <a:rPr lang="en-US" altLang="zh-CN" sz="2000" b="1">
                <a:solidFill>
                  <a:srgbClr val="0000FF"/>
                </a:solidFill>
                <a:latin typeface="Times New Roman" pitchFamily="18" charset="0"/>
              </a:rPr>
              <a:t>)</a:t>
            </a:r>
            <a:r>
              <a:rPr lang="zh-CN" altLang="en-US" sz="2000" b="1">
                <a:latin typeface="Times New Roman" pitchFamily="18" charset="0"/>
              </a:rPr>
              <a:t>甲骑摩托车从</a:t>
            </a:r>
            <a:r>
              <a:rPr lang="en-US" altLang="zh-CN" sz="2000" b="1" i="1">
                <a:latin typeface="Times New Roman" pitchFamily="18" charset="0"/>
              </a:rPr>
              <a:t>A</a:t>
            </a:r>
            <a:r>
              <a:rPr lang="zh-CN" altLang="en-US" sz="2000" b="1">
                <a:latin typeface="Times New Roman" pitchFamily="18" charset="0"/>
              </a:rPr>
              <a:t>地去</a:t>
            </a:r>
            <a:r>
              <a:rPr lang="en-US" altLang="zh-CN" sz="2000" b="1" i="1">
                <a:latin typeface="Times New Roman" pitchFamily="18" charset="0"/>
              </a:rPr>
              <a:t>B</a:t>
            </a:r>
            <a:r>
              <a:rPr lang="zh-CN" altLang="en-US" sz="2000" b="1">
                <a:latin typeface="Times New Roman" pitchFamily="18" charset="0"/>
              </a:rPr>
              <a:t>地，乙开汽车从</a:t>
            </a:r>
            <a:r>
              <a:rPr lang="en-US" altLang="zh-CN" sz="2000" b="1" i="1">
                <a:latin typeface="Times New Roman" pitchFamily="18" charset="0"/>
              </a:rPr>
              <a:t>B</a:t>
            </a:r>
            <a:r>
              <a:rPr lang="zh-CN" altLang="en-US" sz="2000" b="1">
                <a:latin typeface="Times New Roman" pitchFamily="18" charset="0"/>
              </a:rPr>
              <a:t>地去</a:t>
            </a:r>
            <a:r>
              <a:rPr lang="en-US" altLang="zh-CN" sz="2000" b="1" i="1">
                <a:latin typeface="Times New Roman" pitchFamily="18" charset="0"/>
              </a:rPr>
              <a:t>A</a:t>
            </a:r>
            <a:r>
              <a:rPr lang="zh-CN" altLang="en-US" sz="2000" b="1">
                <a:latin typeface="Times New Roman" pitchFamily="18" charset="0"/>
              </a:rPr>
              <a:t>地，同</a:t>
            </a:r>
            <a:endParaRPr lang="en-US" altLang="zh-CN" sz="2000" b="1">
              <a:latin typeface="Times New Roman" pitchFamily="18" charset="0"/>
            </a:endParaRPr>
          </a:p>
          <a:p>
            <a:pPr>
              <a:lnSpc>
                <a:spcPct val="145000"/>
              </a:lnSpc>
            </a:pPr>
            <a:r>
              <a:rPr lang="zh-CN" altLang="en-US" sz="2000" b="1">
                <a:latin typeface="Times New Roman" pitchFamily="18" charset="0"/>
              </a:rPr>
              <a:t>时出发，匀速行驶，各自到达终点后停止，设甲、乙两人间距离</a:t>
            </a:r>
            <a:endParaRPr lang="en-US" altLang="zh-CN" sz="2000" b="1">
              <a:latin typeface="Times New Roman" pitchFamily="18" charset="0"/>
            </a:endParaRPr>
          </a:p>
          <a:p>
            <a:pPr>
              <a:lnSpc>
                <a:spcPct val="145000"/>
              </a:lnSpc>
            </a:pPr>
            <a:r>
              <a:rPr lang="zh-CN" altLang="en-US" sz="2000" b="1">
                <a:latin typeface="Times New Roman" pitchFamily="18" charset="0"/>
              </a:rPr>
              <a:t>为</a:t>
            </a:r>
            <a:endParaRPr lang="en-US" altLang="zh-CN" sz="2000" b="1">
              <a:latin typeface="Times New Roman" pitchFamily="18" charset="0"/>
            </a:endParaRPr>
          </a:p>
          <a:p>
            <a:pPr>
              <a:lnSpc>
                <a:spcPct val="145000"/>
              </a:lnSpc>
            </a:pPr>
            <a:r>
              <a:rPr lang="zh-CN" altLang="en-US" sz="2000" b="1">
                <a:latin typeface="Times New Roman" pitchFamily="18" charset="0"/>
              </a:rPr>
              <a:t>系如图所示，有下列结论：</a:t>
            </a:r>
          </a:p>
          <a:p>
            <a:pPr>
              <a:lnSpc>
                <a:spcPct val="145000"/>
              </a:lnSpc>
            </a:pPr>
            <a:r>
              <a:rPr lang="zh-CN" altLang="en-US" sz="2000" b="1">
                <a:latin typeface="Times New Roman" pitchFamily="18" charset="0"/>
              </a:rPr>
              <a:t>①出发</a:t>
            </a:r>
            <a:r>
              <a:rPr lang="en-US" altLang="zh-CN" sz="2000" b="1">
                <a:latin typeface="Times New Roman" pitchFamily="18" charset="0"/>
              </a:rPr>
              <a:t>1 </a:t>
            </a:r>
            <a:endParaRPr lang="zh-CN" altLang="en-US" sz="2000" b="1">
              <a:latin typeface="Times New Roman" pitchFamily="18" charset="0"/>
            </a:endParaRPr>
          </a:p>
          <a:p>
            <a:pPr>
              <a:lnSpc>
                <a:spcPct val="145000"/>
              </a:lnSpc>
            </a:pPr>
            <a:r>
              <a:rPr lang="zh-CN" altLang="en-US" sz="2000" b="1">
                <a:latin typeface="Times New Roman" pitchFamily="18" charset="0"/>
              </a:rPr>
              <a:t>②出发</a:t>
            </a:r>
            <a:r>
              <a:rPr lang="en-US" altLang="zh-CN" sz="2000" b="1">
                <a:latin typeface="Times New Roman" pitchFamily="18" charset="0"/>
              </a:rPr>
              <a:t>1.5 </a:t>
            </a:r>
            <a:endParaRPr lang="zh-CN" altLang="en-US" sz="2000" b="1">
              <a:latin typeface="Times New Roman" pitchFamily="18" charset="0"/>
            </a:endParaRPr>
          </a:p>
          <a:p>
            <a:pPr>
              <a:lnSpc>
                <a:spcPct val="145000"/>
              </a:lnSpc>
            </a:pPr>
            <a:r>
              <a:rPr lang="zh-CN" altLang="en-US" sz="2000" b="1">
                <a:latin typeface="Times New Roman" pitchFamily="18" charset="0"/>
              </a:rPr>
              <a:t>③出发</a:t>
            </a:r>
            <a:r>
              <a:rPr lang="en-US" altLang="zh-CN" sz="2000" b="1">
                <a:latin typeface="Times New Roman" pitchFamily="18" charset="0"/>
              </a:rPr>
              <a:t>3 </a:t>
            </a:r>
            <a:endParaRPr lang="zh-CN" altLang="en-US" sz="2000" b="1">
              <a:latin typeface="Times New Roman" pitchFamily="18" charset="0"/>
            </a:endParaRPr>
          </a:p>
          <a:p>
            <a:pPr>
              <a:lnSpc>
                <a:spcPct val="145000"/>
              </a:lnSpc>
            </a:pPr>
            <a:r>
              <a:rPr lang="zh-CN" altLang="en-US" sz="2000" b="1">
                <a:latin typeface="Times New Roman" pitchFamily="18" charset="0"/>
              </a:rPr>
              <a:t>④甲的速度是乙速度的一半．</a:t>
            </a:r>
          </a:p>
          <a:p>
            <a:pPr>
              <a:lnSpc>
                <a:spcPct val="145000"/>
              </a:lnSpc>
            </a:pPr>
            <a:r>
              <a:rPr lang="zh-CN" altLang="en-US" sz="2000" b="1">
                <a:latin typeface="Times New Roman" pitchFamily="18" charset="0"/>
              </a:rPr>
              <a:t>其中，正确结论的个数是</a:t>
            </a:r>
            <a:r>
              <a:rPr lang="en-US" altLang="zh-CN" sz="2000" b="1">
                <a:latin typeface="Times New Roman" pitchFamily="18" charset="0"/>
              </a:rPr>
              <a:t>(</a:t>
            </a:r>
            <a:r>
              <a:rPr lang="zh-CN" altLang="en-US" sz="2000" b="1">
                <a:latin typeface="Times New Roman" pitchFamily="18" charset="0"/>
              </a:rPr>
              <a:t>　　</a:t>
            </a:r>
            <a:r>
              <a:rPr lang="en-US" altLang="zh-CN" sz="2000" b="1">
                <a:latin typeface="Times New Roman" pitchFamily="18" charset="0"/>
              </a:rPr>
              <a:t>)</a:t>
            </a:r>
          </a:p>
          <a:p>
            <a:pPr>
              <a:lnSpc>
                <a:spcPct val="145000"/>
              </a:lnSpc>
            </a:pPr>
            <a:r>
              <a:rPr lang="en-US" altLang="zh-CN" sz="2000" b="1">
                <a:latin typeface="Times New Roman" pitchFamily="18" charset="0"/>
              </a:rPr>
              <a:t>A</a:t>
            </a:r>
            <a:r>
              <a:rPr lang="zh-CN" altLang="en-US" sz="2000" b="1">
                <a:latin typeface="Times New Roman" pitchFamily="18" charset="0"/>
              </a:rPr>
              <a:t>．</a:t>
            </a:r>
            <a:r>
              <a:rPr lang="en-US" altLang="zh-CN" sz="2000" b="1">
                <a:latin typeface="Times New Roman" pitchFamily="18" charset="0"/>
              </a:rPr>
              <a:t>4            B</a:t>
            </a:r>
            <a:r>
              <a:rPr lang="zh-CN" altLang="en-US" sz="2000" b="1">
                <a:latin typeface="Times New Roman" pitchFamily="18" charset="0"/>
              </a:rPr>
              <a:t>．</a:t>
            </a:r>
            <a:r>
              <a:rPr lang="en-US" altLang="zh-CN" sz="2000" b="1">
                <a:latin typeface="Times New Roman" pitchFamily="18" charset="0"/>
              </a:rPr>
              <a:t>3             C</a:t>
            </a:r>
            <a:r>
              <a:rPr lang="zh-CN" altLang="en-US" sz="2000" b="1">
                <a:latin typeface="Times New Roman" pitchFamily="18" charset="0"/>
              </a:rPr>
              <a:t>．</a:t>
            </a:r>
            <a:r>
              <a:rPr lang="en-US" altLang="zh-CN" sz="2000" b="1">
                <a:latin typeface="Times New Roman" pitchFamily="18" charset="0"/>
              </a:rPr>
              <a:t>2              D</a:t>
            </a:r>
            <a:r>
              <a:rPr lang="zh-CN" altLang="en-US" sz="2000" b="1">
                <a:latin typeface="Times New Roman" pitchFamily="18" charset="0"/>
              </a:rPr>
              <a:t>．</a:t>
            </a:r>
            <a:r>
              <a:rPr lang="en-US" altLang="zh-CN" sz="2000" b="1">
                <a:latin typeface="Times New Roman" pitchFamily="18" charset="0"/>
              </a:rPr>
              <a:t>1</a:t>
            </a:r>
            <a:endParaRPr lang="zh-CN" altLang="en-US" sz="2000" b="1">
              <a:latin typeface="Times New Roman" pitchFamily="18" charset="0"/>
            </a:endParaRPr>
          </a:p>
        </p:txBody>
      </p:sp>
      <p:sp>
        <p:nvSpPr>
          <p:cNvPr id="33" name="矩形 32"/>
          <p:cNvSpPr/>
          <p:nvPr/>
        </p:nvSpPr>
        <p:spPr>
          <a:xfrm>
            <a:off x="7546976" y="642938"/>
            <a:ext cx="1116013" cy="26312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 cmpd="sng">
            <a:solidFill>
              <a:schemeClr val="tx2">
                <a:lumMod val="40000"/>
                <a:lumOff val="6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/>
          </a:p>
        </p:txBody>
      </p:sp>
      <p:sp>
        <p:nvSpPr>
          <p:cNvPr id="17414" name="文本框 33"/>
          <p:cNvSpPr txBox="1">
            <a:spLocks noChangeArrowheads="1"/>
          </p:cNvSpPr>
          <p:nvPr/>
        </p:nvSpPr>
        <p:spPr bwMode="auto">
          <a:xfrm>
            <a:off x="7669216" y="642937"/>
            <a:ext cx="909223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知</a:t>
            </a:r>
            <a:r>
              <a:rPr kumimoji="1" lang="en-US" altLang="zh-CN" sz="1600" b="1">
                <a:latin typeface="楷体" pitchFamily="49" charset="-122"/>
                <a:ea typeface="楷体" pitchFamily="49" charset="-122"/>
              </a:rPr>
              <a:t>2</a:t>
            </a:r>
            <a:r>
              <a:rPr kumimoji="1" lang="zh-CN" altLang="en-US" sz="1600" b="1">
                <a:latin typeface="楷体" pitchFamily="49" charset="-122"/>
                <a:ea typeface="楷体" pitchFamily="49" charset="-122"/>
              </a:rPr>
              <a:t>－练</a:t>
            </a:r>
          </a:p>
        </p:txBody>
      </p:sp>
      <p:sp>
        <p:nvSpPr>
          <p:cNvPr id="17415" name="文本框 36"/>
          <p:cNvSpPr txBox="1">
            <a:spLocks noChangeArrowheads="1"/>
          </p:cNvSpPr>
          <p:nvPr/>
        </p:nvSpPr>
        <p:spPr bwMode="auto">
          <a:xfrm>
            <a:off x="5826127" y="4357688"/>
            <a:ext cx="2276585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（来自</a:t>
            </a:r>
            <a:r>
              <a:rPr kumimoji="1" lang="en-US" altLang="zh-CN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《</a:t>
            </a:r>
            <a:r>
              <a:rPr kumimoji="1" lang="zh-CN" altLang="en-US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典中点</a:t>
            </a:r>
            <a:r>
              <a:rPr kumimoji="1" lang="en-US" altLang="zh-CN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》</a:t>
            </a:r>
            <a:r>
              <a:rPr kumimoji="1" lang="zh-CN" altLang="en-US" sz="1800" b="1">
                <a:solidFill>
                  <a:srgbClr val="008000"/>
                </a:solidFill>
                <a:latin typeface="楷体" pitchFamily="49" charset="-122"/>
                <a:ea typeface="楷体" pitchFamily="49" charset="-122"/>
              </a:rPr>
              <a:t>）</a:t>
            </a:r>
          </a:p>
        </p:txBody>
      </p:sp>
      <p:cxnSp>
        <p:nvCxnSpPr>
          <p:cNvPr id="38" name="直接连接符 12"/>
          <p:cNvCxnSpPr/>
          <p:nvPr/>
        </p:nvCxnSpPr>
        <p:spPr>
          <a:xfrm>
            <a:off x="-26988" y="4377930"/>
            <a:ext cx="904876" cy="350044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直接连接符 19"/>
          <p:cNvCxnSpPr/>
          <p:nvPr/>
        </p:nvCxnSpPr>
        <p:spPr>
          <a:xfrm>
            <a:off x="863600" y="4727972"/>
            <a:ext cx="7372350" cy="0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418" name="Picture 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932738" y="4645820"/>
            <a:ext cx="1219200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9" name="图片 42" descr="上条蓝窄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1"/>
            <a:ext cx="9144000" cy="7703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21" name="图片 4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018088" y="4748212"/>
            <a:ext cx="3090862" cy="185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22" name="Picture 1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511801" y="2276475"/>
            <a:ext cx="2887663" cy="15918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" name="矩形 21"/>
          <p:cNvSpPr>
            <a:spLocks noChangeArrowheads="1"/>
          </p:cNvSpPr>
          <p:nvPr/>
        </p:nvSpPr>
        <p:spPr bwMode="auto">
          <a:xfrm>
            <a:off x="4162425" y="3765947"/>
            <a:ext cx="356188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2000" b="1">
                <a:solidFill>
                  <a:srgbClr val="FF0000"/>
                </a:solidFill>
                <a:latin typeface="Times New Roman" pitchFamily="18" charset="0"/>
              </a:rPr>
              <a:t>B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434" name="图片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1"/>
            <a:ext cx="9144000" cy="1223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" name="组合 3"/>
          <p:cNvGrpSpPr/>
          <p:nvPr/>
        </p:nvGrpSpPr>
        <p:grpSpPr>
          <a:xfrm>
            <a:off x="8235754" y="3844390"/>
            <a:ext cx="799329" cy="994571"/>
            <a:chOff x="2000231" y="2114716"/>
            <a:chExt cx="2123898" cy="3523563"/>
          </a:xfrm>
          <a:solidFill>
            <a:srgbClr val="0070C0"/>
          </a:solidFill>
        </p:grpSpPr>
        <p:sp>
          <p:nvSpPr>
            <p:cNvPr id="11" name="Freeform 19"/>
            <p:cNvSpPr>
              <a:spLocks noEditPoints="1"/>
            </p:cNvSpPr>
            <p:nvPr/>
          </p:nvSpPr>
          <p:spPr bwMode="auto">
            <a:xfrm>
              <a:off x="3054372" y="2961932"/>
              <a:ext cx="181546" cy="140551"/>
            </a:xfrm>
            <a:custGeom>
              <a:cxnLst>
                <a:cxn ang="0">
                  <a:pos x="28" y="8"/>
                </a:cxn>
                <a:cxn ang="0">
                  <a:pos x="26" y="8"/>
                </a:cxn>
                <a:cxn ang="0">
                  <a:pos x="13" y="13"/>
                </a:cxn>
                <a:cxn ang="0">
                  <a:pos x="11" y="24"/>
                </a:cxn>
                <a:cxn ang="0">
                  <a:pos x="12" y="24"/>
                </a:cxn>
                <a:cxn ang="0">
                  <a:pos x="28" y="8"/>
                </a:cxn>
                <a:cxn ang="0">
                  <a:pos x="26" y="27"/>
                </a:cxn>
                <a:cxn ang="0">
                  <a:pos x="24" y="26"/>
                </a:cxn>
                <a:cxn ang="0">
                  <a:pos x="27" y="27"/>
                </a:cxn>
                <a:cxn ang="0">
                  <a:pos x="26" y="27"/>
                </a:cxn>
                <a:cxn ang="0">
                  <a:pos x="33" y="24"/>
                </a:cxn>
                <a:cxn ang="0">
                  <a:pos x="21" y="18"/>
                </a:cxn>
                <a:cxn ang="0">
                  <a:pos x="38" y="19"/>
                </a:cxn>
                <a:cxn ang="0">
                  <a:pos x="33" y="24"/>
                </a:cxn>
              </a:cxnLst>
              <a:rect l="0" t="0" r="r" b="b"/>
              <a:pathLst>
                <a:path w="73" h="56">
                  <a:moveTo>
                    <a:pt x="28" y="8"/>
                  </a:moveTo>
                  <a:cubicBezTo>
                    <a:pt x="27" y="8"/>
                    <a:pt x="26" y="8"/>
                    <a:pt x="26" y="8"/>
                  </a:cubicBezTo>
                  <a:cubicBezTo>
                    <a:pt x="33" y="0"/>
                    <a:pt x="18" y="2"/>
                    <a:pt x="13" y="13"/>
                  </a:cubicBezTo>
                  <a:cubicBezTo>
                    <a:pt x="12" y="13"/>
                    <a:pt x="0" y="24"/>
                    <a:pt x="11" y="24"/>
                  </a:cubicBezTo>
                  <a:cubicBezTo>
                    <a:pt x="11" y="24"/>
                    <a:pt x="12" y="24"/>
                    <a:pt x="12" y="24"/>
                  </a:cubicBezTo>
                  <a:cubicBezTo>
                    <a:pt x="20" y="56"/>
                    <a:pt x="73" y="7"/>
                    <a:pt x="28" y="8"/>
                  </a:cubicBezTo>
                  <a:close/>
                  <a:moveTo>
                    <a:pt x="26" y="27"/>
                  </a:moveTo>
                  <a:cubicBezTo>
                    <a:pt x="25" y="27"/>
                    <a:pt x="24" y="27"/>
                    <a:pt x="24" y="26"/>
                  </a:cubicBezTo>
                  <a:cubicBezTo>
                    <a:pt x="25" y="27"/>
                    <a:pt x="26" y="27"/>
                    <a:pt x="27" y="27"/>
                  </a:cubicBezTo>
                  <a:cubicBezTo>
                    <a:pt x="26" y="27"/>
                    <a:pt x="26" y="27"/>
                    <a:pt x="26" y="27"/>
                  </a:cubicBezTo>
                  <a:close/>
                  <a:moveTo>
                    <a:pt x="33" y="24"/>
                  </a:moveTo>
                  <a:cubicBezTo>
                    <a:pt x="35" y="18"/>
                    <a:pt x="24" y="18"/>
                    <a:pt x="21" y="18"/>
                  </a:cubicBezTo>
                  <a:cubicBezTo>
                    <a:pt x="27" y="15"/>
                    <a:pt x="32" y="16"/>
                    <a:pt x="38" y="19"/>
                  </a:cubicBezTo>
                  <a:cubicBezTo>
                    <a:pt x="36" y="21"/>
                    <a:pt x="35" y="23"/>
                    <a:pt x="33" y="2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2" name="Freeform 20"/>
            <p:cNvSpPr>
              <a:spLocks noEditPoints="1"/>
            </p:cNvSpPr>
            <p:nvPr/>
          </p:nvSpPr>
          <p:spPr bwMode="auto">
            <a:xfrm>
              <a:off x="2843543" y="2290406"/>
              <a:ext cx="370901" cy="579776"/>
            </a:xfrm>
            <a:custGeom>
              <a:cxnLst>
                <a:cxn ang="0">
                  <a:pos x="76" y="1"/>
                </a:cxn>
                <a:cxn ang="0">
                  <a:pos x="31" y="121"/>
                </a:cxn>
                <a:cxn ang="0">
                  <a:pos x="6" y="190"/>
                </a:cxn>
                <a:cxn ang="0">
                  <a:pos x="8" y="215"/>
                </a:cxn>
                <a:cxn ang="0">
                  <a:pos x="27" y="200"/>
                </a:cxn>
                <a:cxn ang="0">
                  <a:pos x="142" y="232"/>
                </a:cxn>
                <a:cxn ang="0">
                  <a:pos x="143" y="224"/>
                </a:cxn>
                <a:cxn ang="0">
                  <a:pos x="110" y="217"/>
                </a:cxn>
                <a:cxn ang="0">
                  <a:pos x="42" y="199"/>
                </a:cxn>
                <a:cxn ang="0">
                  <a:pos x="38" y="195"/>
                </a:cxn>
                <a:cxn ang="0">
                  <a:pos x="31" y="195"/>
                </a:cxn>
                <a:cxn ang="0">
                  <a:pos x="57" y="151"/>
                </a:cxn>
                <a:cxn ang="0">
                  <a:pos x="60" y="181"/>
                </a:cxn>
                <a:cxn ang="0">
                  <a:pos x="73" y="117"/>
                </a:cxn>
                <a:cxn ang="0">
                  <a:pos x="97" y="47"/>
                </a:cxn>
                <a:cxn ang="0">
                  <a:pos x="66" y="114"/>
                </a:cxn>
                <a:cxn ang="0">
                  <a:pos x="29" y="182"/>
                </a:cxn>
                <a:cxn ang="0">
                  <a:pos x="76" y="1"/>
                </a:cxn>
                <a:cxn ang="0">
                  <a:pos x="26" y="156"/>
                </a:cxn>
                <a:cxn ang="0">
                  <a:pos x="25" y="159"/>
                </a:cxn>
                <a:cxn ang="0">
                  <a:pos x="26" y="156"/>
                </a:cxn>
                <a:cxn ang="0">
                  <a:pos x="46" y="118"/>
                </a:cxn>
                <a:cxn ang="0">
                  <a:pos x="38" y="127"/>
                </a:cxn>
                <a:cxn ang="0">
                  <a:pos x="59" y="75"/>
                </a:cxn>
                <a:cxn ang="0">
                  <a:pos x="46" y="118"/>
                </a:cxn>
              </a:cxnLst>
              <a:rect l="0" t="0" r="r" b="b"/>
              <a:pathLst>
                <a:path w="148" h="231">
                  <a:moveTo>
                    <a:pt x="76" y="1"/>
                  </a:moveTo>
                  <a:cubicBezTo>
                    <a:pt x="74" y="0"/>
                    <a:pt x="36" y="109"/>
                    <a:pt x="31" y="121"/>
                  </a:cubicBezTo>
                  <a:cubicBezTo>
                    <a:pt x="22" y="143"/>
                    <a:pt x="13" y="166"/>
                    <a:pt x="6" y="190"/>
                  </a:cubicBezTo>
                  <a:cubicBezTo>
                    <a:pt x="5" y="192"/>
                    <a:pt x="0" y="230"/>
                    <a:pt x="8" y="215"/>
                  </a:cubicBezTo>
                  <a:cubicBezTo>
                    <a:pt x="12" y="225"/>
                    <a:pt x="26" y="202"/>
                    <a:pt x="27" y="200"/>
                  </a:cubicBezTo>
                  <a:cubicBezTo>
                    <a:pt x="32" y="217"/>
                    <a:pt x="126" y="232"/>
                    <a:pt x="142" y="232"/>
                  </a:cubicBezTo>
                  <a:cubicBezTo>
                    <a:pt x="148" y="232"/>
                    <a:pt x="147" y="225"/>
                    <a:pt x="143" y="224"/>
                  </a:cubicBezTo>
                  <a:cubicBezTo>
                    <a:pt x="132" y="222"/>
                    <a:pt x="121" y="219"/>
                    <a:pt x="110" y="217"/>
                  </a:cubicBezTo>
                  <a:cubicBezTo>
                    <a:pt x="87" y="213"/>
                    <a:pt x="64" y="208"/>
                    <a:pt x="42" y="199"/>
                  </a:cubicBezTo>
                  <a:cubicBezTo>
                    <a:pt x="43" y="197"/>
                    <a:pt x="41" y="195"/>
                    <a:pt x="38" y="195"/>
                  </a:cubicBezTo>
                  <a:cubicBezTo>
                    <a:pt x="36" y="195"/>
                    <a:pt x="33" y="195"/>
                    <a:pt x="31" y="195"/>
                  </a:cubicBezTo>
                  <a:cubicBezTo>
                    <a:pt x="40" y="180"/>
                    <a:pt x="49" y="166"/>
                    <a:pt x="57" y="151"/>
                  </a:cubicBezTo>
                  <a:cubicBezTo>
                    <a:pt x="57" y="152"/>
                    <a:pt x="49" y="190"/>
                    <a:pt x="60" y="181"/>
                  </a:cubicBezTo>
                  <a:cubicBezTo>
                    <a:pt x="68" y="174"/>
                    <a:pt x="70" y="129"/>
                    <a:pt x="73" y="117"/>
                  </a:cubicBezTo>
                  <a:cubicBezTo>
                    <a:pt x="78" y="105"/>
                    <a:pt x="103" y="59"/>
                    <a:pt x="97" y="47"/>
                  </a:cubicBezTo>
                  <a:cubicBezTo>
                    <a:pt x="93" y="40"/>
                    <a:pt x="68" y="106"/>
                    <a:pt x="66" y="114"/>
                  </a:cubicBezTo>
                  <a:cubicBezTo>
                    <a:pt x="56" y="136"/>
                    <a:pt x="44" y="159"/>
                    <a:pt x="29" y="182"/>
                  </a:cubicBezTo>
                  <a:cubicBezTo>
                    <a:pt x="36" y="166"/>
                    <a:pt x="96" y="3"/>
                    <a:pt x="76" y="1"/>
                  </a:cubicBezTo>
                  <a:close/>
                  <a:moveTo>
                    <a:pt x="26" y="156"/>
                  </a:moveTo>
                  <a:cubicBezTo>
                    <a:pt x="25" y="157"/>
                    <a:pt x="25" y="158"/>
                    <a:pt x="25" y="159"/>
                  </a:cubicBezTo>
                  <a:cubicBezTo>
                    <a:pt x="25" y="158"/>
                    <a:pt x="26" y="157"/>
                    <a:pt x="26" y="156"/>
                  </a:cubicBezTo>
                  <a:close/>
                  <a:moveTo>
                    <a:pt x="46" y="118"/>
                  </a:moveTo>
                  <a:cubicBezTo>
                    <a:pt x="43" y="118"/>
                    <a:pt x="40" y="122"/>
                    <a:pt x="38" y="127"/>
                  </a:cubicBezTo>
                  <a:cubicBezTo>
                    <a:pt x="45" y="110"/>
                    <a:pt x="52" y="92"/>
                    <a:pt x="59" y="75"/>
                  </a:cubicBezTo>
                  <a:cubicBezTo>
                    <a:pt x="55" y="89"/>
                    <a:pt x="51" y="103"/>
                    <a:pt x="46" y="118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3" name="Freeform 21"/>
            <p:cNvSpPr>
              <a:spLocks noEditPoints="1"/>
            </p:cNvSpPr>
            <p:nvPr/>
          </p:nvSpPr>
          <p:spPr bwMode="auto">
            <a:xfrm>
              <a:off x="3444794" y="2427054"/>
              <a:ext cx="374805" cy="542687"/>
            </a:xfrm>
            <a:custGeom>
              <a:cxnLst>
                <a:cxn ang="0">
                  <a:pos x="94" y="46"/>
                </a:cxn>
                <a:cxn ang="0">
                  <a:pos x="55" y="95"/>
                </a:cxn>
                <a:cxn ang="0">
                  <a:pos x="8" y="158"/>
                </a:cxn>
                <a:cxn ang="0">
                  <a:pos x="11" y="170"/>
                </a:cxn>
                <a:cxn ang="0">
                  <a:pos x="35" y="158"/>
                </a:cxn>
                <a:cxn ang="0">
                  <a:pos x="7" y="210"/>
                </a:cxn>
                <a:cxn ang="0">
                  <a:pos x="10" y="217"/>
                </a:cxn>
                <a:cxn ang="0">
                  <a:pos x="25" y="204"/>
                </a:cxn>
                <a:cxn ang="0">
                  <a:pos x="70" y="152"/>
                </a:cxn>
                <a:cxn ang="0">
                  <a:pos x="146" y="50"/>
                </a:cxn>
                <a:cxn ang="0">
                  <a:pos x="148" y="42"/>
                </a:cxn>
                <a:cxn ang="0">
                  <a:pos x="130" y="56"/>
                </a:cxn>
                <a:cxn ang="0">
                  <a:pos x="119" y="58"/>
                </a:cxn>
                <a:cxn ang="0">
                  <a:pos x="113" y="48"/>
                </a:cxn>
                <a:cxn ang="0">
                  <a:pos x="122" y="39"/>
                </a:cxn>
                <a:cxn ang="0">
                  <a:pos x="88" y="16"/>
                </a:cxn>
                <a:cxn ang="0">
                  <a:pos x="60" y="5"/>
                </a:cxn>
                <a:cxn ang="0">
                  <a:pos x="80" y="32"/>
                </a:cxn>
                <a:cxn ang="0">
                  <a:pos x="98" y="46"/>
                </a:cxn>
                <a:cxn ang="0">
                  <a:pos x="99" y="57"/>
                </a:cxn>
                <a:cxn ang="0">
                  <a:pos x="88" y="64"/>
                </a:cxn>
                <a:cxn ang="0">
                  <a:pos x="94" y="46"/>
                </a:cxn>
                <a:cxn ang="0">
                  <a:pos x="76" y="20"/>
                </a:cxn>
                <a:cxn ang="0">
                  <a:pos x="71" y="15"/>
                </a:cxn>
                <a:cxn ang="0">
                  <a:pos x="78" y="19"/>
                </a:cxn>
                <a:cxn ang="0">
                  <a:pos x="76" y="20"/>
                </a:cxn>
                <a:cxn ang="0">
                  <a:pos x="85" y="26"/>
                </a:cxn>
                <a:cxn ang="0">
                  <a:pos x="84" y="25"/>
                </a:cxn>
                <a:cxn ang="0">
                  <a:pos x="86" y="24"/>
                </a:cxn>
                <a:cxn ang="0">
                  <a:pos x="90" y="28"/>
                </a:cxn>
                <a:cxn ang="0">
                  <a:pos x="85" y="26"/>
                </a:cxn>
                <a:cxn ang="0">
                  <a:pos x="42" y="170"/>
                </a:cxn>
                <a:cxn ang="0">
                  <a:pos x="20" y="196"/>
                </a:cxn>
                <a:cxn ang="0">
                  <a:pos x="49" y="160"/>
                </a:cxn>
                <a:cxn ang="0">
                  <a:pos x="42" y="170"/>
                </a:cxn>
                <a:cxn ang="0">
                  <a:pos x="116" y="62"/>
                </a:cxn>
                <a:cxn ang="0">
                  <a:pos x="116" y="62"/>
                </a:cxn>
                <a:cxn ang="0">
                  <a:pos x="102" y="77"/>
                </a:cxn>
                <a:cxn ang="0">
                  <a:pos x="106" y="63"/>
                </a:cxn>
                <a:cxn ang="0">
                  <a:pos x="116" y="62"/>
                </a:cxn>
                <a:cxn ang="0">
                  <a:pos x="107" y="55"/>
                </a:cxn>
                <a:cxn ang="0">
                  <a:pos x="107" y="53"/>
                </a:cxn>
                <a:cxn ang="0">
                  <a:pos x="108" y="55"/>
                </a:cxn>
                <a:cxn ang="0">
                  <a:pos x="107" y="55"/>
                </a:cxn>
                <a:cxn ang="0">
                  <a:pos x="112" y="39"/>
                </a:cxn>
                <a:cxn ang="0">
                  <a:pos x="103" y="34"/>
                </a:cxn>
                <a:cxn ang="0">
                  <a:pos x="99" y="27"/>
                </a:cxn>
                <a:cxn ang="0">
                  <a:pos x="112" y="39"/>
                </a:cxn>
                <a:cxn ang="0">
                  <a:pos x="104" y="87"/>
                </a:cxn>
                <a:cxn ang="0">
                  <a:pos x="95" y="101"/>
                </a:cxn>
                <a:cxn ang="0">
                  <a:pos x="72" y="123"/>
                </a:cxn>
                <a:cxn ang="0">
                  <a:pos x="104" y="87"/>
                </a:cxn>
                <a:cxn ang="0">
                  <a:pos x="97" y="67"/>
                </a:cxn>
                <a:cxn ang="0">
                  <a:pos x="72" y="111"/>
                </a:cxn>
                <a:cxn ang="0">
                  <a:pos x="22" y="157"/>
                </a:cxn>
                <a:cxn ang="0">
                  <a:pos x="85" y="69"/>
                </a:cxn>
                <a:cxn ang="0">
                  <a:pos x="87" y="73"/>
                </a:cxn>
                <a:cxn ang="0">
                  <a:pos x="97" y="67"/>
                </a:cxn>
              </a:cxnLst>
              <a:rect l="0" t="0" r="r" b="b"/>
              <a:pathLst>
                <a:path w="150" h="216">
                  <a:moveTo>
                    <a:pt x="94" y="46"/>
                  </a:moveTo>
                  <a:cubicBezTo>
                    <a:pt x="84" y="38"/>
                    <a:pt x="59" y="88"/>
                    <a:pt x="55" y="95"/>
                  </a:cubicBezTo>
                  <a:cubicBezTo>
                    <a:pt x="39" y="115"/>
                    <a:pt x="20" y="134"/>
                    <a:pt x="8" y="158"/>
                  </a:cubicBezTo>
                  <a:cubicBezTo>
                    <a:pt x="0" y="172"/>
                    <a:pt x="0" y="196"/>
                    <a:pt x="11" y="170"/>
                  </a:cubicBezTo>
                  <a:cubicBezTo>
                    <a:pt x="14" y="174"/>
                    <a:pt x="24" y="168"/>
                    <a:pt x="35" y="158"/>
                  </a:cubicBezTo>
                  <a:cubicBezTo>
                    <a:pt x="19" y="175"/>
                    <a:pt x="7" y="194"/>
                    <a:pt x="7" y="210"/>
                  </a:cubicBezTo>
                  <a:cubicBezTo>
                    <a:pt x="5" y="212"/>
                    <a:pt x="6" y="217"/>
                    <a:pt x="10" y="217"/>
                  </a:cubicBezTo>
                  <a:cubicBezTo>
                    <a:pt x="15" y="217"/>
                    <a:pt x="22" y="207"/>
                    <a:pt x="25" y="204"/>
                  </a:cubicBezTo>
                  <a:cubicBezTo>
                    <a:pt x="42" y="189"/>
                    <a:pt x="57" y="171"/>
                    <a:pt x="70" y="152"/>
                  </a:cubicBezTo>
                  <a:cubicBezTo>
                    <a:pt x="79" y="141"/>
                    <a:pt x="150" y="51"/>
                    <a:pt x="146" y="50"/>
                  </a:cubicBezTo>
                  <a:cubicBezTo>
                    <a:pt x="149" y="48"/>
                    <a:pt x="149" y="46"/>
                    <a:pt x="148" y="42"/>
                  </a:cubicBezTo>
                  <a:cubicBezTo>
                    <a:pt x="143" y="37"/>
                    <a:pt x="133" y="53"/>
                    <a:pt x="130" y="56"/>
                  </a:cubicBezTo>
                  <a:cubicBezTo>
                    <a:pt x="129" y="48"/>
                    <a:pt x="121" y="56"/>
                    <a:pt x="119" y="58"/>
                  </a:cubicBezTo>
                  <a:cubicBezTo>
                    <a:pt x="119" y="54"/>
                    <a:pt x="116" y="50"/>
                    <a:pt x="113" y="48"/>
                  </a:cubicBezTo>
                  <a:cubicBezTo>
                    <a:pt x="122" y="52"/>
                    <a:pt x="128" y="52"/>
                    <a:pt x="122" y="39"/>
                  </a:cubicBezTo>
                  <a:cubicBezTo>
                    <a:pt x="116" y="27"/>
                    <a:pt x="102" y="16"/>
                    <a:pt x="88" y="16"/>
                  </a:cubicBezTo>
                  <a:cubicBezTo>
                    <a:pt x="84" y="12"/>
                    <a:pt x="65" y="0"/>
                    <a:pt x="60" y="5"/>
                  </a:cubicBezTo>
                  <a:cubicBezTo>
                    <a:pt x="52" y="14"/>
                    <a:pt x="76" y="29"/>
                    <a:pt x="80" y="32"/>
                  </a:cubicBezTo>
                  <a:cubicBezTo>
                    <a:pt x="86" y="37"/>
                    <a:pt x="92" y="41"/>
                    <a:pt x="98" y="46"/>
                  </a:cubicBezTo>
                  <a:cubicBezTo>
                    <a:pt x="99" y="49"/>
                    <a:pt x="99" y="53"/>
                    <a:pt x="99" y="57"/>
                  </a:cubicBezTo>
                  <a:cubicBezTo>
                    <a:pt x="94" y="59"/>
                    <a:pt x="91" y="61"/>
                    <a:pt x="88" y="64"/>
                  </a:cubicBezTo>
                  <a:cubicBezTo>
                    <a:pt x="90" y="61"/>
                    <a:pt x="99" y="50"/>
                    <a:pt x="94" y="46"/>
                  </a:cubicBezTo>
                  <a:close/>
                  <a:moveTo>
                    <a:pt x="76" y="20"/>
                  </a:moveTo>
                  <a:cubicBezTo>
                    <a:pt x="75" y="18"/>
                    <a:pt x="73" y="17"/>
                    <a:pt x="71" y="15"/>
                  </a:cubicBezTo>
                  <a:cubicBezTo>
                    <a:pt x="74" y="16"/>
                    <a:pt x="76" y="17"/>
                    <a:pt x="78" y="19"/>
                  </a:cubicBezTo>
                  <a:cubicBezTo>
                    <a:pt x="78" y="19"/>
                    <a:pt x="77" y="19"/>
                    <a:pt x="76" y="20"/>
                  </a:cubicBezTo>
                  <a:close/>
                  <a:moveTo>
                    <a:pt x="85" y="26"/>
                  </a:moveTo>
                  <a:cubicBezTo>
                    <a:pt x="85" y="25"/>
                    <a:pt x="84" y="25"/>
                    <a:pt x="84" y="25"/>
                  </a:cubicBezTo>
                  <a:cubicBezTo>
                    <a:pt x="85" y="24"/>
                    <a:pt x="85" y="24"/>
                    <a:pt x="86" y="24"/>
                  </a:cubicBezTo>
                  <a:cubicBezTo>
                    <a:pt x="87" y="25"/>
                    <a:pt x="89" y="27"/>
                    <a:pt x="90" y="28"/>
                  </a:cubicBezTo>
                  <a:cubicBezTo>
                    <a:pt x="88" y="27"/>
                    <a:pt x="87" y="26"/>
                    <a:pt x="85" y="26"/>
                  </a:cubicBezTo>
                  <a:close/>
                  <a:moveTo>
                    <a:pt x="42" y="170"/>
                  </a:moveTo>
                  <a:cubicBezTo>
                    <a:pt x="35" y="179"/>
                    <a:pt x="28" y="188"/>
                    <a:pt x="20" y="196"/>
                  </a:cubicBezTo>
                  <a:cubicBezTo>
                    <a:pt x="27" y="184"/>
                    <a:pt x="38" y="171"/>
                    <a:pt x="49" y="160"/>
                  </a:cubicBezTo>
                  <a:cubicBezTo>
                    <a:pt x="47" y="163"/>
                    <a:pt x="44" y="167"/>
                    <a:pt x="42" y="170"/>
                  </a:cubicBezTo>
                  <a:close/>
                  <a:moveTo>
                    <a:pt x="116" y="62"/>
                  </a:moveTo>
                  <a:cubicBezTo>
                    <a:pt x="116" y="62"/>
                    <a:pt x="116" y="62"/>
                    <a:pt x="116" y="62"/>
                  </a:cubicBezTo>
                  <a:cubicBezTo>
                    <a:pt x="111" y="67"/>
                    <a:pt x="107" y="72"/>
                    <a:pt x="102" y="77"/>
                  </a:cubicBezTo>
                  <a:cubicBezTo>
                    <a:pt x="104" y="73"/>
                    <a:pt x="105" y="68"/>
                    <a:pt x="106" y="63"/>
                  </a:cubicBezTo>
                  <a:cubicBezTo>
                    <a:pt x="109" y="62"/>
                    <a:pt x="113" y="62"/>
                    <a:pt x="116" y="62"/>
                  </a:cubicBezTo>
                  <a:close/>
                  <a:moveTo>
                    <a:pt x="107" y="55"/>
                  </a:moveTo>
                  <a:cubicBezTo>
                    <a:pt x="107" y="54"/>
                    <a:pt x="107" y="54"/>
                    <a:pt x="107" y="53"/>
                  </a:cubicBezTo>
                  <a:cubicBezTo>
                    <a:pt x="107" y="54"/>
                    <a:pt x="108" y="54"/>
                    <a:pt x="108" y="55"/>
                  </a:cubicBezTo>
                  <a:cubicBezTo>
                    <a:pt x="108" y="55"/>
                    <a:pt x="107" y="55"/>
                    <a:pt x="107" y="55"/>
                  </a:cubicBezTo>
                  <a:close/>
                  <a:moveTo>
                    <a:pt x="112" y="39"/>
                  </a:moveTo>
                  <a:cubicBezTo>
                    <a:pt x="109" y="37"/>
                    <a:pt x="106" y="36"/>
                    <a:pt x="103" y="34"/>
                  </a:cubicBezTo>
                  <a:cubicBezTo>
                    <a:pt x="102" y="32"/>
                    <a:pt x="101" y="29"/>
                    <a:pt x="99" y="27"/>
                  </a:cubicBezTo>
                  <a:cubicBezTo>
                    <a:pt x="104" y="30"/>
                    <a:pt x="109" y="34"/>
                    <a:pt x="112" y="39"/>
                  </a:cubicBezTo>
                  <a:close/>
                  <a:moveTo>
                    <a:pt x="104" y="87"/>
                  </a:moveTo>
                  <a:cubicBezTo>
                    <a:pt x="101" y="92"/>
                    <a:pt x="98" y="96"/>
                    <a:pt x="95" y="101"/>
                  </a:cubicBezTo>
                  <a:cubicBezTo>
                    <a:pt x="89" y="107"/>
                    <a:pt x="81" y="114"/>
                    <a:pt x="72" y="123"/>
                  </a:cubicBezTo>
                  <a:cubicBezTo>
                    <a:pt x="87" y="106"/>
                    <a:pt x="101" y="91"/>
                    <a:pt x="104" y="87"/>
                  </a:cubicBezTo>
                  <a:close/>
                  <a:moveTo>
                    <a:pt x="97" y="67"/>
                  </a:moveTo>
                  <a:cubicBezTo>
                    <a:pt x="95" y="75"/>
                    <a:pt x="70" y="107"/>
                    <a:pt x="72" y="111"/>
                  </a:cubicBezTo>
                  <a:cubicBezTo>
                    <a:pt x="57" y="128"/>
                    <a:pt x="40" y="144"/>
                    <a:pt x="22" y="157"/>
                  </a:cubicBezTo>
                  <a:cubicBezTo>
                    <a:pt x="37" y="125"/>
                    <a:pt x="66" y="98"/>
                    <a:pt x="85" y="69"/>
                  </a:cubicBezTo>
                  <a:cubicBezTo>
                    <a:pt x="85" y="70"/>
                    <a:pt x="86" y="72"/>
                    <a:pt x="87" y="73"/>
                  </a:cubicBezTo>
                  <a:cubicBezTo>
                    <a:pt x="91" y="73"/>
                    <a:pt x="95" y="71"/>
                    <a:pt x="97" y="67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4" name="Freeform 22"/>
            <p:cNvSpPr>
              <a:spLocks noEditPoints="1"/>
            </p:cNvSpPr>
            <p:nvPr/>
          </p:nvSpPr>
          <p:spPr bwMode="auto">
            <a:xfrm>
              <a:off x="2417983" y="3512428"/>
              <a:ext cx="443129" cy="694951"/>
            </a:xfrm>
            <a:custGeom>
              <a:cxnLst>
                <a:cxn ang="0">
                  <a:pos x="108" y="80"/>
                </a:cxn>
                <a:cxn ang="0">
                  <a:pos x="85" y="118"/>
                </a:cxn>
                <a:cxn ang="0">
                  <a:pos x="54" y="175"/>
                </a:cxn>
                <a:cxn ang="0">
                  <a:pos x="15" y="248"/>
                </a:cxn>
                <a:cxn ang="0">
                  <a:pos x="24" y="251"/>
                </a:cxn>
                <a:cxn ang="0">
                  <a:pos x="70" y="189"/>
                </a:cxn>
                <a:cxn ang="0">
                  <a:pos x="110" y="97"/>
                </a:cxn>
                <a:cxn ang="0">
                  <a:pos x="132" y="63"/>
                </a:cxn>
                <a:cxn ang="0">
                  <a:pos x="160" y="97"/>
                </a:cxn>
                <a:cxn ang="0">
                  <a:pos x="132" y="52"/>
                </a:cxn>
                <a:cxn ang="0">
                  <a:pos x="175" y="41"/>
                </a:cxn>
                <a:cxn ang="0">
                  <a:pos x="119" y="18"/>
                </a:cxn>
                <a:cxn ang="0">
                  <a:pos x="88" y="5"/>
                </a:cxn>
                <a:cxn ang="0">
                  <a:pos x="91" y="16"/>
                </a:cxn>
                <a:cxn ang="0">
                  <a:pos x="159" y="38"/>
                </a:cxn>
                <a:cxn ang="0">
                  <a:pos x="123" y="44"/>
                </a:cxn>
                <a:cxn ang="0">
                  <a:pos x="121" y="53"/>
                </a:cxn>
                <a:cxn ang="0">
                  <a:pos x="126" y="56"/>
                </a:cxn>
                <a:cxn ang="0">
                  <a:pos x="114" y="72"/>
                </a:cxn>
                <a:cxn ang="0">
                  <a:pos x="108" y="80"/>
                </a:cxn>
                <a:cxn ang="0">
                  <a:pos x="34" y="233"/>
                </a:cxn>
                <a:cxn ang="0">
                  <a:pos x="91" y="126"/>
                </a:cxn>
                <a:cxn ang="0">
                  <a:pos x="34" y="233"/>
                </a:cxn>
              </a:cxnLst>
              <a:rect l="0" t="0" r="r" b="b"/>
              <a:pathLst>
                <a:path w="177" h="278">
                  <a:moveTo>
                    <a:pt x="108" y="80"/>
                  </a:moveTo>
                  <a:cubicBezTo>
                    <a:pt x="99" y="92"/>
                    <a:pt x="92" y="105"/>
                    <a:pt x="85" y="118"/>
                  </a:cubicBezTo>
                  <a:cubicBezTo>
                    <a:pt x="81" y="126"/>
                    <a:pt x="48" y="171"/>
                    <a:pt x="54" y="175"/>
                  </a:cubicBezTo>
                  <a:cubicBezTo>
                    <a:pt x="41" y="199"/>
                    <a:pt x="28" y="224"/>
                    <a:pt x="15" y="248"/>
                  </a:cubicBezTo>
                  <a:cubicBezTo>
                    <a:pt x="0" y="277"/>
                    <a:pt x="8" y="278"/>
                    <a:pt x="24" y="251"/>
                  </a:cubicBezTo>
                  <a:cubicBezTo>
                    <a:pt x="31" y="260"/>
                    <a:pt x="67" y="196"/>
                    <a:pt x="70" y="189"/>
                  </a:cubicBezTo>
                  <a:cubicBezTo>
                    <a:pt x="76" y="177"/>
                    <a:pt x="118" y="107"/>
                    <a:pt x="110" y="97"/>
                  </a:cubicBezTo>
                  <a:cubicBezTo>
                    <a:pt x="118" y="86"/>
                    <a:pt x="125" y="74"/>
                    <a:pt x="132" y="63"/>
                  </a:cubicBezTo>
                  <a:cubicBezTo>
                    <a:pt x="135" y="67"/>
                    <a:pt x="154" y="102"/>
                    <a:pt x="160" y="97"/>
                  </a:cubicBezTo>
                  <a:cubicBezTo>
                    <a:pt x="167" y="92"/>
                    <a:pt x="136" y="56"/>
                    <a:pt x="132" y="52"/>
                  </a:cubicBezTo>
                  <a:cubicBezTo>
                    <a:pt x="138" y="51"/>
                    <a:pt x="174" y="48"/>
                    <a:pt x="175" y="41"/>
                  </a:cubicBezTo>
                  <a:cubicBezTo>
                    <a:pt x="177" y="30"/>
                    <a:pt x="126" y="20"/>
                    <a:pt x="119" y="18"/>
                  </a:cubicBezTo>
                  <a:cubicBezTo>
                    <a:pt x="108" y="15"/>
                    <a:pt x="97" y="11"/>
                    <a:pt x="88" y="5"/>
                  </a:cubicBezTo>
                  <a:cubicBezTo>
                    <a:pt x="80" y="0"/>
                    <a:pt x="85" y="13"/>
                    <a:pt x="91" y="16"/>
                  </a:cubicBezTo>
                  <a:cubicBezTo>
                    <a:pt x="113" y="27"/>
                    <a:pt x="137" y="29"/>
                    <a:pt x="159" y="38"/>
                  </a:cubicBezTo>
                  <a:cubicBezTo>
                    <a:pt x="147" y="41"/>
                    <a:pt x="135" y="44"/>
                    <a:pt x="123" y="44"/>
                  </a:cubicBezTo>
                  <a:cubicBezTo>
                    <a:pt x="97" y="29"/>
                    <a:pt x="86" y="53"/>
                    <a:pt x="121" y="53"/>
                  </a:cubicBezTo>
                  <a:cubicBezTo>
                    <a:pt x="123" y="54"/>
                    <a:pt x="124" y="55"/>
                    <a:pt x="126" y="56"/>
                  </a:cubicBezTo>
                  <a:cubicBezTo>
                    <a:pt x="122" y="62"/>
                    <a:pt x="118" y="67"/>
                    <a:pt x="114" y="72"/>
                  </a:cubicBezTo>
                  <a:cubicBezTo>
                    <a:pt x="109" y="73"/>
                    <a:pt x="107" y="75"/>
                    <a:pt x="108" y="80"/>
                  </a:cubicBezTo>
                  <a:close/>
                  <a:moveTo>
                    <a:pt x="34" y="233"/>
                  </a:moveTo>
                  <a:cubicBezTo>
                    <a:pt x="53" y="198"/>
                    <a:pt x="69" y="159"/>
                    <a:pt x="91" y="126"/>
                  </a:cubicBezTo>
                  <a:cubicBezTo>
                    <a:pt x="75" y="163"/>
                    <a:pt x="57" y="202"/>
                    <a:pt x="34" y="233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5" name="Freeform 23"/>
            <p:cNvSpPr>
              <a:spLocks noEditPoints="1"/>
            </p:cNvSpPr>
            <p:nvPr/>
          </p:nvSpPr>
          <p:spPr bwMode="auto">
            <a:xfrm>
              <a:off x="2000231" y="2114716"/>
              <a:ext cx="2123898" cy="3170227"/>
            </a:xfrm>
            <a:custGeom>
              <a:cxnLst>
                <a:cxn ang="0">
                  <a:pos x="467" y="52"/>
                </a:cxn>
                <a:cxn ang="0">
                  <a:pos x="692" y="104"/>
                </a:cxn>
                <a:cxn ang="0">
                  <a:pos x="777" y="241"/>
                </a:cxn>
                <a:cxn ang="0">
                  <a:pos x="605" y="411"/>
                </a:cxn>
                <a:cxn ang="0">
                  <a:pos x="269" y="446"/>
                </a:cxn>
                <a:cxn ang="0">
                  <a:pos x="456" y="626"/>
                </a:cxn>
                <a:cxn ang="0">
                  <a:pos x="427" y="694"/>
                </a:cxn>
                <a:cxn ang="0">
                  <a:pos x="219" y="1035"/>
                </a:cxn>
                <a:cxn ang="0">
                  <a:pos x="133" y="740"/>
                </a:cxn>
                <a:cxn ang="0">
                  <a:pos x="30" y="996"/>
                </a:cxn>
                <a:cxn ang="0">
                  <a:pos x="230" y="1073"/>
                </a:cxn>
                <a:cxn ang="0">
                  <a:pos x="474" y="651"/>
                </a:cxn>
                <a:cxn ang="0">
                  <a:pos x="812" y="175"/>
                </a:cxn>
                <a:cxn ang="0">
                  <a:pos x="233" y="557"/>
                </a:cxn>
                <a:cxn ang="0">
                  <a:pos x="84" y="960"/>
                </a:cxn>
                <a:cxn ang="0">
                  <a:pos x="125" y="777"/>
                </a:cxn>
                <a:cxn ang="0">
                  <a:pos x="80" y="960"/>
                </a:cxn>
                <a:cxn ang="0">
                  <a:pos x="44" y="972"/>
                </a:cxn>
                <a:cxn ang="0">
                  <a:pos x="25" y="1224"/>
                </a:cxn>
                <a:cxn ang="0">
                  <a:pos x="43" y="1158"/>
                </a:cxn>
                <a:cxn ang="0">
                  <a:pos x="41" y="1230"/>
                </a:cxn>
                <a:cxn ang="0">
                  <a:pos x="56" y="1194"/>
                </a:cxn>
                <a:cxn ang="0">
                  <a:pos x="70" y="1184"/>
                </a:cxn>
                <a:cxn ang="0">
                  <a:pos x="26" y="1151"/>
                </a:cxn>
                <a:cxn ang="0">
                  <a:pos x="130" y="993"/>
                </a:cxn>
                <a:cxn ang="0">
                  <a:pos x="176" y="1009"/>
                </a:cxn>
                <a:cxn ang="0">
                  <a:pos x="264" y="992"/>
                </a:cxn>
                <a:cxn ang="0">
                  <a:pos x="604" y="448"/>
                </a:cxn>
                <a:cxn ang="0">
                  <a:pos x="575" y="403"/>
                </a:cxn>
                <a:cxn ang="0">
                  <a:pos x="534" y="355"/>
                </a:cxn>
                <a:cxn ang="0">
                  <a:pos x="404" y="324"/>
                </a:cxn>
                <a:cxn ang="0">
                  <a:pos x="316" y="367"/>
                </a:cxn>
                <a:cxn ang="0">
                  <a:pos x="302" y="401"/>
                </a:cxn>
                <a:cxn ang="0">
                  <a:pos x="289" y="429"/>
                </a:cxn>
                <a:cxn ang="0">
                  <a:pos x="289" y="460"/>
                </a:cxn>
                <a:cxn ang="0">
                  <a:pos x="294" y="525"/>
                </a:cxn>
                <a:cxn ang="0">
                  <a:pos x="445" y="653"/>
                </a:cxn>
                <a:cxn ang="0">
                  <a:pos x="462" y="648"/>
                </a:cxn>
                <a:cxn ang="0">
                  <a:pos x="262" y="503"/>
                </a:cxn>
                <a:cxn ang="0">
                  <a:pos x="310" y="457"/>
                </a:cxn>
                <a:cxn ang="0">
                  <a:pos x="469" y="528"/>
                </a:cxn>
                <a:cxn ang="0">
                  <a:pos x="450" y="448"/>
                </a:cxn>
                <a:cxn ang="0">
                  <a:pos x="542" y="458"/>
                </a:cxn>
                <a:cxn ang="0">
                  <a:pos x="380" y="320"/>
                </a:cxn>
                <a:cxn ang="0">
                  <a:pos x="543" y="419"/>
                </a:cxn>
                <a:cxn ang="0">
                  <a:pos x="524" y="546"/>
                </a:cxn>
                <a:cxn ang="0">
                  <a:pos x="317" y="488"/>
                </a:cxn>
                <a:cxn ang="0">
                  <a:pos x="468" y="539"/>
                </a:cxn>
                <a:cxn ang="0">
                  <a:pos x="560" y="423"/>
                </a:cxn>
                <a:cxn ang="0">
                  <a:pos x="524" y="572"/>
                </a:cxn>
                <a:cxn ang="0">
                  <a:pos x="605" y="421"/>
                </a:cxn>
                <a:cxn ang="0">
                  <a:pos x="751" y="313"/>
                </a:cxn>
                <a:cxn ang="0">
                  <a:pos x="790" y="245"/>
                </a:cxn>
                <a:cxn ang="0">
                  <a:pos x="789" y="218"/>
                </a:cxn>
                <a:cxn ang="0">
                  <a:pos x="485" y="43"/>
                </a:cxn>
                <a:cxn ang="0">
                  <a:pos x="540" y="52"/>
                </a:cxn>
                <a:cxn ang="0">
                  <a:pos x="605" y="66"/>
                </a:cxn>
                <a:cxn ang="0">
                  <a:pos x="781" y="218"/>
                </a:cxn>
                <a:cxn ang="0">
                  <a:pos x="693" y="86"/>
                </a:cxn>
                <a:cxn ang="0">
                  <a:pos x="578" y="26"/>
                </a:cxn>
              </a:cxnLst>
              <a:rect l="0" t="0" r="r" b="b"/>
              <a:pathLst>
                <a:path w="849" h="1268">
                  <a:moveTo>
                    <a:pt x="488" y="22"/>
                  </a:moveTo>
                  <a:cubicBezTo>
                    <a:pt x="485" y="22"/>
                    <a:pt x="458" y="23"/>
                    <a:pt x="460" y="31"/>
                  </a:cubicBezTo>
                  <a:cubicBezTo>
                    <a:pt x="443" y="32"/>
                    <a:pt x="427" y="39"/>
                    <a:pt x="413" y="48"/>
                  </a:cubicBezTo>
                  <a:cubicBezTo>
                    <a:pt x="412" y="49"/>
                    <a:pt x="400" y="60"/>
                    <a:pt x="410" y="60"/>
                  </a:cubicBezTo>
                  <a:cubicBezTo>
                    <a:pt x="415" y="60"/>
                    <a:pt x="426" y="50"/>
                    <a:pt x="430" y="48"/>
                  </a:cubicBezTo>
                  <a:cubicBezTo>
                    <a:pt x="428" y="50"/>
                    <a:pt x="428" y="52"/>
                    <a:pt x="429" y="54"/>
                  </a:cubicBezTo>
                  <a:cubicBezTo>
                    <a:pt x="424" y="56"/>
                    <a:pt x="419" y="59"/>
                    <a:pt x="415" y="63"/>
                  </a:cubicBezTo>
                  <a:cubicBezTo>
                    <a:pt x="413" y="69"/>
                    <a:pt x="415" y="71"/>
                    <a:pt x="421" y="69"/>
                  </a:cubicBezTo>
                  <a:cubicBezTo>
                    <a:pt x="430" y="60"/>
                    <a:pt x="443" y="56"/>
                    <a:pt x="455" y="54"/>
                  </a:cubicBezTo>
                  <a:cubicBezTo>
                    <a:pt x="438" y="75"/>
                    <a:pt x="460" y="60"/>
                    <a:pt x="467" y="52"/>
                  </a:cubicBezTo>
                  <a:cubicBezTo>
                    <a:pt x="467" y="52"/>
                    <a:pt x="468" y="52"/>
                    <a:pt x="468" y="52"/>
                  </a:cubicBezTo>
                  <a:cubicBezTo>
                    <a:pt x="471" y="54"/>
                    <a:pt x="482" y="57"/>
                    <a:pt x="483" y="51"/>
                  </a:cubicBezTo>
                  <a:cubicBezTo>
                    <a:pt x="489" y="51"/>
                    <a:pt x="495" y="50"/>
                    <a:pt x="501" y="50"/>
                  </a:cubicBezTo>
                  <a:cubicBezTo>
                    <a:pt x="484" y="58"/>
                    <a:pt x="468" y="69"/>
                    <a:pt x="451" y="78"/>
                  </a:cubicBezTo>
                  <a:cubicBezTo>
                    <a:pt x="428" y="90"/>
                    <a:pt x="452" y="88"/>
                    <a:pt x="464" y="81"/>
                  </a:cubicBezTo>
                  <a:cubicBezTo>
                    <a:pt x="505" y="68"/>
                    <a:pt x="555" y="86"/>
                    <a:pt x="593" y="101"/>
                  </a:cubicBezTo>
                  <a:cubicBezTo>
                    <a:pt x="608" y="108"/>
                    <a:pt x="609" y="99"/>
                    <a:pt x="596" y="94"/>
                  </a:cubicBezTo>
                  <a:cubicBezTo>
                    <a:pt x="576" y="85"/>
                    <a:pt x="554" y="78"/>
                    <a:pt x="532" y="74"/>
                  </a:cubicBezTo>
                  <a:cubicBezTo>
                    <a:pt x="580" y="79"/>
                    <a:pt x="628" y="79"/>
                    <a:pt x="676" y="92"/>
                  </a:cubicBezTo>
                  <a:cubicBezTo>
                    <a:pt x="681" y="96"/>
                    <a:pt x="687" y="100"/>
                    <a:pt x="692" y="104"/>
                  </a:cubicBezTo>
                  <a:cubicBezTo>
                    <a:pt x="692" y="104"/>
                    <a:pt x="692" y="104"/>
                    <a:pt x="692" y="104"/>
                  </a:cubicBezTo>
                  <a:cubicBezTo>
                    <a:pt x="680" y="101"/>
                    <a:pt x="628" y="85"/>
                    <a:pt x="618" y="95"/>
                  </a:cubicBezTo>
                  <a:cubicBezTo>
                    <a:pt x="610" y="104"/>
                    <a:pt x="634" y="103"/>
                    <a:pt x="632" y="103"/>
                  </a:cubicBezTo>
                  <a:cubicBezTo>
                    <a:pt x="651" y="103"/>
                    <a:pt x="670" y="107"/>
                    <a:pt x="689" y="112"/>
                  </a:cubicBezTo>
                  <a:cubicBezTo>
                    <a:pt x="678" y="119"/>
                    <a:pt x="690" y="124"/>
                    <a:pt x="697" y="114"/>
                  </a:cubicBezTo>
                  <a:cubicBezTo>
                    <a:pt x="701" y="116"/>
                    <a:pt x="705" y="117"/>
                    <a:pt x="709" y="119"/>
                  </a:cubicBezTo>
                  <a:cubicBezTo>
                    <a:pt x="728" y="137"/>
                    <a:pt x="745" y="158"/>
                    <a:pt x="757" y="181"/>
                  </a:cubicBezTo>
                  <a:cubicBezTo>
                    <a:pt x="760" y="186"/>
                    <a:pt x="779" y="233"/>
                    <a:pt x="782" y="222"/>
                  </a:cubicBezTo>
                  <a:cubicBezTo>
                    <a:pt x="782" y="223"/>
                    <a:pt x="782" y="224"/>
                    <a:pt x="782" y="225"/>
                  </a:cubicBezTo>
                  <a:cubicBezTo>
                    <a:pt x="780" y="227"/>
                    <a:pt x="769" y="238"/>
                    <a:pt x="777" y="241"/>
                  </a:cubicBezTo>
                  <a:cubicBezTo>
                    <a:pt x="748" y="283"/>
                    <a:pt x="712" y="324"/>
                    <a:pt x="675" y="359"/>
                  </a:cubicBezTo>
                  <a:cubicBezTo>
                    <a:pt x="678" y="354"/>
                    <a:pt x="702" y="326"/>
                    <a:pt x="698" y="322"/>
                  </a:cubicBezTo>
                  <a:cubicBezTo>
                    <a:pt x="691" y="314"/>
                    <a:pt x="672" y="349"/>
                    <a:pt x="669" y="353"/>
                  </a:cubicBezTo>
                  <a:cubicBezTo>
                    <a:pt x="659" y="371"/>
                    <a:pt x="630" y="418"/>
                    <a:pt x="664" y="382"/>
                  </a:cubicBezTo>
                  <a:cubicBezTo>
                    <a:pt x="670" y="386"/>
                    <a:pt x="687" y="360"/>
                    <a:pt x="690" y="356"/>
                  </a:cubicBezTo>
                  <a:cubicBezTo>
                    <a:pt x="694" y="353"/>
                    <a:pt x="698" y="349"/>
                    <a:pt x="702" y="346"/>
                  </a:cubicBezTo>
                  <a:cubicBezTo>
                    <a:pt x="689" y="361"/>
                    <a:pt x="677" y="377"/>
                    <a:pt x="666" y="392"/>
                  </a:cubicBezTo>
                  <a:cubicBezTo>
                    <a:pt x="664" y="395"/>
                    <a:pt x="637" y="433"/>
                    <a:pt x="650" y="427"/>
                  </a:cubicBezTo>
                  <a:cubicBezTo>
                    <a:pt x="645" y="433"/>
                    <a:pt x="641" y="439"/>
                    <a:pt x="637" y="444"/>
                  </a:cubicBezTo>
                  <a:cubicBezTo>
                    <a:pt x="632" y="430"/>
                    <a:pt x="618" y="419"/>
                    <a:pt x="605" y="411"/>
                  </a:cubicBezTo>
                  <a:cubicBezTo>
                    <a:pt x="588" y="400"/>
                    <a:pt x="574" y="381"/>
                    <a:pt x="559" y="366"/>
                  </a:cubicBezTo>
                  <a:cubicBezTo>
                    <a:pt x="531" y="337"/>
                    <a:pt x="490" y="322"/>
                    <a:pt x="451" y="317"/>
                  </a:cubicBezTo>
                  <a:cubicBezTo>
                    <a:pt x="442" y="315"/>
                    <a:pt x="433" y="314"/>
                    <a:pt x="424" y="314"/>
                  </a:cubicBezTo>
                  <a:cubicBezTo>
                    <a:pt x="397" y="302"/>
                    <a:pt x="355" y="307"/>
                    <a:pt x="328" y="318"/>
                  </a:cubicBezTo>
                  <a:cubicBezTo>
                    <a:pt x="325" y="314"/>
                    <a:pt x="321" y="318"/>
                    <a:pt x="320" y="321"/>
                  </a:cubicBezTo>
                  <a:cubicBezTo>
                    <a:pt x="313" y="325"/>
                    <a:pt x="291" y="349"/>
                    <a:pt x="312" y="342"/>
                  </a:cubicBezTo>
                  <a:cubicBezTo>
                    <a:pt x="307" y="356"/>
                    <a:pt x="302" y="370"/>
                    <a:pt x="297" y="384"/>
                  </a:cubicBezTo>
                  <a:cubicBezTo>
                    <a:pt x="294" y="386"/>
                    <a:pt x="288" y="390"/>
                    <a:pt x="287" y="394"/>
                  </a:cubicBezTo>
                  <a:cubicBezTo>
                    <a:pt x="280" y="395"/>
                    <a:pt x="278" y="424"/>
                    <a:pt x="277" y="430"/>
                  </a:cubicBezTo>
                  <a:cubicBezTo>
                    <a:pt x="274" y="435"/>
                    <a:pt x="271" y="440"/>
                    <a:pt x="269" y="446"/>
                  </a:cubicBezTo>
                  <a:cubicBezTo>
                    <a:pt x="267" y="446"/>
                    <a:pt x="251" y="456"/>
                    <a:pt x="264" y="456"/>
                  </a:cubicBezTo>
                  <a:cubicBezTo>
                    <a:pt x="261" y="464"/>
                    <a:pt x="258" y="471"/>
                    <a:pt x="255" y="478"/>
                  </a:cubicBezTo>
                  <a:cubicBezTo>
                    <a:pt x="248" y="484"/>
                    <a:pt x="245" y="491"/>
                    <a:pt x="249" y="500"/>
                  </a:cubicBezTo>
                  <a:cubicBezTo>
                    <a:pt x="248" y="503"/>
                    <a:pt x="245" y="512"/>
                    <a:pt x="247" y="516"/>
                  </a:cubicBezTo>
                  <a:cubicBezTo>
                    <a:pt x="209" y="543"/>
                    <a:pt x="280" y="536"/>
                    <a:pt x="294" y="533"/>
                  </a:cubicBezTo>
                  <a:cubicBezTo>
                    <a:pt x="323" y="543"/>
                    <a:pt x="354" y="545"/>
                    <a:pt x="384" y="555"/>
                  </a:cubicBezTo>
                  <a:cubicBezTo>
                    <a:pt x="400" y="565"/>
                    <a:pt x="415" y="578"/>
                    <a:pt x="425" y="594"/>
                  </a:cubicBezTo>
                  <a:cubicBezTo>
                    <a:pt x="431" y="597"/>
                    <a:pt x="433" y="595"/>
                    <a:pt x="432" y="589"/>
                  </a:cubicBezTo>
                  <a:cubicBezTo>
                    <a:pt x="428" y="582"/>
                    <a:pt x="422" y="576"/>
                    <a:pt x="416" y="570"/>
                  </a:cubicBezTo>
                  <a:cubicBezTo>
                    <a:pt x="437" y="584"/>
                    <a:pt x="448" y="603"/>
                    <a:pt x="456" y="626"/>
                  </a:cubicBezTo>
                  <a:cubicBezTo>
                    <a:pt x="456" y="627"/>
                    <a:pt x="456" y="628"/>
                    <a:pt x="455" y="628"/>
                  </a:cubicBezTo>
                  <a:cubicBezTo>
                    <a:pt x="452" y="632"/>
                    <a:pt x="448" y="636"/>
                    <a:pt x="445" y="640"/>
                  </a:cubicBezTo>
                  <a:cubicBezTo>
                    <a:pt x="444" y="637"/>
                    <a:pt x="433" y="592"/>
                    <a:pt x="428" y="606"/>
                  </a:cubicBezTo>
                  <a:cubicBezTo>
                    <a:pt x="426" y="611"/>
                    <a:pt x="435" y="627"/>
                    <a:pt x="436" y="633"/>
                  </a:cubicBezTo>
                  <a:cubicBezTo>
                    <a:pt x="438" y="644"/>
                    <a:pt x="437" y="656"/>
                    <a:pt x="435" y="668"/>
                  </a:cubicBezTo>
                  <a:cubicBezTo>
                    <a:pt x="416" y="692"/>
                    <a:pt x="392" y="712"/>
                    <a:pt x="372" y="736"/>
                  </a:cubicBezTo>
                  <a:cubicBezTo>
                    <a:pt x="371" y="740"/>
                    <a:pt x="372" y="742"/>
                    <a:pt x="375" y="742"/>
                  </a:cubicBezTo>
                  <a:cubicBezTo>
                    <a:pt x="380" y="742"/>
                    <a:pt x="388" y="730"/>
                    <a:pt x="391" y="727"/>
                  </a:cubicBezTo>
                  <a:cubicBezTo>
                    <a:pt x="404" y="714"/>
                    <a:pt x="417" y="701"/>
                    <a:pt x="430" y="686"/>
                  </a:cubicBezTo>
                  <a:cubicBezTo>
                    <a:pt x="429" y="689"/>
                    <a:pt x="428" y="691"/>
                    <a:pt x="427" y="694"/>
                  </a:cubicBezTo>
                  <a:cubicBezTo>
                    <a:pt x="423" y="700"/>
                    <a:pt x="400" y="721"/>
                    <a:pt x="401" y="728"/>
                  </a:cubicBezTo>
                  <a:cubicBezTo>
                    <a:pt x="400" y="729"/>
                    <a:pt x="399" y="731"/>
                    <a:pt x="398" y="732"/>
                  </a:cubicBezTo>
                  <a:cubicBezTo>
                    <a:pt x="396" y="733"/>
                    <a:pt x="396" y="734"/>
                    <a:pt x="395" y="735"/>
                  </a:cubicBezTo>
                  <a:cubicBezTo>
                    <a:pt x="354" y="789"/>
                    <a:pt x="315" y="845"/>
                    <a:pt x="277" y="900"/>
                  </a:cubicBezTo>
                  <a:cubicBezTo>
                    <a:pt x="267" y="915"/>
                    <a:pt x="274" y="919"/>
                    <a:pt x="284" y="905"/>
                  </a:cubicBezTo>
                  <a:cubicBezTo>
                    <a:pt x="292" y="892"/>
                    <a:pt x="301" y="879"/>
                    <a:pt x="310" y="866"/>
                  </a:cubicBezTo>
                  <a:cubicBezTo>
                    <a:pt x="331" y="836"/>
                    <a:pt x="353" y="805"/>
                    <a:pt x="375" y="775"/>
                  </a:cubicBezTo>
                  <a:cubicBezTo>
                    <a:pt x="363" y="798"/>
                    <a:pt x="220" y="1010"/>
                    <a:pt x="236" y="1019"/>
                  </a:cubicBezTo>
                  <a:cubicBezTo>
                    <a:pt x="231" y="1027"/>
                    <a:pt x="227" y="1035"/>
                    <a:pt x="224" y="1043"/>
                  </a:cubicBezTo>
                  <a:cubicBezTo>
                    <a:pt x="223" y="1040"/>
                    <a:pt x="221" y="1038"/>
                    <a:pt x="219" y="1035"/>
                  </a:cubicBezTo>
                  <a:cubicBezTo>
                    <a:pt x="214" y="1003"/>
                    <a:pt x="176" y="983"/>
                    <a:pt x="138" y="972"/>
                  </a:cubicBezTo>
                  <a:cubicBezTo>
                    <a:pt x="125" y="967"/>
                    <a:pt x="113" y="966"/>
                    <a:pt x="100" y="963"/>
                  </a:cubicBezTo>
                  <a:cubicBezTo>
                    <a:pt x="109" y="959"/>
                    <a:pt x="91" y="950"/>
                    <a:pt x="89" y="949"/>
                  </a:cubicBezTo>
                  <a:cubicBezTo>
                    <a:pt x="103" y="903"/>
                    <a:pt x="120" y="858"/>
                    <a:pt x="137" y="813"/>
                  </a:cubicBezTo>
                  <a:cubicBezTo>
                    <a:pt x="147" y="789"/>
                    <a:pt x="156" y="765"/>
                    <a:pt x="165" y="741"/>
                  </a:cubicBezTo>
                  <a:cubicBezTo>
                    <a:pt x="167" y="737"/>
                    <a:pt x="186" y="696"/>
                    <a:pt x="174" y="700"/>
                  </a:cubicBezTo>
                  <a:cubicBezTo>
                    <a:pt x="191" y="666"/>
                    <a:pt x="207" y="631"/>
                    <a:pt x="225" y="598"/>
                  </a:cubicBezTo>
                  <a:cubicBezTo>
                    <a:pt x="235" y="580"/>
                    <a:pt x="251" y="519"/>
                    <a:pt x="218" y="561"/>
                  </a:cubicBezTo>
                  <a:cubicBezTo>
                    <a:pt x="201" y="583"/>
                    <a:pt x="191" y="612"/>
                    <a:pt x="182" y="638"/>
                  </a:cubicBezTo>
                  <a:cubicBezTo>
                    <a:pt x="169" y="673"/>
                    <a:pt x="148" y="706"/>
                    <a:pt x="133" y="740"/>
                  </a:cubicBezTo>
                  <a:cubicBezTo>
                    <a:pt x="124" y="740"/>
                    <a:pt x="110" y="776"/>
                    <a:pt x="107" y="784"/>
                  </a:cubicBezTo>
                  <a:cubicBezTo>
                    <a:pt x="95" y="806"/>
                    <a:pt x="86" y="829"/>
                    <a:pt x="75" y="852"/>
                  </a:cubicBezTo>
                  <a:cubicBezTo>
                    <a:pt x="65" y="874"/>
                    <a:pt x="55" y="897"/>
                    <a:pt x="47" y="920"/>
                  </a:cubicBezTo>
                  <a:cubicBezTo>
                    <a:pt x="47" y="922"/>
                    <a:pt x="35" y="952"/>
                    <a:pt x="46" y="947"/>
                  </a:cubicBezTo>
                  <a:cubicBezTo>
                    <a:pt x="50" y="948"/>
                    <a:pt x="53" y="949"/>
                    <a:pt x="57" y="948"/>
                  </a:cubicBezTo>
                  <a:cubicBezTo>
                    <a:pt x="56" y="949"/>
                    <a:pt x="55" y="950"/>
                    <a:pt x="53" y="951"/>
                  </a:cubicBezTo>
                  <a:cubicBezTo>
                    <a:pt x="49" y="939"/>
                    <a:pt x="35" y="974"/>
                    <a:pt x="35" y="977"/>
                  </a:cubicBezTo>
                  <a:cubicBezTo>
                    <a:pt x="30" y="978"/>
                    <a:pt x="29" y="981"/>
                    <a:pt x="30" y="986"/>
                  </a:cubicBezTo>
                  <a:cubicBezTo>
                    <a:pt x="28" y="988"/>
                    <a:pt x="28" y="991"/>
                    <a:pt x="31" y="992"/>
                  </a:cubicBezTo>
                  <a:cubicBezTo>
                    <a:pt x="31" y="993"/>
                    <a:pt x="31" y="995"/>
                    <a:pt x="30" y="996"/>
                  </a:cubicBezTo>
                  <a:cubicBezTo>
                    <a:pt x="20" y="992"/>
                    <a:pt x="17" y="1046"/>
                    <a:pt x="17" y="1052"/>
                  </a:cubicBezTo>
                  <a:cubicBezTo>
                    <a:pt x="11" y="1076"/>
                    <a:pt x="12" y="1103"/>
                    <a:pt x="13" y="1127"/>
                  </a:cubicBezTo>
                  <a:cubicBezTo>
                    <a:pt x="14" y="1139"/>
                    <a:pt x="12" y="1228"/>
                    <a:pt x="20" y="1230"/>
                  </a:cubicBezTo>
                  <a:cubicBezTo>
                    <a:pt x="11" y="1241"/>
                    <a:pt x="0" y="1268"/>
                    <a:pt x="23" y="1253"/>
                  </a:cubicBezTo>
                  <a:cubicBezTo>
                    <a:pt x="49" y="1236"/>
                    <a:pt x="72" y="1216"/>
                    <a:pt x="94" y="1195"/>
                  </a:cubicBezTo>
                  <a:cubicBezTo>
                    <a:pt x="111" y="1178"/>
                    <a:pt x="128" y="1160"/>
                    <a:pt x="146" y="1145"/>
                  </a:cubicBezTo>
                  <a:cubicBezTo>
                    <a:pt x="161" y="1135"/>
                    <a:pt x="201" y="1111"/>
                    <a:pt x="206" y="1094"/>
                  </a:cubicBezTo>
                  <a:cubicBezTo>
                    <a:pt x="209" y="1093"/>
                    <a:pt x="216" y="1091"/>
                    <a:pt x="214" y="1086"/>
                  </a:cubicBezTo>
                  <a:cubicBezTo>
                    <a:pt x="217" y="1088"/>
                    <a:pt x="219" y="1084"/>
                    <a:pt x="220" y="1081"/>
                  </a:cubicBezTo>
                  <a:cubicBezTo>
                    <a:pt x="224" y="1079"/>
                    <a:pt x="228" y="1076"/>
                    <a:pt x="230" y="1073"/>
                  </a:cubicBezTo>
                  <a:cubicBezTo>
                    <a:pt x="236" y="1071"/>
                    <a:pt x="235" y="1054"/>
                    <a:pt x="234" y="1049"/>
                  </a:cubicBezTo>
                  <a:cubicBezTo>
                    <a:pt x="242" y="1036"/>
                    <a:pt x="322" y="930"/>
                    <a:pt x="316" y="927"/>
                  </a:cubicBezTo>
                  <a:cubicBezTo>
                    <a:pt x="311" y="923"/>
                    <a:pt x="290" y="958"/>
                    <a:pt x="286" y="963"/>
                  </a:cubicBezTo>
                  <a:cubicBezTo>
                    <a:pt x="288" y="959"/>
                    <a:pt x="289" y="955"/>
                    <a:pt x="291" y="951"/>
                  </a:cubicBezTo>
                  <a:cubicBezTo>
                    <a:pt x="314" y="917"/>
                    <a:pt x="335" y="880"/>
                    <a:pt x="357" y="845"/>
                  </a:cubicBezTo>
                  <a:cubicBezTo>
                    <a:pt x="370" y="826"/>
                    <a:pt x="382" y="807"/>
                    <a:pt x="394" y="788"/>
                  </a:cubicBezTo>
                  <a:cubicBezTo>
                    <a:pt x="401" y="778"/>
                    <a:pt x="408" y="767"/>
                    <a:pt x="415" y="757"/>
                  </a:cubicBezTo>
                  <a:cubicBezTo>
                    <a:pt x="415" y="756"/>
                    <a:pt x="437" y="722"/>
                    <a:pt x="424" y="729"/>
                  </a:cubicBezTo>
                  <a:cubicBezTo>
                    <a:pt x="426" y="725"/>
                    <a:pt x="428" y="721"/>
                    <a:pt x="430" y="717"/>
                  </a:cubicBezTo>
                  <a:cubicBezTo>
                    <a:pt x="444" y="697"/>
                    <a:pt x="470" y="676"/>
                    <a:pt x="474" y="651"/>
                  </a:cubicBezTo>
                  <a:cubicBezTo>
                    <a:pt x="477" y="646"/>
                    <a:pt x="481" y="641"/>
                    <a:pt x="484" y="636"/>
                  </a:cubicBezTo>
                  <a:cubicBezTo>
                    <a:pt x="489" y="645"/>
                    <a:pt x="511" y="615"/>
                    <a:pt x="514" y="611"/>
                  </a:cubicBezTo>
                  <a:cubicBezTo>
                    <a:pt x="530" y="594"/>
                    <a:pt x="547" y="578"/>
                    <a:pt x="565" y="561"/>
                  </a:cubicBezTo>
                  <a:cubicBezTo>
                    <a:pt x="580" y="546"/>
                    <a:pt x="594" y="529"/>
                    <a:pt x="603" y="510"/>
                  </a:cubicBezTo>
                  <a:cubicBezTo>
                    <a:pt x="611" y="499"/>
                    <a:pt x="646" y="463"/>
                    <a:pt x="643" y="449"/>
                  </a:cubicBezTo>
                  <a:cubicBezTo>
                    <a:pt x="675" y="406"/>
                    <a:pt x="711" y="367"/>
                    <a:pt x="748" y="328"/>
                  </a:cubicBezTo>
                  <a:cubicBezTo>
                    <a:pt x="766" y="309"/>
                    <a:pt x="778" y="285"/>
                    <a:pt x="796" y="267"/>
                  </a:cubicBezTo>
                  <a:cubicBezTo>
                    <a:pt x="802" y="261"/>
                    <a:pt x="842" y="204"/>
                    <a:pt x="815" y="221"/>
                  </a:cubicBezTo>
                  <a:cubicBezTo>
                    <a:pt x="828" y="208"/>
                    <a:pt x="781" y="151"/>
                    <a:pt x="774" y="140"/>
                  </a:cubicBezTo>
                  <a:cubicBezTo>
                    <a:pt x="788" y="150"/>
                    <a:pt x="801" y="162"/>
                    <a:pt x="812" y="175"/>
                  </a:cubicBezTo>
                  <a:cubicBezTo>
                    <a:pt x="817" y="180"/>
                    <a:pt x="832" y="209"/>
                    <a:pt x="838" y="209"/>
                  </a:cubicBezTo>
                  <a:cubicBezTo>
                    <a:pt x="849" y="209"/>
                    <a:pt x="803" y="142"/>
                    <a:pt x="797" y="134"/>
                  </a:cubicBezTo>
                  <a:cubicBezTo>
                    <a:pt x="777" y="110"/>
                    <a:pt x="752" y="90"/>
                    <a:pt x="725" y="75"/>
                  </a:cubicBezTo>
                  <a:cubicBezTo>
                    <a:pt x="694" y="59"/>
                    <a:pt x="659" y="39"/>
                    <a:pt x="626" y="31"/>
                  </a:cubicBezTo>
                  <a:cubicBezTo>
                    <a:pt x="586" y="17"/>
                    <a:pt x="529" y="0"/>
                    <a:pt x="488" y="22"/>
                  </a:cubicBezTo>
                  <a:close/>
                  <a:moveTo>
                    <a:pt x="233" y="557"/>
                  </a:moveTo>
                  <a:cubicBezTo>
                    <a:pt x="231" y="575"/>
                    <a:pt x="220" y="591"/>
                    <a:pt x="212" y="607"/>
                  </a:cubicBezTo>
                  <a:cubicBezTo>
                    <a:pt x="210" y="607"/>
                    <a:pt x="208" y="607"/>
                    <a:pt x="207" y="608"/>
                  </a:cubicBezTo>
                  <a:cubicBezTo>
                    <a:pt x="209" y="604"/>
                    <a:pt x="210" y="600"/>
                    <a:pt x="206" y="598"/>
                  </a:cubicBezTo>
                  <a:cubicBezTo>
                    <a:pt x="214" y="581"/>
                    <a:pt x="223" y="565"/>
                    <a:pt x="233" y="557"/>
                  </a:cubicBezTo>
                  <a:close/>
                  <a:moveTo>
                    <a:pt x="206" y="1022"/>
                  </a:moveTo>
                  <a:cubicBezTo>
                    <a:pt x="205" y="1022"/>
                    <a:pt x="205" y="1022"/>
                    <a:pt x="204" y="1022"/>
                  </a:cubicBezTo>
                  <a:cubicBezTo>
                    <a:pt x="201" y="1019"/>
                    <a:pt x="197" y="1015"/>
                    <a:pt x="192" y="1015"/>
                  </a:cubicBezTo>
                  <a:cubicBezTo>
                    <a:pt x="189" y="1010"/>
                    <a:pt x="186" y="1006"/>
                    <a:pt x="182" y="1003"/>
                  </a:cubicBezTo>
                  <a:cubicBezTo>
                    <a:pt x="182" y="1001"/>
                    <a:pt x="181" y="1000"/>
                    <a:pt x="180" y="999"/>
                  </a:cubicBezTo>
                  <a:cubicBezTo>
                    <a:pt x="176" y="997"/>
                    <a:pt x="176" y="997"/>
                    <a:pt x="176" y="997"/>
                  </a:cubicBezTo>
                  <a:cubicBezTo>
                    <a:pt x="176" y="996"/>
                    <a:pt x="175" y="995"/>
                    <a:pt x="174" y="995"/>
                  </a:cubicBezTo>
                  <a:cubicBezTo>
                    <a:pt x="188" y="1002"/>
                    <a:pt x="199" y="1011"/>
                    <a:pt x="206" y="1022"/>
                  </a:cubicBezTo>
                  <a:close/>
                  <a:moveTo>
                    <a:pt x="95" y="962"/>
                  </a:moveTo>
                  <a:cubicBezTo>
                    <a:pt x="91" y="961"/>
                    <a:pt x="87" y="961"/>
                    <a:pt x="84" y="960"/>
                  </a:cubicBezTo>
                  <a:cubicBezTo>
                    <a:pt x="85" y="959"/>
                    <a:pt x="86" y="958"/>
                    <a:pt x="86" y="957"/>
                  </a:cubicBezTo>
                  <a:cubicBezTo>
                    <a:pt x="89" y="958"/>
                    <a:pt x="92" y="960"/>
                    <a:pt x="95" y="962"/>
                  </a:cubicBezTo>
                  <a:close/>
                  <a:moveTo>
                    <a:pt x="167" y="715"/>
                  </a:moveTo>
                  <a:cubicBezTo>
                    <a:pt x="159" y="735"/>
                    <a:pt x="152" y="755"/>
                    <a:pt x="144" y="774"/>
                  </a:cubicBezTo>
                  <a:cubicBezTo>
                    <a:pt x="137" y="791"/>
                    <a:pt x="130" y="809"/>
                    <a:pt x="124" y="827"/>
                  </a:cubicBezTo>
                  <a:cubicBezTo>
                    <a:pt x="136" y="789"/>
                    <a:pt x="149" y="751"/>
                    <a:pt x="167" y="715"/>
                  </a:cubicBezTo>
                  <a:close/>
                  <a:moveTo>
                    <a:pt x="125" y="777"/>
                  </a:moveTo>
                  <a:cubicBezTo>
                    <a:pt x="120" y="790"/>
                    <a:pt x="115" y="803"/>
                    <a:pt x="110" y="815"/>
                  </a:cubicBezTo>
                  <a:cubicBezTo>
                    <a:pt x="110" y="814"/>
                    <a:pt x="109" y="813"/>
                    <a:pt x="109" y="812"/>
                  </a:cubicBezTo>
                  <a:cubicBezTo>
                    <a:pt x="114" y="800"/>
                    <a:pt x="119" y="788"/>
                    <a:pt x="125" y="777"/>
                  </a:cubicBezTo>
                  <a:close/>
                  <a:moveTo>
                    <a:pt x="112" y="837"/>
                  </a:moveTo>
                  <a:cubicBezTo>
                    <a:pt x="101" y="873"/>
                    <a:pt x="90" y="909"/>
                    <a:pt x="74" y="944"/>
                  </a:cubicBezTo>
                  <a:cubicBezTo>
                    <a:pt x="74" y="943"/>
                    <a:pt x="74" y="943"/>
                    <a:pt x="73" y="943"/>
                  </a:cubicBezTo>
                  <a:cubicBezTo>
                    <a:pt x="76" y="934"/>
                    <a:pt x="79" y="925"/>
                    <a:pt x="83" y="915"/>
                  </a:cubicBezTo>
                  <a:cubicBezTo>
                    <a:pt x="89" y="915"/>
                    <a:pt x="108" y="846"/>
                    <a:pt x="112" y="837"/>
                  </a:cubicBezTo>
                  <a:close/>
                  <a:moveTo>
                    <a:pt x="80" y="960"/>
                  </a:moveTo>
                  <a:cubicBezTo>
                    <a:pt x="78" y="960"/>
                    <a:pt x="77" y="960"/>
                    <a:pt x="75" y="960"/>
                  </a:cubicBezTo>
                  <a:cubicBezTo>
                    <a:pt x="76" y="958"/>
                    <a:pt x="78" y="956"/>
                    <a:pt x="79" y="953"/>
                  </a:cubicBezTo>
                  <a:cubicBezTo>
                    <a:pt x="79" y="953"/>
                    <a:pt x="79" y="953"/>
                    <a:pt x="79" y="953"/>
                  </a:cubicBezTo>
                  <a:cubicBezTo>
                    <a:pt x="78" y="956"/>
                    <a:pt x="78" y="958"/>
                    <a:pt x="80" y="960"/>
                  </a:cubicBezTo>
                  <a:close/>
                  <a:moveTo>
                    <a:pt x="95" y="845"/>
                  </a:moveTo>
                  <a:cubicBezTo>
                    <a:pt x="92" y="856"/>
                    <a:pt x="75" y="895"/>
                    <a:pt x="79" y="903"/>
                  </a:cubicBezTo>
                  <a:cubicBezTo>
                    <a:pt x="74" y="916"/>
                    <a:pt x="69" y="929"/>
                    <a:pt x="65" y="941"/>
                  </a:cubicBezTo>
                  <a:cubicBezTo>
                    <a:pt x="63" y="941"/>
                    <a:pt x="60" y="941"/>
                    <a:pt x="57" y="940"/>
                  </a:cubicBezTo>
                  <a:cubicBezTo>
                    <a:pt x="69" y="909"/>
                    <a:pt x="81" y="878"/>
                    <a:pt x="95" y="845"/>
                  </a:cubicBezTo>
                  <a:close/>
                  <a:moveTo>
                    <a:pt x="54" y="927"/>
                  </a:moveTo>
                  <a:cubicBezTo>
                    <a:pt x="57" y="917"/>
                    <a:pt x="60" y="907"/>
                    <a:pt x="64" y="896"/>
                  </a:cubicBezTo>
                  <a:cubicBezTo>
                    <a:pt x="65" y="897"/>
                    <a:pt x="65" y="897"/>
                    <a:pt x="65" y="897"/>
                  </a:cubicBezTo>
                  <a:cubicBezTo>
                    <a:pt x="61" y="907"/>
                    <a:pt x="57" y="917"/>
                    <a:pt x="54" y="927"/>
                  </a:cubicBezTo>
                  <a:close/>
                  <a:moveTo>
                    <a:pt x="44" y="972"/>
                  </a:moveTo>
                  <a:cubicBezTo>
                    <a:pt x="45" y="972"/>
                    <a:pt x="45" y="972"/>
                    <a:pt x="45" y="972"/>
                  </a:cubicBezTo>
                  <a:cubicBezTo>
                    <a:pt x="48" y="966"/>
                    <a:pt x="54" y="960"/>
                    <a:pt x="61" y="956"/>
                  </a:cubicBezTo>
                  <a:cubicBezTo>
                    <a:pt x="60" y="957"/>
                    <a:pt x="58" y="965"/>
                    <a:pt x="58" y="966"/>
                  </a:cubicBezTo>
                  <a:cubicBezTo>
                    <a:pt x="57" y="967"/>
                    <a:pt x="57" y="968"/>
                    <a:pt x="56" y="969"/>
                  </a:cubicBezTo>
                  <a:cubicBezTo>
                    <a:pt x="53" y="973"/>
                    <a:pt x="46" y="977"/>
                    <a:pt x="52" y="983"/>
                  </a:cubicBezTo>
                  <a:cubicBezTo>
                    <a:pt x="52" y="983"/>
                    <a:pt x="52" y="983"/>
                    <a:pt x="52" y="983"/>
                  </a:cubicBezTo>
                  <a:cubicBezTo>
                    <a:pt x="52" y="983"/>
                    <a:pt x="52" y="983"/>
                    <a:pt x="51" y="983"/>
                  </a:cubicBezTo>
                  <a:cubicBezTo>
                    <a:pt x="51" y="978"/>
                    <a:pt x="45" y="980"/>
                    <a:pt x="42" y="981"/>
                  </a:cubicBezTo>
                  <a:cubicBezTo>
                    <a:pt x="43" y="978"/>
                    <a:pt x="43" y="975"/>
                    <a:pt x="44" y="972"/>
                  </a:cubicBezTo>
                  <a:close/>
                  <a:moveTo>
                    <a:pt x="25" y="1224"/>
                  </a:moveTo>
                  <a:cubicBezTo>
                    <a:pt x="24" y="1216"/>
                    <a:pt x="24" y="1209"/>
                    <a:pt x="24" y="1201"/>
                  </a:cubicBezTo>
                  <a:cubicBezTo>
                    <a:pt x="27" y="1195"/>
                    <a:pt x="25" y="1181"/>
                    <a:pt x="25" y="1174"/>
                  </a:cubicBezTo>
                  <a:cubicBezTo>
                    <a:pt x="32" y="1176"/>
                    <a:pt x="32" y="1161"/>
                    <a:pt x="33" y="1158"/>
                  </a:cubicBezTo>
                  <a:cubicBezTo>
                    <a:pt x="35" y="1161"/>
                    <a:pt x="38" y="1164"/>
                    <a:pt x="41" y="1167"/>
                  </a:cubicBezTo>
                  <a:cubicBezTo>
                    <a:pt x="34" y="1174"/>
                    <a:pt x="34" y="1183"/>
                    <a:pt x="45" y="1182"/>
                  </a:cubicBezTo>
                  <a:cubicBezTo>
                    <a:pt x="45" y="1184"/>
                    <a:pt x="46" y="1186"/>
                    <a:pt x="46" y="1188"/>
                  </a:cubicBezTo>
                  <a:cubicBezTo>
                    <a:pt x="43" y="1192"/>
                    <a:pt x="27" y="1211"/>
                    <a:pt x="32" y="1215"/>
                  </a:cubicBezTo>
                  <a:cubicBezTo>
                    <a:pt x="30" y="1218"/>
                    <a:pt x="27" y="1221"/>
                    <a:pt x="25" y="1224"/>
                  </a:cubicBezTo>
                  <a:close/>
                  <a:moveTo>
                    <a:pt x="48" y="1162"/>
                  </a:moveTo>
                  <a:cubicBezTo>
                    <a:pt x="47" y="1161"/>
                    <a:pt x="45" y="1159"/>
                    <a:pt x="43" y="1158"/>
                  </a:cubicBezTo>
                  <a:cubicBezTo>
                    <a:pt x="47" y="1159"/>
                    <a:pt x="51" y="1160"/>
                    <a:pt x="55" y="1161"/>
                  </a:cubicBezTo>
                  <a:cubicBezTo>
                    <a:pt x="54" y="1161"/>
                    <a:pt x="53" y="1161"/>
                    <a:pt x="53" y="1162"/>
                  </a:cubicBezTo>
                  <a:cubicBezTo>
                    <a:pt x="52" y="1161"/>
                    <a:pt x="51" y="1161"/>
                    <a:pt x="51" y="1161"/>
                  </a:cubicBezTo>
                  <a:cubicBezTo>
                    <a:pt x="50" y="1161"/>
                    <a:pt x="49" y="1162"/>
                    <a:pt x="48" y="1162"/>
                  </a:cubicBezTo>
                  <a:close/>
                  <a:moveTo>
                    <a:pt x="49" y="1200"/>
                  </a:moveTo>
                  <a:cubicBezTo>
                    <a:pt x="48" y="1201"/>
                    <a:pt x="48" y="1201"/>
                    <a:pt x="47" y="1202"/>
                  </a:cubicBezTo>
                  <a:cubicBezTo>
                    <a:pt x="47" y="1202"/>
                    <a:pt x="47" y="1201"/>
                    <a:pt x="47" y="1201"/>
                  </a:cubicBezTo>
                  <a:cubicBezTo>
                    <a:pt x="47" y="1201"/>
                    <a:pt x="48" y="1200"/>
                    <a:pt x="48" y="1199"/>
                  </a:cubicBezTo>
                  <a:cubicBezTo>
                    <a:pt x="48" y="1200"/>
                    <a:pt x="49" y="1200"/>
                    <a:pt x="49" y="1200"/>
                  </a:cubicBezTo>
                  <a:close/>
                  <a:moveTo>
                    <a:pt x="41" y="1230"/>
                  </a:moveTo>
                  <a:cubicBezTo>
                    <a:pt x="41" y="1230"/>
                    <a:pt x="41" y="1230"/>
                    <a:pt x="41" y="1230"/>
                  </a:cubicBezTo>
                  <a:cubicBezTo>
                    <a:pt x="45" y="1225"/>
                    <a:pt x="50" y="1221"/>
                    <a:pt x="54" y="1216"/>
                  </a:cubicBezTo>
                  <a:cubicBezTo>
                    <a:pt x="54" y="1215"/>
                    <a:pt x="55" y="1215"/>
                    <a:pt x="55" y="1214"/>
                  </a:cubicBezTo>
                  <a:cubicBezTo>
                    <a:pt x="58" y="1214"/>
                    <a:pt x="59" y="1212"/>
                    <a:pt x="60" y="1210"/>
                  </a:cubicBezTo>
                  <a:cubicBezTo>
                    <a:pt x="62" y="1209"/>
                    <a:pt x="63" y="1207"/>
                    <a:pt x="65" y="1206"/>
                  </a:cubicBezTo>
                  <a:cubicBezTo>
                    <a:pt x="65" y="1207"/>
                    <a:pt x="66" y="1208"/>
                    <a:pt x="67" y="1208"/>
                  </a:cubicBezTo>
                  <a:cubicBezTo>
                    <a:pt x="58" y="1216"/>
                    <a:pt x="49" y="1223"/>
                    <a:pt x="41" y="1230"/>
                  </a:cubicBezTo>
                  <a:close/>
                  <a:moveTo>
                    <a:pt x="59" y="1187"/>
                  </a:moveTo>
                  <a:cubicBezTo>
                    <a:pt x="59" y="1189"/>
                    <a:pt x="59" y="1190"/>
                    <a:pt x="59" y="1192"/>
                  </a:cubicBezTo>
                  <a:cubicBezTo>
                    <a:pt x="58" y="1192"/>
                    <a:pt x="57" y="1193"/>
                    <a:pt x="56" y="1194"/>
                  </a:cubicBezTo>
                  <a:cubicBezTo>
                    <a:pt x="57" y="1192"/>
                    <a:pt x="58" y="1189"/>
                    <a:pt x="59" y="1187"/>
                  </a:cubicBezTo>
                  <a:close/>
                  <a:moveTo>
                    <a:pt x="58" y="1162"/>
                  </a:moveTo>
                  <a:cubicBezTo>
                    <a:pt x="58" y="1163"/>
                    <a:pt x="59" y="1163"/>
                    <a:pt x="60" y="1163"/>
                  </a:cubicBezTo>
                  <a:cubicBezTo>
                    <a:pt x="60" y="1164"/>
                    <a:pt x="60" y="1164"/>
                    <a:pt x="59" y="1165"/>
                  </a:cubicBezTo>
                  <a:cubicBezTo>
                    <a:pt x="59" y="1164"/>
                    <a:pt x="58" y="1163"/>
                    <a:pt x="58" y="1162"/>
                  </a:cubicBezTo>
                  <a:close/>
                  <a:moveTo>
                    <a:pt x="70" y="1184"/>
                  </a:moveTo>
                  <a:cubicBezTo>
                    <a:pt x="69" y="1181"/>
                    <a:pt x="68" y="1179"/>
                    <a:pt x="65" y="1177"/>
                  </a:cubicBezTo>
                  <a:cubicBezTo>
                    <a:pt x="67" y="1176"/>
                    <a:pt x="69" y="1175"/>
                    <a:pt x="71" y="1173"/>
                  </a:cubicBezTo>
                  <a:cubicBezTo>
                    <a:pt x="73" y="1175"/>
                    <a:pt x="75" y="1177"/>
                    <a:pt x="77" y="1179"/>
                  </a:cubicBezTo>
                  <a:cubicBezTo>
                    <a:pt x="75" y="1180"/>
                    <a:pt x="72" y="1182"/>
                    <a:pt x="70" y="1184"/>
                  </a:cubicBezTo>
                  <a:close/>
                  <a:moveTo>
                    <a:pt x="212" y="1077"/>
                  </a:moveTo>
                  <a:cubicBezTo>
                    <a:pt x="207" y="1080"/>
                    <a:pt x="202" y="1084"/>
                    <a:pt x="198" y="1089"/>
                  </a:cubicBezTo>
                  <a:cubicBezTo>
                    <a:pt x="156" y="1111"/>
                    <a:pt x="124" y="1147"/>
                    <a:pt x="86" y="1173"/>
                  </a:cubicBezTo>
                  <a:cubicBezTo>
                    <a:pt x="83" y="1169"/>
                    <a:pt x="81" y="1167"/>
                    <a:pt x="78" y="1164"/>
                  </a:cubicBezTo>
                  <a:cubicBezTo>
                    <a:pt x="77" y="1162"/>
                    <a:pt x="71" y="1160"/>
                    <a:pt x="69" y="1159"/>
                  </a:cubicBezTo>
                  <a:cubicBezTo>
                    <a:pt x="60" y="1148"/>
                    <a:pt x="46" y="1143"/>
                    <a:pt x="34" y="1146"/>
                  </a:cubicBezTo>
                  <a:cubicBezTo>
                    <a:pt x="35" y="1142"/>
                    <a:pt x="35" y="1138"/>
                    <a:pt x="35" y="1134"/>
                  </a:cubicBezTo>
                  <a:cubicBezTo>
                    <a:pt x="37" y="1134"/>
                    <a:pt x="38" y="1132"/>
                    <a:pt x="38" y="1130"/>
                  </a:cubicBezTo>
                  <a:cubicBezTo>
                    <a:pt x="38" y="1120"/>
                    <a:pt x="42" y="1074"/>
                    <a:pt x="35" y="1073"/>
                  </a:cubicBezTo>
                  <a:cubicBezTo>
                    <a:pt x="25" y="1073"/>
                    <a:pt x="27" y="1142"/>
                    <a:pt x="26" y="1151"/>
                  </a:cubicBezTo>
                  <a:cubicBezTo>
                    <a:pt x="26" y="1124"/>
                    <a:pt x="21" y="1096"/>
                    <a:pt x="23" y="1070"/>
                  </a:cubicBezTo>
                  <a:cubicBezTo>
                    <a:pt x="27" y="1067"/>
                    <a:pt x="25" y="1055"/>
                    <a:pt x="25" y="1051"/>
                  </a:cubicBezTo>
                  <a:cubicBezTo>
                    <a:pt x="29" y="1049"/>
                    <a:pt x="35" y="1009"/>
                    <a:pt x="31" y="1007"/>
                  </a:cubicBezTo>
                  <a:cubicBezTo>
                    <a:pt x="32" y="1005"/>
                    <a:pt x="32" y="1003"/>
                    <a:pt x="33" y="1001"/>
                  </a:cubicBezTo>
                  <a:cubicBezTo>
                    <a:pt x="34" y="1001"/>
                    <a:pt x="35" y="1001"/>
                    <a:pt x="37" y="1000"/>
                  </a:cubicBezTo>
                  <a:cubicBezTo>
                    <a:pt x="40" y="1002"/>
                    <a:pt x="46" y="998"/>
                    <a:pt x="42" y="994"/>
                  </a:cubicBezTo>
                  <a:cubicBezTo>
                    <a:pt x="43" y="994"/>
                    <a:pt x="43" y="993"/>
                    <a:pt x="43" y="992"/>
                  </a:cubicBezTo>
                  <a:cubicBezTo>
                    <a:pt x="63" y="991"/>
                    <a:pt x="84" y="991"/>
                    <a:pt x="103" y="994"/>
                  </a:cubicBezTo>
                  <a:cubicBezTo>
                    <a:pt x="121" y="997"/>
                    <a:pt x="144" y="1014"/>
                    <a:pt x="159" y="1014"/>
                  </a:cubicBezTo>
                  <a:cubicBezTo>
                    <a:pt x="175" y="1014"/>
                    <a:pt x="133" y="994"/>
                    <a:pt x="130" y="993"/>
                  </a:cubicBezTo>
                  <a:cubicBezTo>
                    <a:pt x="108" y="985"/>
                    <a:pt x="85" y="983"/>
                    <a:pt x="61" y="983"/>
                  </a:cubicBezTo>
                  <a:cubicBezTo>
                    <a:pt x="64" y="980"/>
                    <a:pt x="66" y="977"/>
                    <a:pt x="68" y="973"/>
                  </a:cubicBezTo>
                  <a:cubicBezTo>
                    <a:pt x="74" y="971"/>
                    <a:pt x="82" y="970"/>
                    <a:pt x="91" y="971"/>
                  </a:cubicBezTo>
                  <a:cubicBezTo>
                    <a:pt x="94" y="971"/>
                    <a:pt x="98" y="972"/>
                    <a:pt x="102" y="972"/>
                  </a:cubicBezTo>
                  <a:cubicBezTo>
                    <a:pt x="101" y="980"/>
                    <a:pt x="139" y="987"/>
                    <a:pt x="143" y="988"/>
                  </a:cubicBezTo>
                  <a:cubicBezTo>
                    <a:pt x="144" y="989"/>
                    <a:pt x="145" y="989"/>
                    <a:pt x="146" y="989"/>
                  </a:cubicBezTo>
                  <a:cubicBezTo>
                    <a:pt x="146" y="992"/>
                    <a:pt x="160" y="1007"/>
                    <a:pt x="161" y="997"/>
                  </a:cubicBezTo>
                  <a:cubicBezTo>
                    <a:pt x="163" y="999"/>
                    <a:pt x="166" y="1000"/>
                    <a:pt x="168" y="1001"/>
                  </a:cubicBezTo>
                  <a:cubicBezTo>
                    <a:pt x="168" y="1002"/>
                    <a:pt x="169" y="1002"/>
                    <a:pt x="169" y="1002"/>
                  </a:cubicBezTo>
                  <a:cubicBezTo>
                    <a:pt x="170" y="1004"/>
                    <a:pt x="172" y="1010"/>
                    <a:pt x="176" y="1009"/>
                  </a:cubicBezTo>
                  <a:cubicBezTo>
                    <a:pt x="186" y="1019"/>
                    <a:pt x="192" y="1050"/>
                    <a:pt x="206" y="1054"/>
                  </a:cubicBezTo>
                  <a:cubicBezTo>
                    <a:pt x="210" y="1066"/>
                    <a:pt x="212" y="1042"/>
                    <a:pt x="210" y="1037"/>
                  </a:cubicBezTo>
                  <a:cubicBezTo>
                    <a:pt x="211" y="1038"/>
                    <a:pt x="211" y="1038"/>
                    <a:pt x="211" y="1038"/>
                  </a:cubicBezTo>
                  <a:cubicBezTo>
                    <a:pt x="211" y="1041"/>
                    <a:pt x="212" y="1042"/>
                    <a:pt x="215" y="1043"/>
                  </a:cubicBezTo>
                  <a:cubicBezTo>
                    <a:pt x="217" y="1046"/>
                    <a:pt x="218" y="1049"/>
                    <a:pt x="219" y="1051"/>
                  </a:cubicBezTo>
                  <a:cubicBezTo>
                    <a:pt x="215" y="1059"/>
                    <a:pt x="213" y="1067"/>
                    <a:pt x="212" y="1077"/>
                  </a:cubicBezTo>
                  <a:close/>
                  <a:moveTo>
                    <a:pt x="264" y="992"/>
                  </a:moveTo>
                  <a:cubicBezTo>
                    <a:pt x="267" y="987"/>
                    <a:pt x="270" y="982"/>
                    <a:pt x="273" y="977"/>
                  </a:cubicBezTo>
                  <a:cubicBezTo>
                    <a:pt x="273" y="978"/>
                    <a:pt x="273" y="979"/>
                    <a:pt x="273" y="980"/>
                  </a:cubicBezTo>
                  <a:cubicBezTo>
                    <a:pt x="270" y="984"/>
                    <a:pt x="267" y="988"/>
                    <a:pt x="264" y="992"/>
                  </a:cubicBezTo>
                  <a:close/>
                  <a:moveTo>
                    <a:pt x="257" y="979"/>
                  </a:moveTo>
                  <a:cubicBezTo>
                    <a:pt x="255" y="983"/>
                    <a:pt x="253" y="987"/>
                    <a:pt x="251" y="991"/>
                  </a:cubicBezTo>
                  <a:cubicBezTo>
                    <a:pt x="257" y="976"/>
                    <a:pt x="265" y="962"/>
                    <a:pt x="274" y="948"/>
                  </a:cubicBezTo>
                  <a:cubicBezTo>
                    <a:pt x="268" y="958"/>
                    <a:pt x="263" y="969"/>
                    <a:pt x="257" y="979"/>
                  </a:cubicBezTo>
                  <a:close/>
                  <a:moveTo>
                    <a:pt x="601" y="431"/>
                  </a:moveTo>
                  <a:cubicBezTo>
                    <a:pt x="600" y="430"/>
                    <a:pt x="600" y="430"/>
                    <a:pt x="599" y="430"/>
                  </a:cubicBezTo>
                  <a:cubicBezTo>
                    <a:pt x="597" y="428"/>
                    <a:pt x="595" y="425"/>
                    <a:pt x="593" y="423"/>
                  </a:cubicBezTo>
                  <a:cubicBezTo>
                    <a:pt x="593" y="419"/>
                    <a:pt x="592" y="416"/>
                    <a:pt x="591" y="412"/>
                  </a:cubicBezTo>
                  <a:cubicBezTo>
                    <a:pt x="595" y="418"/>
                    <a:pt x="598" y="424"/>
                    <a:pt x="601" y="431"/>
                  </a:cubicBezTo>
                  <a:close/>
                  <a:moveTo>
                    <a:pt x="604" y="448"/>
                  </a:moveTo>
                  <a:cubicBezTo>
                    <a:pt x="598" y="456"/>
                    <a:pt x="591" y="463"/>
                    <a:pt x="584" y="470"/>
                  </a:cubicBezTo>
                  <a:cubicBezTo>
                    <a:pt x="589" y="461"/>
                    <a:pt x="594" y="452"/>
                    <a:pt x="599" y="443"/>
                  </a:cubicBezTo>
                  <a:cubicBezTo>
                    <a:pt x="601" y="444"/>
                    <a:pt x="602" y="446"/>
                    <a:pt x="604" y="448"/>
                  </a:cubicBezTo>
                  <a:close/>
                  <a:moveTo>
                    <a:pt x="585" y="426"/>
                  </a:moveTo>
                  <a:cubicBezTo>
                    <a:pt x="585" y="426"/>
                    <a:pt x="584" y="427"/>
                    <a:pt x="584" y="428"/>
                  </a:cubicBezTo>
                  <a:cubicBezTo>
                    <a:pt x="584" y="426"/>
                    <a:pt x="583" y="425"/>
                    <a:pt x="583" y="423"/>
                  </a:cubicBezTo>
                  <a:cubicBezTo>
                    <a:pt x="583" y="424"/>
                    <a:pt x="584" y="425"/>
                    <a:pt x="585" y="426"/>
                  </a:cubicBezTo>
                  <a:close/>
                  <a:moveTo>
                    <a:pt x="579" y="405"/>
                  </a:moveTo>
                  <a:cubicBezTo>
                    <a:pt x="580" y="407"/>
                    <a:pt x="580" y="408"/>
                    <a:pt x="581" y="410"/>
                  </a:cubicBezTo>
                  <a:cubicBezTo>
                    <a:pt x="579" y="407"/>
                    <a:pt x="577" y="405"/>
                    <a:pt x="575" y="403"/>
                  </a:cubicBezTo>
                  <a:cubicBezTo>
                    <a:pt x="577" y="404"/>
                    <a:pt x="578" y="404"/>
                    <a:pt x="579" y="405"/>
                  </a:cubicBezTo>
                  <a:close/>
                  <a:moveTo>
                    <a:pt x="567" y="387"/>
                  </a:moveTo>
                  <a:cubicBezTo>
                    <a:pt x="568" y="388"/>
                    <a:pt x="569" y="390"/>
                    <a:pt x="571" y="392"/>
                  </a:cubicBezTo>
                  <a:cubicBezTo>
                    <a:pt x="567" y="390"/>
                    <a:pt x="564" y="388"/>
                    <a:pt x="560" y="387"/>
                  </a:cubicBezTo>
                  <a:cubicBezTo>
                    <a:pt x="555" y="381"/>
                    <a:pt x="549" y="376"/>
                    <a:pt x="544" y="370"/>
                  </a:cubicBezTo>
                  <a:cubicBezTo>
                    <a:pt x="552" y="375"/>
                    <a:pt x="560" y="381"/>
                    <a:pt x="567" y="387"/>
                  </a:cubicBezTo>
                  <a:close/>
                  <a:moveTo>
                    <a:pt x="534" y="355"/>
                  </a:moveTo>
                  <a:cubicBezTo>
                    <a:pt x="528" y="352"/>
                    <a:pt x="522" y="349"/>
                    <a:pt x="516" y="347"/>
                  </a:cubicBezTo>
                  <a:cubicBezTo>
                    <a:pt x="513" y="345"/>
                    <a:pt x="510" y="342"/>
                    <a:pt x="507" y="340"/>
                  </a:cubicBezTo>
                  <a:cubicBezTo>
                    <a:pt x="516" y="345"/>
                    <a:pt x="526" y="350"/>
                    <a:pt x="534" y="355"/>
                  </a:cubicBezTo>
                  <a:close/>
                  <a:moveTo>
                    <a:pt x="531" y="374"/>
                  </a:moveTo>
                  <a:cubicBezTo>
                    <a:pt x="518" y="368"/>
                    <a:pt x="506" y="361"/>
                    <a:pt x="495" y="353"/>
                  </a:cubicBezTo>
                  <a:cubicBezTo>
                    <a:pt x="508" y="359"/>
                    <a:pt x="520" y="366"/>
                    <a:pt x="531" y="374"/>
                  </a:cubicBezTo>
                  <a:close/>
                  <a:moveTo>
                    <a:pt x="475" y="332"/>
                  </a:moveTo>
                  <a:cubicBezTo>
                    <a:pt x="467" y="330"/>
                    <a:pt x="460" y="328"/>
                    <a:pt x="452" y="326"/>
                  </a:cubicBezTo>
                  <a:cubicBezTo>
                    <a:pt x="451" y="326"/>
                    <a:pt x="451" y="325"/>
                    <a:pt x="450" y="325"/>
                  </a:cubicBezTo>
                  <a:cubicBezTo>
                    <a:pt x="459" y="327"/>
                    <a:pt x="467" y="329"/>
                    <a:pt x="475" y="332"/>
                  </a:cubicBezTo>
                  <a:close/>
                  <a:moveTo>
                    <a:pt x="408" y="324"/>
                  </a:moveTo>
                  <a:cubicBezTo>
                    <a:pt x="410" y="324"/>
                    <a:pt x="412" y="325"/>
                    <a:pt x="414" y="325"/>
                  </a:cubicBezTo>
                  <a:cubicBezTo>
                    <a:pt x="411" y="325"/>
                    <a:pt x="407" y="325"/>
                    <a:pt x="404" y="324"/>
                  </a:cubicBezTo>
                  <a:cubicBezTo>
                    <a:pt x="405" y="324"/>
                    <a:pt x="406" y="324"/>
                    <a:pt x="408" y="324"/>
                  </a:cubicBezTo>
                  <a:close/>
                  <a:moveTo>
                    <a:pt x="328" y="327"/>
                  </a:moveTo>
                  <a:cubicBezTo>
                    <a:pt x="331" y="325"/>
                    <a:pt x="335" y="324"/>
                    <a:pt x="338" y="323"/>
                  </a:cubicBezTo>
                  <a:cubicBezTo>
                    <a:pt x="335" y="324"/>
                    <a:pt x="331" y="326"/>
                    <a:pt x="328" y="327"/>
                  </a:cubicBezTo>
                  <a:cubicBezTo>
                    <a:pt x="328" y="327"/>
                    <a:pt x="328" y="327"/>
                    <a:pt x="328" y="327"/>
                  </a:cubicBezTo>
                  <a:close/>
                  <a:moveTo>
                    <a:pt x="316" y="367"/>
                  </a:moveTo>
                  <a:cubicBezTo>
                    <a:pt x="318" y="367"/>
                    <a:pt x="320" y="366"/>
                    <a:pt x="321" y="365"/>
                  </a:cubicBezTo>
                  <a:cubicBezTo>
                    <a:pt x="318" y="370"/>
                    <a:pt x="316" y="375"/>
                    <a:pt x="313" y="380"/>
                  </a:cubicBezTo>
                  <a:cubicBezTo>
                    <a:pt x="312" y="380"/>
                    <a:pt x="311" y="379"/>
                    <a:pt x="311" y="380"/>
                  </a:cubicBezTo>
                  <a:cubicBezTo>
                    <a:pt x="312" y="376"/>
                    <a:pt x="314" y="371"/>
                    <a:pt x="316" y="367"/>
                  </a:cubicBezTo>
                  <a:close/>
                  <a:moveTo>
                    <a:pt x="309" y="409"/>
                  </a:moveTo>
                  <a:cubicBezTo>
                    <a:pt x="308" y="408"/>
                    <a:pt x="308" y="408"/>
                    <a:pt x="308" y="408"/>
                  </a:cubicBezTo>
                  <a:cubicBezTo>
                    <a:pt x="315" y="392"/>
                    <a:pt x="322" y="377"/>
                    <a:pt x="332" y="364"/>
                  </a:cubicBezTo>
                  <a:cubicBezTo>
                    <a:pt x="333" y="364"/>
                    <a:pt x="333" y="364"/>
                    <a:pt x="334" y="365"/>
                  </a:cubicBezTo>
                  <a:cubicBezTo>
                    <a:pt x="331" y="383"/>
                    <a:pt x="322" y="401"/>
                    <a:pt x="313" y="418"/>
                  </a:cubicBezTo>
                  <a:cubicBezTo>
                    <a:pt x="313" y="417"/>
                    <a:pt x="313" y="416"/>
                    <a:pt x="312" y="415"/>
                  </a:cubicBezTo>
                  <a:cubicBezTo>
                    <a:pt x="312" y="413"/>
                    <a:pt x="312" y="409"/>
                    <a:pt x="309" y="409"/>
                  </a:cubicBezTo>
                  <a:close/>
                  <a:moveTo>
                    <a:pt x="306" y="389"/>
                  </a:moveTo>
                  <a:cubicBezTo>
                    <a:pt x="307" y="388"/>
                    <a:pt x="308" y="388"/>
                    <a:pt x="308" y="388"/>
                  </a:cubicBezTo>
                  <a:cubicBezTo>
                    <a:pt x="306" y="392"/>
                    <a:pt x="304" y="396"/>
                    <a:pt x="302" y="401"/>
                  </a:cubicBezTo>
                  <a:cubicBezTo>
                    <a:pt x="302" y="400"/>
                    <a:pt x="302" y="400"/>
                    <a:pt x="301" y="399"/>
                  </a:cubicBezTo>
                  <a:cubicBezTo>
                    <a:pt x="303" y="396"/>
                    <a:pt x="305" y="392"/>
                    <a:pt x="306" y="389"/>
                  </a:cubicBezTo>
                  <a:close/>
                  <a:moveTo>
                    <a:pt x="308" y="433"/>
                  </a:moveTo>
                  <a:cubicBezTo>
                    <a:pt x="308" y="433"/>
                    <a:pt x="308" y="433"/>
                    <a:pt x="307" y="433"/>
                  </a:cubicBezTo>
                  <a:cubicBezTo>
                    <a:pt x="307" y="433"/>
                    <a:pt x="308" y="433"/>
                    <a:pt x="308" y="433"/>
                  </a:cubicBezTo>
                  <a:cubicBezTo>
                    <a:pt x="308" y="433"/>
                    <a:pt x="308" y="433"/>
                    <a:pt x="308" y="433"/>
                  </a:cubicBezTo>
                  <a:close/>
                  <a:moveTo>
                    <a:pt x="289" y="428"/>
                  </a:moveTo>
                  <a:cubicBezTo>
                    <a:pt x="291" y="421"/>
                    <a:pt x="294" y="414"/>
                    <a:pt x="297" y="407"/>
                  </a:cubicBezTo>
                  <a:cubicBezTo>
                    <a:pt x="298" y="408"/>
                    <a:pt x="298" y="408"/>
                    <a:pt x="299" y="409"/>
                  </a:cubicBezTo>
                  <a:cubicBezTo>
                    <a:pt x="296" y="415"/>
                    <a:pt x="293" y="422"/>
                    <a:pt x="289" y="429"/>
                  </a:cubicBezTo>
                  <a:cubicBezTo>
                    <a:pt x="289" y="429"/>
                    <a:pt x="289" y="429"/>
                    <a:pt x="289" y="429"/>
                  </a:cubicBezTo>
                  <a:cubicBezTo>
                    <a:pt x="289" y="429"/>
                    <a:pt x="289" y="429"/>
                    <a:pt x="289" y="428"/>
                  </a:cubicBezTo>
                  <a:close/>
                  <a:moveTo>
                    <a:pt x="298" y="461"/>
                  </a:move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8" y="461"/>
                  </a:cubicBezTo>
                  <a:close/>
                  <a:moveTo>
                    <a:pt x="289" y="460"/>
                  </a:moveTo>
                  <a:cubicBezTo>
                    <a:pt x="289" y="462"/>
                    <a:pt x="289" y="463"/>
                    <a:pt x="290" y="463"/>
                  </a:cubicBezTo>
                  <a:cubicBezTo>
                    <a:pt x="288" y="464"/>
                    <a:pt x="286" y="465"/>
                    <a:pt x="284" y="465"/>
                  </a:cubicBezTo>
                  <a:cubicBezTo>
                    <a:pt x="286" y="464"/>
                    <a:pt x="287" y="462"/>
                    <a:pt x="289" y="460"/>
                  </a:cubicBezTo>
                  <a:close/>
                  <a:moveTo>
                    <a:pt x="246" y="528"/>
                  </a:moveTo>
                  <a:cubicBezTo>
                    <a:pt x="250" y="523"/>
                    <a:pt x="255" y="520"/>
                    <a:pt x="261" y="518"/>
                  </a:cubicBezTo>
                  <a:cubicBezTo>
                    <a:pt x="266" y="522"/>
                    <a:pt x="272" y="525"/>
                    <a:pt x="279" y="528"/>
                  </a:cubicBezTo>
                  <a:cubicBezTo>
                    <a:pt x="267" y="529"/>
                    <a:pt x="257" y="530"/>
                    <a:pt x="246" y="528"/>
                  </a:cubicBezTo>
                  <a:close/>
                  <a:moveTo>
                    <a:pt x="342" y="537"/>
                  </a:moveTo>
                  <a:cubicBezTo>
                    <a:pt x="333" y="535"/>
                    <a:pt x="324" y="533"/>
                    <a:pt x="315" y="531"/>
                  </a:cubicBezTo>
                  <a:cubicBezTo>
                    <a:pt x="329" y="531"/>
                    <a:pt x="342" y="534"/>
                    <a:pt x="355" y="539"/>
                  </a:cubicBezTo>
                  <a:cubicBezTo>
                    <a:pt x="351" y="538"/>
                    <a:pt x="346" y="538"/>
                    <a:pt x="342" y="537"/>
                  </a:cubicBezTo>
                  <a:close/>
                  <a:moveTo>
                    <a:pt x="388" y="548"/>
                  </a:moveTo>
                  <a:cubicBezTo>
                    <a:pt x="358" y="529"/>
                    <a:pt x="329" y="520"/>
                    <a:pt x="294" y="525"/>
                  </a:cubicBezTo>
                  <a:cubicBezTo>
                    <a:pt x="286" y="522"/>
                    <a:pt x="278" y="519"/>
                    <a:pt x="271" y="515"/>
                  </a:cubicBezTo>
                  <a:cubicBezTo>
                    <a:pt x="311" y="507"/>
                    <a:pt x="356" y="528"/>
                    <a:pt x="390" y="548"/>
                  </a:cubicBezTo>
                  <a:cubicBezTo>
                    <a:pt x="389" y="548"/>
                    <a:pt x="388" y="548"/>
                    <a:pt x="388" y="548"/>
                  </a:cubicBezTo>
                  <a:close/>
                  <a:moveTo>
                    <a:pt x="365" y="526"/>
                  </a:moveTo>
                  <a:cubicBezTo>
                    <a:pt x="346" y="517"/>
                    <a:pt x="324" y="509"/>
                    <a:pt x="303" y="507"/>
                  </a:cubicBezTo>
                  <a:cubicBezTo>
                    <a:pt x="356" y="509"/>
                    <a:pt x="428" y="535"/>
                    <a:pt x="450" y="588"/>
                  </a:cubicBezTo>
                  <a:cubicBezTo>
                    <a:pt x="429" y="564"/>
                    <a:pt x="398" y="541"/>
                    <a:pt x="365" y="526"/>
                  </a:cubicBezTo>
                  <a:close/>
                  <a:moveTo>
                    <a:pt x="445" y="649"/>
                  </a:moveTo>
                  <a:cubicBezTo>
                    <a:pt x="446" y="650"/>
                    <a:pt x="446" y="649"/>
                    <a:pt x="447" y="649"/>
                  </a:cubicBezTo>
                  <a:cubicBezTo>
                    <a:pt x="446" y="651"/>
                    <a:pt x="446" y="652"/>
                    <a:pt x="445" y="653"/>
                  </a:cubicBezTo>
                  <a:cubicBezTo>
                    <a:pt x="445" y="652"/>
                    <a:pt x="445" y="651"/>
                    <a:pt x="445" y="649"/>
                  </a:cubicBezTo>
                  <a:close/>
                  <a:moveTo>
                    <a:pt x="441" y="688"/>
                  </a:moveTo>
                  <a:cubicBezTo>
                    <a:pt x="442" y="688"/>
                    <a:pt x="442" y="688"/>
                    <a:pt x="442" y="687"/>
                  </a:cubicBezTo>
                  <a:cubicBezTo>
                    <a:pt x="442" y="688"/>
                    <a:pt x="442" y="688"/>
                    <a:pt x="442" y="688"/>
                  </a:cubicBezTo>
                  <a:cubicBezTo>
                    <a:pt x="442" y="688"/>
                    <a:pt x="442" y="688"/>
                    <a:pt x="441" y="688"/>
                  </a:cubicBezTo>
                  <a:close/>
                  <a:moveTo>
                    <a:pt x="460" y="653"/>
                  </a:moveTo>
                  <a:cubicBezTo>
                    <a:pt x="453" y="659"/>
                    <a:pt x="447" y="666"/>
                    <a:pt x="442" y="674"/>
                  </a:cubicBezTo>
                  <a:cubicBezTo>
                    <a:pt x="442" y="673"/>
                    <a:pt x="442" y="672"/>
                    <a:pt x="442" y="671"/>
                  </a:cubicBezTo>
                  <a:cubicBezTo>
                    <a:pt x="450" y="661"/>
                    <a:pt x="456" y="651"/>
                    <a:pt x="460" y="640"/>
                  </a:cubicBezTo>
                  <a:cubicBezTo>
                    <a:pt x="461" y="643"/>
                    <a:pt x="461" y="645"/>
                    <a:pt x="462" y="648"/>
                  </a:cubicBezTo>
                  <a:cubicBezTo>
                    <a:pt x="461" y="649"/>
                    <a:pt x="460" y="651"/>
                    <a:pt x="460" y="653"/>
                  </a:cubicBezTo>
                  <a:close/>
                  <a:moveTo>
                    <a:pt x="485" y="620"/>
                  </a:moveTo>
                  <a:cubicBezTo>
                    <a:pt x="481" y="624"/>
                    <a:pt x="477" y="628"/>
                    <a:pt x="473" y="633"/>
                  </a:cubicBezTo>
                  <a:cubicBezTo>
                    <a:pt x="473" y="631"/>
                    <a:pt x="473" y="629"/>
                    <a:pt x="472" y="627"/>
                  </a:cubicBezTo>
                  <a:cubicBezTo>
                    <a:pt x="480" y="619"/>
                    <a:pt x="488" y="611"/>
                    <a:pt x="496" y="603"/>
                  </a:cubicBezTo>
                  <a:cubicBezTo>
                    <a:pt x="493" y="608"/>
                    <a:pt x="489" y="614"/>
                    <a:pt x="485" y="620"/>
                  </a:cubicBezTo>
                  <a:close/>
                  <a:moveTo>
                    <a:pt x="468" y="616"/>
                  </a:moveTo>
                  <a:cubicBezTo>
                    <a:pt x="465" y="609"/>
                    <a:pt x="461" y="602"/>
                    <a:pt x="456" y="596"/>
                  </a:cubicBezTo>
                  <a:cubicBezTo>
                    <a:pt x="458" y="595"/>
                    <a:pt x="460" y="593"/>
                    <a:pt x="459" y="590"/>
                  </a:cubicBezTo>
                  <a:cubicBezTo>
                    <a:pt x="437" y="521"/>
                    <a:pt x="328" y="485"/>
                    <a:pt x="262" y="503"/>
                  </a:cubicBezTo>
                  <a:cubicBezTo>
                    <a:pt x="266" y="496"/>
                    <a:pt x="269" y="490"/>
                    <a:pt x="271" y="482"/>
                  </a:cubicBezTo>
                  <a:cubicBezTo>
                    <a:pt x="276" y="487"/>
                    <a:pt x="279" y="478"/>
                    <a:pt x="279" y="476"/>
                  </a:cubicBezTo>
                  <a:cubicBezTo>
                    <a:pt x="286" y="473"/>
                    <a:pt x="293" y="471"/>
                    <a:pt x="300" y="468"/>
                  </a:cubicBezTo>
                  <a:cubicBezTo>
                    <a:pt x="296" y="476"/>
                    <a:pt x="296" y="480"/>
                    <a:pt x="305" y="484"/>
                  </a:cubicBezTo>
                  <a:cubicBezTo>
                    <a:pt x="305" y="485"/>
                    <a:pt x="305" y="486"/>
                    <a:pt x="305" y="487"/>
                  </a:cubicBezTo>
                  <a:cubicBezTo>
                    <a:pt x="306" y="488"/>
                    <a:pt x="307" y="489"/>
                    <a:pt x="308" y="490"/>
                  </a:cubicBezTo>
                  <a:cubicBezTo>
                    <a:pt x="307" y="494"/>
                    <a:pt x="310" y="499"/>
                    <a:pt x="314" y="496"/>
                  </a:cubicBezTo>
                  <a:cubicBezTo>
                    <a:pt x="325" y="501"/>
                    <a:pt x="326" y="486"/>
                    <a:pt x="326" y="480"/>
                  </a:cubicBezTo>
                  <a:cubicBezTo>
                    <a:pt x="332" y="473"/>
                    <a:pt x="333" y="463"/>
                    <a:pt x="322" y="466"/>
                  </a:cubicBezTo>
                  <a:cubicBezTo>
                    <a:pt x="320" y="461"/>
                    <a:pt x="316" y="455"/>
                    <a:pt x="310" y="457"/>
                  </a:cubicBezTo>
                  <a:cubicBezTo>
                    <a:pt x="307" y="455"/>
                    <a:pt x="304" y="454"/>
                    <a:pt x="301" y="453"/>
                  </a:cubicBezTo>
                  <a:cubicBezTo>
                    <a:pt x="301" y="453"/>
                    <a:pt x="302" y="452"/>
                    <a:pt x="302" y="452"/>
                  </a:cubicBezTo>
                  <a:cubicBezTo>
                    <a:pt x="305" y="452"/>
                    <a:pt x="307" y="452"/>
                    <a:pt x="310" y="452"/>
                  </a:cubicBezTo>
                  <a:cubicBezTo>
                    <a:pt x="310" y="459"/>
                    <a:pt x="317" y="454"/>
                    <a:pt x="319" y="452"/>
                  </a:cubicBezTo>
                  <a:cubicBezTo>
                    <a:pt x="334" y="451"/>
                    <a:pt x="349" y="452"/>
                    <a:pt x="364" y="454"/>
                  </a:cubicBezTo>
                  <a:cubicBezTo>
                    <a:pt x="360" y="464"/>
                    <a:pt x="377" y="456"/>
                    <a:pt x="377" y="456"/>
                  </a:cubicBezTo>
                  <a:cubicBezTo>
                    <a:pt x="386" y="458"/>
                    <a:pt x="395" y="460"/>
                    <a:pt x="404" y="464"/>
                  </a:cubicBezTo>
                  <a:cubicBezTo>
                    <a:pt x="426" y="481"/>
                    <a:pt x="436" y="519"/>
                    <a:pt x="464" y="528"/>
                  </a:cubicBezTo>
                  <a:cubicBezTo>
                    <a:pt x="459" y="529"/>
                    <a:pt x="441" y="542"/>
                    <a:pt x="451" y="547"/>
                  </a:cubicBezTo>
                  <a:cubicBezTo>
                    <a:pt x="463" y="583"/>
                    <a:pt x="513" y="532"/>
                    <a:pt x="469" y="528"/>
                  </a:cubicBezTo>
                  <a:cubicBezTo>
                    <a:pt x="474" y="524"/>
                    <a:pt x="470" y="507"/>
                    <a:pt x="470" y="501"/>
                  </a:cubicBezTo>
                  <a:cubicBezTo>
                    <a:pt x="476" y="512"/>
                    <a:pt x="485" y="522"/>
                    <a:pt x="493" y="532"/>
                  </a:cubicBezTo>
                  <a:cubicBezTo>
                    <a:pt x="502" y="543"/>
                    <a:pt x="508" y="538"/>
                    <a:pt x="499" y="527"/>
                  </a:cubicBezTo>
                  <a:cubicBezTo>
                    <a:pt x="489" y="513"/>
                    <a:pt x="476" y="500"/>
                    <a:pt x="470" y="484"/>
                  </a:cubicBezTo>
                  <a:cubicBezTo>
                    <a:pt x="462" y="463"/>
                    <a:pt x="459" y="475"/>
                    <a:pt x="460" y="490"/>
                  </a:cubicBezTo>
                  <a:cubicBezTo>
                    <a:pt x="445" y="474"/>
                    <a:pt x="427" y="463"/>
                    <a:pt x="408" y="456"/>
                  </a:cubicBezTo>
                  <a:cubicBezTo>
                    <a:pt x="395" y="447"/>
                    <a:pt x="383" y="450"/>
                    <a:pt x="369" y="445"/>
                  </a:cubicBezTo>
                  <a:cubicBezTo>
                    <a:pt x="367" y="441"/>
                    <a:pt x="364" y="438"/>
                    <a:pt x="359" y="438"/>
                  </a:cubicBezTo>
                  <a:cubicBezTo>
                    <a:pt x="361" y="438"/>
                    <a:pt x="363" y="438"/>
                    <a:pt x="366" y="438"/>
                  </a:cubicBezTo>
                  <a:cubicBezTo>
                    <a:pt x="393" y="438"/>
                    <a:pt x="423" y="441"/>
                    <a:pt x="450" y="448"/>
                  </a:cubicBezTo>
                  <a:cubicBezTo>
                    <a:pt x="458" y="451"/>
                    <a:pt x="514" y="489"/>
                    <a:pt x="516" y="487"/>
                  </a:cubicBezTo>
                  <a:cubicBezTo>
                    <a:pt x="530" y="474"/>
                    <a:pt x="495" y="456"/>
                    <a:pt x="485" y="451"/>
                  </a:cubicBezTo>
                  <a:cubicBezTo>
                    <a:pt x="435" y="429"/>
                    <a:pt x="377" y="425"/>
                    <a:pt x="323" y="432"/>
                  </a:cubicBezTo>
                  <a:cubicBezTo>
                    <a:pt x="323" y="429"/>
                    <a:pt x="320" y="428"/>
                    <a:pt x="317" y="428"/>
                  </a:cubicBezTo>
                  <a:cubicBezTo>
                    <a:pt x="326" y="408"/>
                    <a:pt x="338" y="389"/>
                    <a:pt x="342" y="367"/>
                  </a:cubicBezTo>
                  <a:cubicBezTo>
                    <a:pt x="356" y="372"/>
                    <a:pt x="371" y="376"/>
                    <a:pt x="385" y="381"/>
                  </a:cubicBezTo>
                  <a:cubicBezTo>
                    <a:pt x="405" y="393"/>
                    <a:pt x="422" y="408"/>
                    <a:pt x="441" y="420"/>
                  </a:cubicBezTo>
                  <a:cubicBezTo>
                    <a:pt x="470" y="439"/>
                    <a:pt x="463" y="417"/>
                    <a:pt x="445" y="402"/>
                  </a:cubicBezTo>
                  <a:cubicBezTo>
                    <a:pt x="451" y="404"/>
                    <a:pt x="483" y="425"/>
                    <a:pt x="488" y="421"/>
                  </a:cubicBezTo>
                  <a:cubicBezTo>
                    <a:pt x="503" y="436"/>
                    <a:pt x="520" y="452"/>
                    <a:pt x="542" y="458"/>
                  </a:cubicBezTo>
                  <a:cubicBezTo>
                    <a:pt x="545" y="459"/>
                    <a:pt x="549" y="453"/>
                    <a:pt x="545" y="451"/>
                  </a:cubicBezTo>
                  <a:cubicBezTo>
                    <a:pt x="533" y="442"/>
                    <a:pt x="521" y="433"/>
                    <a:pt x="509" y="424"/>
                  </a:cubicBezTo>
                  <a:cubicBezTo>
                    <a:pt x="469" y="392"/>
                    <a:pt x="428" y="365"/>
                    <a:pt x="376" y="358"/>
                  </a:cubicBezTo>
                  <a:cubicBezTo>
                    <a:pt x="365" y="356"/>
                    <a:pt x="353" y="354"/>
                    <a:pt x="343" y="354"/>
                  </a:cubicBezTo>
                  <a:cubicBezTo>
                    <a:pt x="342" y="340"/>
                    <a:pt x="334" y="348"/>
                    <a:pt x="329" y="355"/>
                  </a:cubicBezTo>
                  <a:cubicBezTo>
                    <a:pt x="328" y="355"/>
                    <a:pt x="328" y="355"/>
                    <a:pt x="327" y="356"/>
                  </a:cubicBezTo>
                  <a:cubicBezTo>
                    <a:pt x="325" y="356"/>
                    <a:pt x="323" y="356"/>
                    <a:pt x="320" y="355"/>
                  </a:cubicBezTo>
                  <a:cubicBezTo>
                    <a:pt x="322" y="349"/>
                    <a:pt x="324" y="343"/>
                    <a:pt x="326" y="337"/>
                  </a:cubicBezTo>
                  <a:cubicBezTo>
                    <a:pt x="340" y="331"/>
                    <a:pt x="353" y="324"/>
                    <a:pt x="367" y="320"/>
                  </a:cubicBezTo>
                  <a:cubicBezTo>
                    <a:pt x="372" y="320"/>
                    <a:pt x="376" y="320"/>
                    <a:pt x="380" y="320"/>
                  </a:cubicBezTo>
                  <a:cubicBezTo>
                    <a:pt x="377" y="321"/>
                    <a:pt x="367" y="322"/>
                    <a:pt x="365" y="325"/>
                  </a:cubicBezTo>
                  <a:cubicBezTo>
                    <a:pt x="361" y="327"/>
                    <a:pt x="344" y="331"/>
                    <a:pt x="348" y="337"/>
                  </a:cubicBezTo>
                  <a:cubicBezTo>
                    <a:pt x="351" y="344"/>
                    <a:pt x="367" y="333"/>
                    <a:pt x="371" y="332"/>
                  </a:cubicBezTo>
                  <a:cubicBezTo>
                    <a:pt x="398" y="331"/>
                    <a:pt x="426" y="334"/>
                    <a:pt x="452" y="340"/>
                  </a:cubicBezTo>
                  <a:cubicBezTo>
                    <a:pt x="478" y="359"/>
                    <a:pt x="503" y="384"/>
                    <a:pt x="519" y="412"/>
                  </a:cubicBezTo>
                  <a:cubicBezTo>
                    <a:pt x="523" y="420"/>
                    <a:pt x="526" y="408"/>
                    <a:pt x="521" y="401"/>
                  </a:cubicBezTo>
                  <a:cubicBezTo>
                    <a:pt x="510" y="383"/>
                    <a:pt x="496" y="367"/>
                    <a:pt x="480" y="353"/>
                  </a:cubicBezTo>
                  <a:cubicBezTo>
                    <a:pt x="503" y="369"/>
                    <a:pt x="527" y="380"/>
                    <a:pt x="552" y="392"/>
                  </a:cubicBezTo>
                  <a:cubicBezTo>
                    <a:pt x="556" y="396"/>
                    <a:pt x="563" y="411"/>
                    <a:pt x="571" y="423"/>
                  </a:cubicBezTo>
                  <a:cubicBezTo>
                    <a:pt x="563" y="414"/>
                    <a:pt x="551" y="402"/>
                    <a:pt x="543" y="419"/>
                  </a:cubicBezTo>
                  <a:cubicBezTo>
                    <a:pt x="538" y="430"/>
                    <a:pt x="546" y="437"/>
                    <a:pt x="547" y="430"/>
                  </a:cubicBezTo>
                  <a:cubicBezTo>
                    <a:pt x="547" y="430"/>
                    <a:pt x="550" y="417"/>
                    <a:pt x="554" y="418"/>
                  </a:cubicBezTo>
                  <a:cubicBezTo>
                    <a:pt x="537" y="432"/>
                    <a:pt x="579" y="440"/>
                    <a:pt x="573" y="426"/>
                  </a:cubicBezTo>
                  <a:cubicBezTo>
                    <a:pt x="580" y="437"/>
                    <a:pt x="587" y="443"/>
                    <a:pt x="591" y="433"/>
                  </a:cubicBezTo>
                  <a:cubicBezTo>
                    <a:pt x="592" y="434"/>
                    <a:pt x="593" y="435"/>
                    <a:pt x="594" y="436"/>
                  </a:cubicBezTo>
                  <a:cubicBezTo>
                    <a:pt x="588" y="446"/>
                    <a:pt x="582" y="455"/>
                    <a:pt x="577" y="465"/>
                  </a:cubicBezTo>
                  <a:cubicBezTo>
                    <a:pt x="569" y="467"/>
                    <a:pt x="557" y="493"/>
                    <a:pt x="553" y="500"/>
                  </a:cubicBezTo>
                  <a:cubicBezTo>
                    <a:pt x="541" y="513"/>
                    <a:pt x="530" y="527"/>
                    <a:pt x="518" y="541"/>
                  </a:cubicBezTo>
                  <a:cubicBezTo>
                    <a:pt x="515" y="545"/>
                    <a:pt x="486" y="570"/>
                    <a:pt x="493" y="575"/>
                  </a:cubicBezTo>
                  <a:cubicBezTo>
                    <a:pt x="500" y="581"/>
                    <a:pt x="520" y="550"/>
                    <a:pt x="524" y="546"/>
                  </a:cubicBezTo>
                  <a:cubicBezTo>
                    <a:pt x="508" y="572"/>
                    <a:pt x="490" y="595"/>
                    <a:pt x="468" y="616"/>
                  </a:cubicBezTo>
                  <a:close/>
                  <a:moveTo>
                    <a:pt x="306" y="476"/>
                  </a:moveTo>
                  <a:cubicBezTo>
                    <a:pt x="309" y="466"/>
                    <a:pt x="312" y="465"/>
                    <a:pt x="312" y="465"/>
                  </a:cubicBezTo>
                  <a:cubicBezTo>
                    <a:pt x="312" y="465"/>
                    <a:pt x="314" y="466"/>
                    <a:pt x="315" y="470"/>
                  </a:cubicBezTo>
                  <a:cubicBezTo>
                    <a:pt x="313" y="472"/>
                    <a:pt x="311" y="474"/>
                    <a:pt x="309" y="477"/>
                  </a:cubicBezTo>
                  <a:cubicBezTo>
                    <a:pt x="308" y="477"/>
                    <a:pt x="307" y="476"/>
                    <a:pt x="306" y="476"/>
                  </a:cubicBezTo>
                  <a:close/>
                  <a:moveTo>
                    <a:pt x="317" y="488"/>
                  </a:moveTo>
                  <a:cubicBezTo>
                    <a:pt x="317" y="487"/>
                    <a:pt x="318" y="486"/>
                    <a:pt x="318" y="484"/>
                  </a:cubicBezTo>
                  <a:cubicBezTo>
                    <a:pt x="318" y="484"/>
                    <a:pt x="318" y="484"/>
                    <a:pt x="318" y="484"/>
                  </a:cubicBezTo>
                  <a:cubicBezTo>
                    <a:pt x="318" y="486"/>
                    <a:pt x="318" y="488"/>
                    <a:pt x="317" y="488"/>
                  </a:cubicBezTo>
                  <a:cubicBezTo>
                    <a:pt x="317" y="488"/>
                    <a:pt x="317" y="488"/>
                    <a:pt x="317" y="488"/>
                  </a:cubicBezTo>
                  <a:close/>
                  <a:moveTo>
                    <a:pt x="423" y="472"/>
                  </a:moveTo>
                  <a:cubicBezTo>
                    <a:pt x="438" y="480"/>
                    <a:pt x="451" y="490"/>
                    <a:pt x="462" y="505"/>
                  </a:cubicBezTo>
                  <a:cubicBezTo>
                    <a:pt x="462" y="510"/>
                    <a:pt x="463" y="515"/>
                    <a:pt x="463" y="519"/>
                  </a:cubicBezTo>
                  <a:cubicBezTo>
                    <a:pt x="445" y="509"/>
                    <a:pt x="435" y="487"/>
                    <a:pt x="423" y="472"/>
                  </a:cubicBezTo>
                  <a:close/>
                  <a:moveTo>
                    <a:pt x="468" y="539"/>
                  </a:moveTo>
                  <a:cubicBezTo>
                    <a:pt x="470" y="540"/>
                    <a:pt x="472" y="539"/>
                    <a:pt x="472" y="537"/>
                  </a:cubicBezTo>
                  <a:cubicBezTo>
                    <a:pt x="484" y="544"/>
                    <a:pt x="474" y="553"/>
                    <a:pt x="465" y="550"/>
                  </a:cubicBezTo>
                  <a:cubicBezTo>
                    <a:pt x="466" y="550"/>
                    <a:pt x="467" y="550"/>
                    <a:pt x="469" y="550"/>
                  </a:cubicBezTo>
                  <a:cubicBezTo>
                    <a:pt x="477" y="549"/>
                    <a:pt x="469" y="541"/>
                    <a:pt x="468" y="539"/>
                  </a:cubicBezTo>
                  <a:close/>
                  <a:moveTo>
                    <a:pt x="379" y="367"/>
                  </a:moveTo>
                  <a:cubicBezTo>
                    <a:pt x="409" y="374"/>
                    <a:pt x="440" y="385"/>
                    <a:pt x="466" y="403"/>
                  </a:cubicBezTo>
                  <a:cubicBezTo>
                    <a:pt x="439" y="389"/>
                    <a:pt x="408" y="377"/>
                    <a:pt x="379" y="367"/>
                  </a:cubicBezTo>
                  <a:close/>
                  <a:moveTo>
                    <a:pt x="414" y="391"/>
                  </a:moveTo>
                  <a:cubicBezTo>
                    <a:pt x="427" y="398"/>
                    <a:pt x="438" y="405"/>
                    <a:pt x="446" y="414"/>
                  </a:cubicBezTo>
                  <a:cubicBezTo>
                    <a:pt x="435" y="407"/>
                    <a:pt x="425" y="399"/>
                    <a:pt x="414" y="391"/>
                  </a:cubicBezTo>
                  <a:close/>
                  <a:moveTo>
                    <a:pt x="562" y="425"/>
                  </a:moveTo>
                  <a:cubicBezTo>
                    <a:pt x="561" y="425"/>
                    <a:pt x="560" y="424"/>
                    <a:pt x="559" y="424"/>
                  </a:cubicBezTo>
                  <a:cubicBezTo>
                    <a:pt x="559" y="424"/>
                    <a:pt x="559" y="424"/>
                    <a:pt x="559" y="424"/>
                  </a:cubicBezTo>
                  <a:cubicBezTo>
                    <a:pt x="560" y="424"/>
                    <a:pt x="560" y="423"/>
                    <a:pt x="560" y="423"/>
                  </a:cubicBezTo>
                  <a:cubicBezTo>
                    <a:pt x="561" y="423"/>
                    <a:pt x="561" y="424"/>
                    <a:pt x="562" y="425"/>
                  </a:cubicBezTo>
                  <a:close/>
                  <a:moveTo>
                    <a:pt x="574" y="502"/>
                  </a:moveTo>
                  <a:cubicBezTo>
                    <a:pt x="564" y="513"/>
                    <a:pt x="554" y="526"/>
                    <a:pt x="545" y="538"/>
                  </a:cubicBezTo>
                  <a:cubicBezTo>
                    <a:pt x="548" y="533"/>
                    <a:pt x="551" y="527"/>
                    <a:pt x="554" y="522"/>
                  </a:cubicBezTo>
                  <a:cubicBezTo>
                    <a:pt x="557" y="519"/>
                    <a:pt x="559" y="516"/>
                    <a:pt x="561" y="513"/>
                  </a:cubicBezTo>
                  <a:cubicBezTo>
                    <a:pt x="566" y="509"/>
                    <a:pt x="570" y="506"/>
                    <a:pt x="574" y="502"/>
                  </a:cubicBezTo>
                  <a:close/>
                  <a:moveTo>
                    <a:pt x="596" y="505"/>
                  </a:moveTo>
                  <a:cubicBezTo>
                    <a:pt x="577" y="530"/>
                    <a:pt x="555" y="554"/>
                    <a:pt x="534" y="578"/>
                  </a:cubicBezTo>
                  <a:cubicBezTo>
                    <a:pt x="525" y="585"/>
                    <a:pt x="516" y="592"/>
                    <a:pt x="508" y="600"/>
                  </a:cubicBezTo>
                  <a:cubicBezTo>
                    <a:pt x="513" y="590"/>
                    <a:pt x="519" y="581"/>
                    <a:pt x="524" y="572"/>
                  </a:cubicBezTo>
                  <a:cubicBezTo>
                    <a:pt x="549" y="545"/>
                    <a:pt x="571" y="507"/>
                    <a:pt x="602" y="487"/>
                  </a:cubicBezTo>
                  <a:cubicBezTo>
                    <a:pt x="601" y="493"/>
                    <a:pt x="599" y="500"/>
                    <a:pt x="596" y="505"/>
                  </a:cubicBezTo>
                  <a:close/>
                  <a:moveTo>
                    <a:pt x="625" y="465"/>
                  </a:moveTo>
                  <a:cubicBezTo>
                    <a:pt x="620" y="473"/>
                    <a:pt x="615" y="480"/>
                    <a:pt x="610" y="487"/>
                  </a:cubicBezTo>
                  <a:cubicBezTo>
                    <a:pt x="612" y="483"/>
                    <a:pt x="612" y="480"/>
                    <a:pt x="610" y="476"/>
                  </a:cubicBezTo>
                  <a:cubicBezTo>
                    <a:pt x="605" y="473"/>
                    <a:pt x="597" y="480"/>
                    <a:pt x="595" y="482"/>
                  </a:cubicBezTo>
                  <a:cubicBezTo>
                    <a:pt x="597" y="480"/>
                    <a:pt x="618" y="450"/>
                    <a:pt x="604" y="461"/>
                  </a:cubicBezTo>
                  <a:cubicBezTo>
                    <a:pt x="606" y="458"/>
                    <a:pt x="608" y="456"/>
                    <a:pt x="610" y="453"/>
                  </a:cubicBezTo>
                  <a:cubicBezTo>
                    <a:pt x="615" y="454"/>
                    <a:pt x="616" y="445"/>
                    <a:pt x="613" y="442"/>
                  </a:cubicBezTo>
                  <a:cubicBezTo>
                    <a:pt x="611" y="435"/>
                    <a:pt x="609" y="428"/>
                    <a:pt x="605" y="421"/>
                  </a:cubicBezTo>
                  <a:cubicBezTo>
                    <a:pt x="620" y="431"/>
                    <a:pt x="631" y="443"/>
                    <a:pt x="631" y="453"/>
                  </a:cubicBezTo>
                  <a:cubicBezTo>
                    <a:pt x="627" y="457"/>
                    <a:pt x="625" y="461"/>
                    <a:pt x="625" y="465"/>
                  </a:cubicBezTo>
                  <a:close/>
                  <a:moveTo>
                    <a:pt x="709" y="356"/>
                  </a:moveTo>
                  <a:cubicBezTo>
                    <a:pt x="703" y="361"/>
                    <a:pt x="697" y="367"/>
                    <a:pt x="691" y="373"/>
                  </a:cubicBezTo>
                  <a:cubicBezTo>
                    <a:pt x="706" y="353"/>
                    <a:pt x="721" y="335"/>
                    <a:pt x="738" y="318"/>
                  </a:cubicBezTo>
                  <a:cubicBezTo>
                    <a:pt x="729" y="331"/>
                    <a:pt x="719" y="343"/>
                    <a:pt x="709" y="356"/>
                  </a:cubicBezTo>
                  <a:close/>
                  <a:moveTo>
                    <a:pt x="751" y="313"/>
                  </a:moveTo>
                  <a:cubicBezTo>
                    <a:pt x="754" y="308"/>
                    <a:pt x="757" y="303"/>
                    <a:pt x="760" y="299"/>
                  </a:cubicBezTo>
                  <a:cubicBezTo>
                    <a:pt x="762" y="297"/>
                    <a:pt x="765" y="295"/>
                    <a:pt x="767" y="293"/>
                  </a:cubicBezTo>
                  <a:cubicBezTo>
                    <a:pt x="762" y="299"/>
                    <a:pt x="757" y="306"/>
                    <a:pt x="751" y="313"/>
                  </a:cubicBezTo>
                  <a:close/>
                  <a:moveTo>
                    <a:pt x="810" y="221"/>
                  </a:moveTo>
                  <a:cubicBezTo>
                    <a:pt x="811" y="222"/>
                    <a:pt x="812" y="222"/>
                    <a:pt x="814" y="222"/>
                  </a:cubicBezTo>
                  <a:cubicBezTo>
                    <a:pt x="809" y="225"/>
                    <a:pt x="804" y="229"/>
                    <a:pt x="801" y="233"/>
                  </a:cubicBezTo>
                  <a:cubicBezTo>
                    <a:pt x="801" y="226"/>
                    <a:pt x="801" y="219"/>
                    <a:pt x="800" y="211"/>
                  </a:cubicBezTo>
                  <a:cubicBezTo>
                    <a:pt x="803" y="215"/>
                    <a:pt x="806" y="218"/>
                    <a:pt x="810" y="221"/>
                  </a:cubicBezTo>
                  <a:close/>
                  <a:moveTo>
                    <a:pt x="798" y="248"/>
                  </a:moveTo>
                  <a:cubicBezTo>
                    <a:pt x="804" y="241"/>
                    <a:pt x="809" y="235"/>
                    <a:pt x="816" y="230"/>
                  </a:cubicBezTo>
                  <a:cubicBezTo>
                    <a:pt x="811" y="239"/>
                    <a:pt x="804" y="248"/>
                    <a:pt x="795" y="257"/>
                  </a:cubicBezTo>
                  <a:cubicBezTo>
                    <a:pt x="796" y="254"/>
                    <a:pt x="797" y="251"/>
                    <a:pt x="798" y="248"/>
                  </a:cubicBezTo>
                  <a:close/>
                  <a:moveTo>
                    <a:pt x="790" y="245"/>
                  </a:moveTo>
                  <a:cubicBezTo>
                    <a:pt x="789" y="246"/>
                    <a:pt x="781" y="253"/>
                    <a:pt x="787" y="256"/>
                  </a:cubicBezTo>
                  <a:cubicBezTo>
                    <a:pt x="785" y="261"/>
                    <a:pt x="783" y="266"/>
                    <a:pt x="781" y="271"/>
                  </a:cubicBezTo>
                  <a:cubicBezTo>
                    <a:pt x="773" y="277"/>
                    <a:pt x="766" y="283"/>
                    <a:pt x="759" y="289"/>
                  </a:cubicBezTo>
                  <a:cubicBezTo>
                    <a:pt x="751" y="288"/>
                    <a:pt x="733" y="311"/>
                    <a:pt x="726" y="316"/>
                  </a:cubicBezTo>
                  <a:cubicBezTo>
                    <a:pt x="750" y="289"/>
                    <a:pt x="774" y="261"/>
                    <a:pt x="792" y="231"/>
                  </a:cubicBezTo>
                  <a:cubicBezTo>
                    <a:pt x="792" y="236"/>
                    <a:pt x="791" y="240"/>
                    <a:pt x="790" y="245"/>
                  </a:cubicBezTo>
                  <a:close/>
                  <a:moveTo>
                    <a:pt x="789" y="218"/>
                  </a:moveTo>
                  <a:cubicBezTo>
                    <a:pt x="788" y="210"/>
                    <a:pt x="788" y="202"/>
                    <a:pt x="787" y="194"/>
                  </a:cubicBezTo>
                  <a:cubicBezTo>
                    <a:pt x="790" y="201"/>
                    <a:pt x="792" y="208"/>
                    <a:pt x="792" y="215"/>
                  </a:cubicBezTo>
                  <a:cubicBezTo>
                    <a:pt x="791" y="216"/>
                    <a:pt x="790" y="217"/>
                    <a:pt x="789" y="218"/>
                  </a:cubicBezTo>
                  <a:close/>
                  <a:moveTo>
                    <a:pt x="791" y="180"/>
                  </a:moveTo>
                  <a:cubicBezTo>
                    <a:pt x="791" y="180"/>
                    <a:pt x="791" y="180"/>
                    <a:pt x="790" y="180"/>
                  </a:cubicBezTo>
                  <a:cubicBezTo>
                    <a:pt x="789" y="178"/>
                    <a:pt x="788" y="176"/>
                    <a:pt x="787" y="174"/>
                  </a:cubicBezTo>
                  <a:cubicBezTo>
                    <a:pt x="789" y="176"/>
                    <a:pt x="790" y="178"/>
                    <a:pt x="791" y="180"/>
                  </a:cubicBezTo>
                  <a:close/>
                  <a:moveTo>
                    <a:pt x="485" y="34"/>
                  </a:moveTo>
                  <a:cubicBezTo>
                    <a:pt x="487" y="33"/>
                    <a:pt x="489" y="31"/>
                    <a:pt x="491" y="30"/>
                  </a:cubicBezTo>
                  <a:cubicBezTo>
                    <a:pt x="494" y="30"/>
                    <a:pt x="498" y="31"/>
                    <a:pt x="500" y="32"/>
                  </a:cubicBezTo>
                  <a:cubicBezTo>
                    <a:pt x="495" y="33"/>
                    <a:pt x="490" y="34"/>
                    <a:pt x="485" y="35"/>
                  </a:cubicBezTo>
                  <a:cubicBezTo>
                    <a:pt x="485" y="35"/>
                    <a:pt x="485" y="34"/>
                    <a:pt x="485" y="34"/>
                  </a:cubicBezTo>
                  <a:close/>
                  <a:moveTo>
                    <a:pt x="485" y="43"/>
                  </a:moveTo>
                  <a:cubicBezTo>
                    <a:pt x="500" y="40"/>
                    <a:pt x="517" y="37"/>
                    <a:pt x="533" y="36"/>
                  </a:cubicBezTo>
                  <a:cubicBezTo>
                    <a:pt x="542" y="36"/>
                    <a:pt x="551" y="36"/>
                    <a:pt x="561" y="36"/>
                  </a:cubicBezTo>
                  <a:cubicBezTo>
                    <a:pt x="548" y="37"/>
                    <a:pt x="535" y="40"/>
                    <a:pt x="522" y="43"/>
                  </a:cubicBezTo>
                  <a:cubicBezTo>
                    <a:pt x="511" y="42"/>
                    <a:pt x="498" y="42"/>
                    <a:pt x="485" y="43"/>
                  </a:cubicBezTo>
                  <a:close/>
                  <a:moveTo>
                    <a:pt x="483" y="69"/>
                  </a:moveTo>
                  <a:cubicBezTo>
                    <a:pt x="486" y="68"/>
                    <a:pt x="489" y="66"/>
                    <a:pt x="492" y="64"/>
                  </a:cubicBezTo>
                  <a:cubicBezTo>
                    <a:pt x="494" y="67"/>
                    <a:pt x="496" y="68"/>
                    <a:pt x="499" y="69"/>
                  </a:cubicBezTo>
                  <a:cubicBezTo>
                    <a:pt x="493" y="69"/>
                    <a:pt x="488" y="69"/>
                    <a:pt x="483" y="69"/>
                  </a:cubicBezTo>
                  <a:close/>
                  <a:moveTo>
                    <a:pt x="523" y="51"/>
                  </a:moveTo>
                  <a:cubicBezTo>
                    <a:pt x="529" y="51"/>
                    <a:pt x="535" y="52"/>
                    <a:pt x="540" y="52"/>
                  </a:cubicBezTo>
                  <a:cubicBezTo>
                    <a:pt x="530" y="53"/>
                    <a:pt x="520" y="55"/>
                    <a:pt x="510" y="56"/>
                  </a:cubicBezTo>
                  <a:cubicBezTo>
                    <a:pt x="514" y="54"/>
                    <a:pt x="519" y="52"/>
                    <a:pt x="523" y="51"/>
                  </a:cubicBezTo>
                  <a:close/>
                  <a:moveTo>
                    <a:pt x="577" y="68"/>
                  </a:moveTo>
                  <a:cubicBezTo>
                    <a:pt x="558" y="66"/>
                    <a:pt x="539" y="65"/>
                    <a:pt x="520" y="63"/>
                  </a:cubicBezTo>
                  <a:cubicBezTo>
                    <a:pt x="538" y="61"/>
                    <a:pt x="557" y="58"/>
                    <a:pt x="575" y="58"/>
                  </a:cubicBezTo>
                  <a:cubicBezTo>
                    <a:pt x="583" y="61"/>
                    <a:pt x="589" y="63"/>
                    <a:pt x="595" y="68"/>
                  </a:cubicBezTo>
                  <a:cubicBezTo>
                    <a:pt x="589" y="68"/>
                    <a:pt x="583" y="68"/>
                    <a:pt x="577" y="68"/>
                  </a:cubicBezTo>
                  <a:close/>
                  <a:moveTo>
                    <a:pt x="609" y="72"/>
                  </a:moveTo>
                  <a:cubicBezTo>
                    <a:pt x="609" y="71"/>
                    <a:pt x="608" y="69"/>
                    <a:pt x="608" y="68"/>
                  </a:cubicBezTo>
                  <a:cubicBezTo>
                    <a:pt x="607" y="67"/>
                    <a:pt x="606" y="67"/>
                    <a:pt x="605" y="66"/>
                  </a:cubicBezTo>
                  <a:cubicBezTo>
                    <a:pt x="619" y="69"/>
                    <a:pt x="632" y="73"/>
                    <a:pt x="645" y="77"/>
                  </a:cubicBezTo>
                  <a:cubicBezTo>
                    <a:pt x="633" y="75"/>
                    <a:pt x="621" y="73"/>
                    <a:pt x="609" y="72"/>
                  </a:cubicBezTo>
                  <a:close/>
                  <a:moveTo>
                    <a:pt x="713" y="111"/>
                  </a:moveTo>
                  <a:cubicBezTo>
                    <a:pt x="708" y="107"/>
                    <a:pt x="704" y="103"/>
                    <a:pt x="699" y="99"/>
                  </a:cubicBezTo>
                  <a:cubicBezTo>
                    <a:pt x="699" y="99"/>
                    <a:pt x="699" y="99"/>
                    <a:pt x="699" y="99"/>
                  </a:cubicBezTo>
                  <a:cubicBezTo>
                    <a:pt x="713" y="104"/>
                    <a:pt x="726" y="110"/>
                    <a:pt x="738" y="117"/>
                  </a:cubicBezTo>
                  <a:cubicBezTo>
                    <a:pt x="741" y="120"/>
                    <a:pt x="744" y="124"/>
                    <a:pt x="747" y="127"/>
                  </a:cubicBezTo>
                  <a:cubicBezTo>
                    <a:pt x="736" y="121"/>
                    <a:pt x="725" y="115"/>
                    <a:pt x="713" y="111"/>
                  </a:cubicBezTo>
                  <a:close/>
                  <a:moveTo>
                    <a:pt x="777" y="172"/>
                  </a:moveTo>
                  <a:cubicBezTo>
                    <a:pt x="780" y="187"/>
                    <a:pt x="780" y="203"/>
                    <a:pt x="781" y="218"/>
                  </a:cubicBezTo>
                  <a:cubicBezTo>
                    <a:pt x="771" y="185"/>
                    <a:pt x="753" y="154"/>
                    <a:pt x="728" y="127"/>
                  </a:cubicBezTo>
                  <a:cubicBezTo>
                    <a:pt x="741" y="133"/>
                    <a:pt x="753" y="141"/>
                    <a:pt x="764" y="150"/>
                  </a:cubicBezTo>
                  <a:cubicBezTo>
                    <a:pt x="769" y="157"/>
                    <a:pt x="773" y="165"/>
                    <a:pt x="777" y="172"/>
                  </a:cubicBezTo>
                  <a:close/>
                  <a:moveTo>
                    <a:pt x="797" y="149"/>
                  </a:moveTo>
                  <a:cubicBezTo>
                    <a:pt x="783" y="136"/>
                    <a:pt x="768" y="125"/>
                    <a:pt x="752" y="115"/>
                  </a:cubicBezTo>
                  <a:cubicBezTo>
                    <a:pt x="732" y="103"/>
                    <a:pt x="718" y="85"/>
                    <a:pt x="699" y="71"/>
                  </a:cubicBezTo>
                  <a:cubicBezTo>
                    <a:pt x="743" y="91"/>
                    <a:pt x="774" y="115"/>
                    <a:pt x="797" y="149"/>
                  </a:cubicBezTo>
                  <a:close/>
                  <a:moveTo>
                    <a:pt x="689" y="74"/>
                  </a:moveTo>
                  <a:cubicBezTo>
                    <a:pt x="699" y="81"/>
                    <a:pt x="709" y="89"/>
                    <a:pt x="717" y="97"/>
                  </a:cubicBezTo>
                  <a:cubicBezTo>
                    <a:pt x="710" y="93"/>
                    <a:pt x="702" y="89"/>
                    <a:pt x="693" y="86"/>
                  </a:cubicBezTo>
                  <a:cubicBezTo>
                    <a:pt x="691" y="82"/>
                    <a:pt x="688" y="78"/>
                    <a:pt x="686" y="75"/>
                  </a:cubicBezTo>
                  <a:cubicBezTo>
                    <a:pt x="687" y="75"/>
                    <a:pt x="688" y="75"/>
                    <a:pt x="689" y="74"/>
                  </a:cubicBezTo>
                  <a:close/>
                  <a:moveTo>
                    <a:pt x="637" y="50"/>
                  </a:moveTo>
                  <a:cubicBezTo>
                    <a:pt x="653" y="57"/>
                    <a:pt x="668" y="67"/>
                    <a:pt x="680" y="81"/>
                  </a:cubicBezTo>
                  <a:cubicBezTo>
                    <a:pt x="636" y="64"/>
                    <a:pt x="597" y="51"/>
                    <a:pt x="550" y="45"/>
                  </a:cubicBezTo>
                  <a:cubicBezTo>
                    <a:pt x="578" y="41"/>
                    <a:pt x="607" y="43"/>
                    <a:pt x="637" y="50"/>
                  </a:cubicBezTo>
                  <a:close/>
                  <a:moveTo>
                    <a:pt x="513" y="30"/>
                  </a:moveTo>
                  <a:cubicBezTo>
                    <a:pt x="511" y="30"/>
                    <a:pt x="509" y="31"/>
                    <a:pt x="507" y="31"/>
                  </a:cubicBezTo>
                  <a:cubicBezTo>
                    <a:pt x="509" y="28"/>
                    <a:pt x="506" y="26"/>
                    <a:pt x="503" y="25"/>
                  </a:cubicBezTo>
                  <a:cubicBezTo>
                    <a:pt x="524" y="18"/>
                    <a:pt x="551" y="20"/>
                    <a:pt x="578" y="26"/>
                  </a:cubicBezTo>
                  <a:cubicBezTo>
                    <a:pt x="569" y="26"/>
                    <a:pt x="517" y="21"/>
                    <a:pt x="513" y="30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6" name="Freeform 24"/>
            <p:cNvSpPr/>
            <p:nvPr/>
          </p:nvSpPr>
          <p:spPr bwMode="auto">
            <a:xfrm>
              <a:off x="2269622" y="4730543"/>
              <a:ext cx="216685" cy="195210"/>
            </a:xfrm>
            <a:custGeom>
              <a:cxnLst>
                <a:cxn ang="0">
                  <a:pos x="73" y="14"/>
                </a:cxn>
                <a:cxn ang="0">
                  <a:pos x="69" y="15"/>
                </a:cxn>
                <a:cxn ang="0">
                  <a:pos x="59" y="12"/>
                </a:cxn>
                <a:cxn ang="0">
                  <a:pos x="21" y="48"/>
                </a:cxn>
                <a:cxn ang="0">
                  <a:pos x="5" y="71"/>
                </a:cxn>
                <a:cxn ang="0">
                  <a:pos x="27" y="57"/>
                </a:cxn>
                <a:cxn ang="0">
                  <a:pos x="32" y="63"/>
                </a:cxn>
                <a:cxn ang="0">
                  <a:pos x="56" y="35"/>
                </a:cxn>
                <a:cxn ang="0">
                  <a:pos x="73" y="14"/>
                </a:cxn>
              </a:cxnLst>
              <a:rect l="0" t="0" r="r" b="b"/>
              <a:pathLst>
                <a:path w="87" h="78">
                  <a:moveTo>
                    <a:pt x="73" y="14"/>
                  </a:moveTo>
                  <a:cubicBezTo>
                    <a:pt x="72" y="14"/>
                    <a:pt x="70" y="14"/>
                    <a:pt x="69" y="15"/>
                  </a:cubicBezTo>
                  <a:cubicBezTo>
                    <a:pt x="75" y="6"/>
                    <a:pt x="61" y="11"/>
                    <a:pt x="59" y="12"/>
                  </a:cubicBezTo>
                  <a:cubicBezTo>
                    <a:pt x="59" y="0"/>
                    <a:pt x="24" y="44"/>
                    <a:pt x="21" y="48"/>
                  </a:cubicBezTo>
                  <a:cubicBezTo>
                    <a:pt x="18" y="51"/>
                    <a:pt x="0" y="66"/>
                    <a:pt x="5" y="71"/>
                  </a:cubicBezTo>
                  <a:cubicBezTo>
                    <a:pt x="11" y="78"/>
                    <a:pt x="24" y="60"/>
                    <a:pt x="27" y="57"/>
                  </a:cubicBezTo>
                  <a:cubicBezTo>
                    <a:pt x="25" y="60"/>
                    <a:pt x="27" y="68"/>
                    <a:pt x="32" y="63"/>
                  </a:cubicBezTo>
                  <a:cubicBezTo>
                    <a:pt x="41" y="54"/>
                    <a:pt x="48" y="44"/>
                    <a:pt x="56" y="35"/>
                  </a:cubicBezTo>
                  <a:cubicBezTo>
                    <a:pt x="57" y="35"/>
                    <a:pt x="87" y="12"/>
                    <a:pt x="73" y="1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7" name="Freeform 25"/>
            <p:cNvSpPr/>
            <p:nvPr/>
          </p:nvSpPr>
          <p:spPr bwMode="auto">
            <a:xfrm>
              <a:off x="2033417" y="5076072"/>
              <a:ext cx="1417233" cy="562207"/>
            </a:xfrm>
            <a:custGeom>
              <a:cxnLst>
                <a:cxn ang="0">
                  <a:pos x="555" y="219"/>
                </a:cxn>
                <a:cxn ang="0">
                  <a:pos x="565" y="182"/>
                </a:cxn>
                <a:cxn ang="0">
                  <a:pos x="536" y="156"/>
                </a:cxn>
                <a:cxn ang="0">
                  <a:pos x="428" y="146"/>
                </a:cxn>
                <a:cxn ang="0">
                  <a:pos x="279" y="149"/>
                </a:cxn>
                <a:cxn ang="0">
                  <a:pos x="148" y="147"/>
                </a:cxn>
                <a:cxn ang="0">
                  <a:pos x="300" y="87"/>
                </a:cxn>
                <a:cxn ang="0">
                  <a:pos x="488" y="41"/>
                </a:cxn>
                <a:cxn ang="0">
                  <a:pos x="539" y="9"/>
                </a:cxn>
                <a:cxn ang="0">
                  <a:pos x="440" y="1"/>
                </a:cxn>
                <a:cxn ang="0">
                  <a:pos x="240" y="33"/>
                </a:cxn>
                <a:cxn ang="0">
                  <a:pos x="46" y="74"/>
                </a:cxn>
                <a:cxn ang="0">
                  <a:pos x="7" y="83"/>
                </a:cxn>
                <a:cxn ang="0">
                  <a:pos x="23" y="87"/>
                </a:cxn>
                <a:cxn ang="0">
                  <a:pos x="132" y="63"/>
                </a:cxn>
                <a:cxn ang="0">
                  <a:pos x="335" y="22"/>
                </a:cxn>
                <a:cxn ang="0">
                  <a:pos x="528" y="15"/>
                </a:cxn>
                <a:cxn ang="0">
                  <a:pos x="411" y="49"/>
                </a:cxn>
                <a:cxn ang="0">
                  <a:pos x="277" y="86"/>
                </a:cxn>
                <a:cxn ang="0">
                  <a:pos x="175" y="120"/>
                </a:cxn>
                <a:cxn ang="0">
                  <a:pos x="137" y="149"/>
                </a:cxn>
                <a:cxn ang="0">
                  <a:pos x="190" y="159"/>
                </a:cxn>
                <a:cxn ang="0">
                  <a:pos x="428" y="154"/>
                </a:cxn>
                <a:cxn ang="0">
                  <a:pos x="522" y="160"/>
                </a:cxn>
                <a:cxn ang="0">
                  <a:pos x="555" y="179"/>
                </a:cxn>
                <a:cxn ang="0">
                  <a:pos x="555" y="219"/>
                </a:cxn>
              </a:cxnLst>
              <a:rect l="0" t="0" r="r" b="b"/>
              <a:pathLst>
                <a:path w="567" h="225">
                  <a:moveTo>
                    <a:pt x="555" y="219"/>
                  </a:moveTo>
                  <a:cubicBezTo>
                    <a:pt x="567" y="225"/>
                    <a:pt x="567" y="187"/>
                    <a:pt x="565" y="182"/>
                  </a:cubicBezTo>
                  <a:cubicBezTo>
                    <a:pt x="561" y="168"/>
                    <a:pt x="548" y="161"/>
                    <a:pt x="536" y="156"/>
                  </a:cubicBezTo>
                  <a:cubicBezTo>
                    <a:pt x="502" y="143"/>
                    <a:pt x="463" y="145"/>
                    <a:pt x="428" y="146"/>
                  </a:cubicBezTo>
                  <a:cubicBezTo>
                    <a:pt x="378" y="148"/>
                    <a:pt x="329" y="148"/>
                    <a:pt x="279" y="149"/>
                  </a:cubicBezTo>
                  <a:cubicBezTo>
                    <a:pt x="239" y="150"/>
                    <a:pt x="188" y="158"/>
                    <a:pt x="148" y="147"/>
                  </a:cubicBezTo>
                  <a:cubicBezTo>
                    <a:pt x="185" y="113"/>
                    <a:pt x="253" y="101"/>
                    <a:pt x="300" y="87"/>
                  </a:cubicBezTo>
                  <a:cubicBezTo>
                    <a:pt x="362" y="68"/>
                    <a:pt x="426" y="59"/>
                    <a:pt x="488" y="41"/>
                  </a:cubicBezTo>
                  <a:cubicBezTo>
                    <a:pt x="494" y="39"/>
                    <a:pt x="552" y="12"/>
                    <a:pt x="539" y="9"/>
                  </a:cubicBezTo>
                  <a:cubicBezTo>
                    <a:pt x="507" y="1"/>
                    <a:pt x="473" y="0"/>
                    <a:pt x="440" y="1"/>
                  </a:cubicBezTo>
                  <a:cubicBezTo>
                    <a:pt x="372" y="4"/>
                    <a:pt x="306" y="20"/>
                    <a:pt x="240" y="33"/>
                  </a:cubicBezTo>
                  <a:cubicBezTo>
                    <a:pt x="175" y="46"/>
                    <a:pt x="111" y="61"/>
                    <a:pt x="46" y="74"/>
                  </a:cubicBezTo>
                  <a:cubicBezTo>
                    <a:pt x="39" y="76"/>
                    <a:pt x="11" y="77"/>
                    <a:pt x="7" y="83"/>
                  </a:cubicBezTo>
                  <a:cubicBezTo>
                    <a:pt x="0" y="93"/>
                    <a:pt x="26" y="86"/>
                    <a:pt x="23" y="87"/>
                  </a:cubicBezTo>
                  <a:cubicBezTo>
                    <a:pt x="60" y="80"/>
                    <a:pt x="96" y="71"/>
                    <a:pt x="132" y="63"/>
                  </a:cubicBezTo>
                  <a:cubicBezTo>
                    <a:pt x="199" y="47"/>
                    <a:pt x="267" y="34"/>
                    <a:pt x="335" y="22"/>
                  </a:cubicBezTo>
                  <a:cubicBezTo>
                    <a:pt x="398" y="11"/>
                    <a:pt x="465" y="2"/>
                    <a:pt x="528" y="15"/>
                  </a:cubicBezTo>
                  <a:cubicBezTo>
                    <a:pt x="494" y="37"/>
                    <a:pt x="450" y="42"/>
                    <a:pt x="411" y="49"/>
                  </a:cubicBezTo>
                  <a:cubicBezTo>
                    <a:pt x="366" y="58"/>
                    <a:pt x="321" y="72"/>
                    <a:pt x="277" y="86"/>
                  </a:cubicBezTo>
                  <a:cubicBezTo>
                    <a:pt x="243" y="96"/>
                    <a:pt x="207" y="106"/>
                    <a:pt x="175" y="120"/>
                  </a:cubicBezTo>
                  <a:cubicBezTo>
                    <a:pt x="168" y="124"/>
                    <a:pt x="135" y="139"/>
                    <a:pt x="137" y="149"/>
                  </a:cubicBezTo>
                  <a:cubicBezTo>
                    <a:pt x="140" y="161"/>
                    <a:pt x="181" y="159"/>
                    <a:pt x="190" y="159"/>
                  </a:cubicBezTo>
                  <a:cubicBezTo>
                    <a:pt x="269" y="158"/>
                    <a:pt x="349" y="157"/>
                    <a:pt x="428" y="154"/>
                  </a:cubicBezTo>
                  <a:cubicBezTo>
                    <a:pt x="459" y="153"/>
                    <a:pt x="491" y="152"/>
                    <a:pt x="522" y="160"/>
                  </a:cubicBezTo>
                  <a:cubicBezTo>
                    <a:pt x="534" y="163"/>
                    <a:pt x="548" y="168"/>
                    <a:pt x="555" y="179"/>
                  </a:cubicBezTo>
                  <a:cubicBezTo>
                    <a:pt x="561" y="188"/>
                    <a:pt x="551" y="217"/>
                    <a:pt x="555" y="21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</p:grpSp>
      <p:cxnSp>
        <p:nvCxnSpPr>
          <p:cNvPr id="36" name="直接连接符 12"/>
          <p:cNvCxnSpPr/>
          <p:nvPr/>
        </p:nvCxnSpPr>
        <p:spPr>
          <a:xfrm>
            <a:off x="-26988" y="4377930"/>
            <a:ext cx="904876" cy="350044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直接连接符 19"/>
          <p:cNvCxnSpPr/>
          <p:nvPr/>
        </p:nvCxnSpPr>
        <p:spPr>
          <a:xfrm>
            <a:off x="863600" y="4727972"/>
            <a:ext cx="7372350" cy="0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439" name="Picture 2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932738" y="4645820"/>
            <a:ext cx="1219200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40" name="图片 4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3284541" y="404814"/>
            <a:ext cx="2574925" cy="450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37" name="TextBox 72"/>
          <p:cNvSpPr txBox="1">
            <a:spLocks noChangeArrowheads="1"/>
          </p:cNvSpPr>
          <p:nvPr/>
        </p:nvSpPr>
        <p:spPr bwMode="auto">
          <a:xfrm>
            <a:off x="700088" y="1413272"/>
            <a:ext cx="7867650" cy="3416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latin typeface="Times New Roman" pitchFamily="18" charset="0"/>
              </a:rPr>
              <a:t>        任何一元一次方程都可以转化为</a:t>
            </a:r>
            <a:r>
              <a:rPr lang="en-US" altLang="zh-CN" sz="2400" b="1" i="1">
                <a:latin typeface="Times New Roman" pitchFamily="18" charset="0"/>
              </a:rPr>
              <a:t>ax</a:t>
            </a:r>
            <a:r>
              <a:rPr lang="zh-CN" altLang="en-US" sz="2400" b="1">
                <a:latin typeface="Times New Roman" pitchFamily="18" charset="0"/>
              </a:rPr>
              <a:t>＋</a:t>
            </a:r>
            <a:r>
              <a:rPr lang="en-US" altLang="zh-CN" sz="2400" b="1" i="1">
                <a:latin typeface="Times New Roman" pitchFamily="18" charset="0"/>
              </a:rPr>
              <a:t>b</a:t>
            </a:r>
            <a:r>
              <a:rPr lang="zh-CN" altLang="en-US" sz="2400" b="1">
                <a:latin typeface="Times New Roman" pitchFamily="18" charset="0"/>
              </a:rPr>
              <a:t>＝</a:t>
            </a:r>
            <a:r>
              <a:rPr lang="en-US" altLang="zh-CN" sz="2400" b="1">
                <a:latin typeface="Times New Roman" pitchFamily="18" charset="0"/>
              </a:rPr>
              <a:t>0(</a:t>
            </a:r>
            <a:r>
              <a:rPr lang="en-US" altLang="zh-CN" sz="2400" b="1" i="1">
                <a:latin typeface="Times New Roman" pitchFamily="18" charset="0"/>
              </a:rPr>
              <a:t>a</a:t>
            </a:r>
            <a:r>
              <a:rPr lang="zh-CN" altLang="en-US" sz="2400" b="1">
                <a:latin typeface="Times New Roman" pitchFamily="18" charset="0"/>
              </a:rPr>
              <a:t>，</a:t>
            </a:r>
            <a:r>
              <a:rPr lang="en-US" altLang="zh-CN" sz="2400" b="1" i="1">
                <a:latin typeface="Times New Roman" pitchFamily="18" charset="0"/>
              </a:rPr>
              <a:t>b</a:t>
            </a:r>
            <a:r>
              <a:rPr lang="zh-CN" altLang="en-US" sz="2400" b="1">
                <a:latin typeface="Times New Roman" pitchFamily="18" charset="0"/>
              </a:rPr>
              <a:t>为常</a:t>
            </a:r>
          </a:p>
          <a:p>
            <a:pPr>
              <a:lnSpc>
                <a:spcPct val="150000"/>
              </a:lnSpc>
            </a:pPr>
            <a:r>
              <a:rPr lang="zh-CN" altLang="en-US" sz="2400" b="1">
                <a:latin typeface="Times New Roman" pitchFamily="18" charset="0"/>
              </a:rPr>
              <a:t>数，</a:t>
            </a:r>
            <a:r>
              <a:rPr lang="en-US" altLang="zh-CN" sz="2400" b="1" i="1">
                <a:latin typeface="Times New Roman" pitchFamily="18" charset="0"/>
              </a:rPr>
              <a:t>a</a:t>
            </a:r>
            <a:r>
              <a:rPr lang="en-US" altLang="zh-CN" sz="2400" b="1">
                <a:latin typeface="Times New Roman" pitchFamily="18" charset="0"/>
              </a:rPr>
              <a:t>≠0)</a:t>
            </a:r>
            <a:r>
              <a:rPr lang="zh-CN" altLang="en-US" sz="2400" b="1">
                <a:latin typeface="Times New Roman" pitchFamily="18" charset="0"/>
              </a:rPr>
              <a:t>的形式，所以解一元一次方程可以转化为当某</a:t>
            </a:r>
          </a:p>
          <a:p>
            <a:pPr>
              <a:lnSpc>
                <a:spcPct val="150000"/>
              </a:lnSpc>
            </a:pPr>
            <a:r>
              <a:rPr lang="zh-CN" altLang="en-US" sz="2400" b="1">
                <a:latin typeface="Times New Roman" pitchFamily="18" charset="0"/>
              </a:rPr>
              <a:t>个一次函数的函数值为</a:t>
            </a:r>
            <a:r>
              <a:rPr lang="en-US" altLang="zh-CN" sz="2400" b="1">
                <a:latin typeface="Times New Roman" pitchFamily="18" charset="0"/>
              </a:rPr>
              <a:t>0</a:t>
            </a:r>
            <a:r>
              <a:rPr lang="zh-CN" altLang="en-US" sz="2400" b="1">
                <a:latin typeface="Times New Roman" pitchFamily="18" charset="0"/>
              </a:rPr>
              <a:t>时，求相应的自变量的值．从图</a:t>
            </a:r>
          </a:p>
          <a:p>
            <a:pPr>
              <a:lnSpc>
                <a:spcPct val="150000"/>
              </a:lnSpc>
            </a:pPr>
            <a:r>
              <a:rPr lang="zh-CN" altLang="en-US" sz="2400" b="1">
                <a:latin typeface="Times New Roman" pitchFamily="18" charset="0"/>
              </a:rPr>
              <a:t>象上看，相当于已知直线</a:t>
            </a:r>
            <a:r>
              <a:rPr lang="en-US" altLang="zh-CN" sz="2400" b="1" i="1">
                <a:latin typeface="Times New Roman" pitchFamily="18" charset="0"/>
              </a:rPr>
              <a:t>y</a:t>
            </a:r>
            <a:r>
              <a:rPr lang="zh-CN" altLang="en-US" sz="2400" b="1">
                <a:latin typeface="Times New Roman" pitchFamily="18" charset="0"/>
              </a:rPr>
              <a:t>＝</a:t>
            </a:r>
            <a:r>
              <a:rPr lang="en-US" altLang="zh-CN" sz="2400" b="1" i="1">
                <a:latin typeface="Times New Roman" pitchFamily="18" charset="0"/>
              </a:rPr>
              <a:t>ax</a:t>
            </a:r>
            <a:r>
              <a:rPr lang="zh-CN" altLang="en-US" sz="2400" b="1">
                <a:latin typeface="Times New Roman" pitchFamily="18" charset="0"/>
              </a:rPr>
              <a:t>＋</a:t>
            </a:r>
            <a:r>
              <a:rPr lang="en-US" altLang="zh-CN" sz="2400" b="1" i="1">
                <a:latin typeface="Times New Roman" pitchFamily="18" charset="0"/>
              </a:rPr>
              <a:t>b</a:t>
            </a:r>
            <a:r>
              <a:rPr lang="zh-CN" altLang="en-US" sz="2400" b="1">
                <a:latin typeface="Times New Roman" pitchFamily="18" charset="0"/>
              </a:rPr>
              <a:t>，确定它与</a:t>
            </a:r>
            <a:r>
              <a:rPr lang="en-US" altLang="zh-CN" sz="2400" b="1" i="1">
                <a:latin typeface="Times New Roman" pitchFamily="18" charset="0"/>
              </a:rPr>
              <a:t>x</a:t>
            </a:r>
            <a:r>
              <a:rPr lang="zh-CN" altLang="en-US" sz="2400" b="1">
                <a:latin typeface="Times New Roman" pitchFamily="18" charset="0"/>
              </a:rPr>
              <a:t>轴的交点</a:t>
            </a:r>
          </a:p>
          <a:p>
            <a:pPr>
              <a:lnSpc>
                <a:spcPct val="150000"/>
              </a:lnSpc>
            </a:pPr>
            <a:r>
              <a:rPr lang="zh-CN" altLang="en-US" sz="2400" b="1">
                <a:latin typeface="Times New Roman" pitchFamily="18" charset="0"/>
              </a:rPr>
              <a:t>的横坐标．即“形”题用“数”解，“数”题用“形”解，</a:t>
            </a:r>
            <a:endParaRPr lang="en-US" altLang="zh-CN" sz="2400" b="1">
              <a:latin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zh-CN" altLang="en-US" sz="2400" b="1">
                <a:latin typeface="Times New Roman" pitchFamily="18" charset="0"/>
              </a:rPr>
              <a:t>充分体现了</a:t>
            </a:r>
            <a:r>
              <a:rPr lang="zh-CN" altLang="en-US" sz="2400" b="1">
                <a:solidFill>
                  <a:srgbClr val="0000FF"/>
                </a:solidFill>
                <a:latin typeface="Times New Roman" pitchFamily="18" charset="0"/>
              </a:rPr>
              <a:t>数形结合的思想</a:t>
            </a:r>
            <a:r>
              <a:rPr lang="zh-CN" altLang="en-US" sz="2400" b="1">
                <a:latin typeface="Times New Roman" pitchFamily="18" charset="0"/>
              </a:rPr>
              <a:t>．</a:t>
            </a:r>
            <a:r>
              <a:rPr lang="zh-CN" altLang="en-US" sz="2400">
                <a:latin typeface="Times New Roman" pitchFamily="18" charset="0"/>
              </a:rPr>
              <a:t> </a:t>
            </a:r>
          </a:p>
        </p:txBody>
      </p:sp>
      <p:pic>
        <p:nvPicPr>
          <p:cNvPr id="18442" name="图片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791075" y="4737499"/>
            <a:ext cx="3259138" cy="2452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07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07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07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07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07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07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50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文本框 5"/>
          <p:cNvSpPr txBox="1">
            <a:spLocks noChangeArrowheads="1"/>
          </p:cNvSpPr>
          <p:nvPr/>
        </p:nvSpPr>
        <p:spPr bwMode="auto">
          <a:xfrm>
            <a:off x="0" y="909637"/>
            <a:ext cx="914400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kumimoji="1" lang="zh-CN" altLang="en-US" sz="2000" b="1">
                <a:solidFill>
                  <a:srgbClr val="0000FF"/>
                </a:solidFill>
                <a:latin typeface="楷体" pitchFamily="49" charset="-122"/>
                <a:ea typeface="楷体" pitchFamily="49" charset="-122"/>
                <a:cs typeface="Adobe 楷体 Std R" pitchFamily="18" charset="-122"/>
              </a:rPr>
              <a:t>第四章</a:t>
            </a:r>
            <a:r>
              <a:rPr kumimoji="1" lang="en-US" altLang="zh-CN" sz="2000" b="1">
                <a:solidFill>
                  <a:srgbClr val="0000FF"/>
                </a:solidFill>
                <a:latin typeface="楷体" pitchFamily="49" charset="-122"/>
                <a:ea typeface="楷体" pitchFamily="49" charset="-122"/>
                <a:cs typeface="Adobe 楷体 Std R" pitchFamily="18" charset="-122"/>
              </a:rPr>
              <a:t>  </a:t>
            </a:r>
            <a:r>
              <a:rPr kumimoji="1" lang="zh-CN" altLang="en-US" sz="2000" b="1">
                <a:solidFill>
                  <a:srgbClr val="0000FF"/>
                </a:solidFill>
                <a:latin typeface="楷体" pitchFamily="49" charset="-122"/>
                <a:ea typeface="楷体" pitchFamily="49" charset="-122"/>
                <a:cs typeface="Adobe 楷体 Std R" pitchFamily="18" charset="-122"/>
              </a:rPr>
              <a:t>一次函数</a:t>
            </a:r>
          </a:p>
        </p:txBody>
      </p:sp>
      <p:sp>
        <p:nvSpPr>
          <p:cNvPr id="2052" name="文本框 6"/>
          <p:cNvSpPr txBox="1">
            <a:spLocks noChangeArrowheads="1"/>
          </p:cNvSpPr>
          <p:nvPr/>
        </p:nvSpPr>
        <p:spPr bwMode="auto">
          <a:xfrm>
            <a:off x="0" y="2203849"/>
            <a:ext cx="657225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kumimoji="1" lang="en-US" altLang="zh-CN" sz="3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4.4  </a:t>
            </a:r>
            <a:r>
              <a:rPr kumimoji="1" lang="zh-CN" altLang="en-US" sz="3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一次函数的应用</a:t>
            </a:r>
            <a:endParaRPr kumimoji="1" lang="en-US" altLang="zh-CN" sz="3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053" name="文本框 7"/>
          <p:cNvSpPr txBox="1">
            <a:spLocks noChangeArrowheads="1"/>
          </p:cNvSpPr>
          <p:nvPr/>
        </p:nvSpPr>
        <p:spPr bwMode="auto">
          <a:xfrm>
            <a:off x="2109936" y="3162780"/>
            <a:ext cx="1447832" cy="738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kumimoji="1" lang="zh-CN" altLang="en-US" sz="2800" b="1">
                <a:solidFill>
                  <a:srgbClr val="FFFF00"/>
                </a:solidFill>
                <a:latin typeface="黑体" pitchFamily="49" charset="-122"/>
                <a:ea typeface="黑体" pitchFamily="49" charset="-122"/>
                <a:cs typeface="Adobe 黑体 Std R" pitchFamily="34" charset="-122"/>
              </a:rPr>
              <a:t>第</a:t>
            </a:r>
            <a:r>
              <a:rPr kumimoji="1" lang="en-US" altLang="zh-CN" sz="2800" b="1">
                <a:solidFill>
                  <a:srgbClr val="FFFF00"/>
                </a:solidFill>
                <a:latin typeface="黑体" pitchFamily="49" charset="-122"/>
                <a:ea typeface="黑体" pitchFamily="49" charset="-122"/>
                <a:cs typeface="Adobe 黑体 Std R" pitchFamily="34" charset="-122"/>
              </a:rPr>
              <a:t>3</a:t>
            </a:r>
            <a:r>
              <a:rPr kumimoji="1" lang="zh-CN" altLang="en-US" sz="2800" b="1">
                <a:solidFill>
                  <a:srgbClr val="FFFF00"/>
                </a:solidFill>
                <a:latin typeface="黑体" pitchFamily="49" charset="-122"/>
                <a:ea typeface="黑体" pitchFamily="49" charset="-122"/>
                <a:cs typeface="Adobe 黑体 Std R" pitchFamily="34" charset="-122"/>
              </a:rPr>
              <a:t>课</a:t>
            </a:r>
            <a:r>
              <a:rPr kumimoji="1" lang="zh-CN" altLang="en-US" sz="2800" b="1" smtClean="0">
                <a:solidFill>
                  <a:srgbClr val="FFFF00"/>
                </a:solidFill>
                <a:latin typeface="黑体" pitchFamily="49" charset="-122"/>
                <a:ea typeface="黑体" pitchFamily="49" charset="-122"/>
                <a:cs typeface="Adobe 黑体 Std R" pitchFamily="34" charset="-122"/>
              </a:rPr>
              <a:t>时</a:t>
            </a:r>
            <a:endParaRPr kumimoji="1" lang="en-US" altLang="zh-CN" sz="2800" b="1">
              <a:solidFill>
                <a:srgbClr val="FFFF00"/>
              </a:solidFill>
              <a:latin typeface="黑体" pitchFamily="49" charset="-122"/>
              <a:ea typeface="黑体" pitchFamily="49" charset="-122"/>
              <a:cs typeface="Adobe 黑体 Std R" pitchFamily="34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0" y="4544670"/>
            <a:ext cx="9144000" cy="42067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342900" lvl="0" indent="-342900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2000" b="1" kern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74" name="图片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1"/>
            <a:ext cx="9144000" cy="1223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" name="组合 3"/>
          <p:cNvGrpSpPr/>
          <p:nvPr/>
        </p:nvGrpSpPr>
        <p:grpSpPr>
          <a:xfrm>
            <a:off x="8235754" y="3844390"/>
            <a:ext cx="799329" cy="994571"/>
            <a:chOff x="2000231" y="2114716"/>
            <a:chExt cx="2123898" cy="3523563"/>
          </a:xfrm>
          <a:solidFill>
            <a:srgbClr val="0070C0"/>
          </a:solidFill>
        </p:grpSpPr>
        <p:sp>
          <p:nvSpPr>
            <p:cNvPr id="11" name="Freeform 19"/>
            <p:cNvSpPr>
              <a:spLocks noEditPoints="1"/>
            </p:cNvSpPr>
            <p:nvPr/>
          </p:nvSpPr>
          <p:spPr bwMode="auto">
            <a:xfrm>
              <a:off x="3054372" y="2961932"/>
              <a:ext cx="181546" cy="140551"/>
            </a:xfrm>
            <a:custGeom>
              <a:cxnLst>
                <a:cxn ang="0">
                  <a:pos x="28" y="8"/>
                </a:cxn>
                <a:cxn ang="0">
                  <a:pos x="26" y="8"/>
                </a:cxn>
                <a:cxn ang="0">
                  <a:pos x="13" y="13"/>
                </a:cxn>
                <a:cxn ang="0">
                  <a:pos x="11" y="24"/>
                </a:cxn>
                <a:cxn ang="0">
                  <a:pos x="12" y="24"/>
                </a:cxn>
                <a:cxn ang="0">
                  <a:pos x="28" y="8"/>
                </a:cxn>
                <a:cxn ang="0">
                  <a:pos x="26" y="27"/>
                </a:cxn>
                <a:cxn ang="0">
                  <a:pos x="24" y="26"/>
                </a:cxn>
                <a:cxn ang="0">
                  <a:pos x="27" y="27"/>
                </a:cxn>
                <a:cxn ang="0">
                  <a:pos x="26" y="27"/>
                </a:cxn>
                <a:cxn ang="0">
                  <a:pos x="33" y="24"/>
                </a:cxn>
                <a:cxn ang="0">
                  <a:pos x="21" y="18"/>
                </a:cxn>
                <a:cxn ang="0">
                  <a:pos x="38" y="19"/>
                </a:cxn>
                <a:cxn ang="0">
                  <a:pos x="33" y="24"/>
                </a:cxn>
              </a:cxnLst>
              <a:rect l="0" t="0" r="r" b="b"/>
              <a:pathLst>
                <a:path w="73" h="56">
                  <a:moveTo>
                    <a:pt x="28" y="8"/>
                  </a:moveTo>
                  <a:cubicBezTo>
                    <a:pt x="27" y="8"/>
                    <a:pt x="26" y="8"/>
                    <a:pt x="26" y="8"/>
                  </a:cubicBezTo>
                  <a:cubicBezTo>
                    <a:pt x="33" y="0"/>
                    <a:pt x="18" y="2"/>
                    <a:pt x="13" y="13"/>
                  </a:cubicBezTo>
                  <a:cubicBezTo>
                    <a:pt x="12" y="13"/>
                    <a:pt x="0" y="24"/>
                    <a:pt x="11" y="24"/>
                  </a:cubicBezTo>
                  <a:cubicBezTo>
                    <a:pt x="11" y="24"/>
                    <a:pt x="12" y="24"/>
                    <a:pt x="12" y="24"/>
                  </a:cubicBezTo>
                  <a:cubicBezTo>
                    <a:pt x="20" y="56"/>
                    <a:pt x="73" y="7"/>
                    <a:pt x="28" y="8"/>
                  </a:cubicBezTo>
                  <a:close/>
                  <a:moveTo>
                    <a:pt x="26" y="27"/>
                  </a:moveTo>
                  <a:cubicBezTo>
                    <a:pt x="25" y="27"/>
                    <a:pt x="24" y="27"/>
                    <a:pt x="24" y="26"/>
                  </a:cubicBezTo>
                  <a:cubicBezTo>
                    <a:pt x="25" y="27"/>
                    <a:pt x="26" y="27"/>
                    <a:pt x="27" y="27"/>
                  </a:cubicBezTo>
                  <a:cubicBezTo>
                    <a:pt x="26" y="27"/>
                    <a:pt x="26" y="27"/>
                    <a:pt x="26" y="27"/>
                  </a:cubicBezTo>
                  <a:close/>
                  <a:moveTo>
                    <a:pt x="33" y="24"/>
                  </a:moveTo>
                  <a:cubicBezTo>
                    <a:pt x="35" y="18"/>
                    <a:pt x="24" y="18"/>
                    <a:pt x="21" y="18"/>
                  </a:cubicBezTo>
                  <a:cubicBezTo>
                    <a:pt x="27" y="15"/>
                    <a:pt x="32" y="16"/>
                    <a:pt x="38" y="19"/>
                  </a:cubicBezTo>
                  <a:cubicBezTo>
                    <a:pt x="36" y="21"/>
                    <a:pt x="35" y="23"/>
                    <a:pt x="33" y="2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2" name="Freeform 20"/>
            <p:cNvSpPr>
              <a:spLocks noEditPoints="1"/>
            </p:cNvSpPr>
            <p:nvPr/>
          </p:nvSpPr>
          <p:spPr bwMode="auto">
            <a:xfrm>
              <a:off x="2843543" y="2290406"/>
              <a:ext cx="370901" cy="579776"/>
            </a:xfrm>
            <a:custGeom>
              <a:cxnLst>
                <a:cxn ang="0">
                  <a:pos x="76" y="1"/>
                </a:cxn>
                <a:cxn ang="0">
                  <a:pos x="31" y="121"/>
                </a:cxn>
                <a:cxn ang="0">
                  <a:pos x="6" y="190"/>
                </a:cxn>
                <a:cxn ang="0">
                  <a:pos x="8" y="215"/>
                </a:cxn>
                <a:cxn ang="0">
                  <a:pos x="27" y="200"/>
                </a:cxn>
                <a:cxn ang="0">
                  <a:pos x="142" y="232"/>
                </a:cxn>
                <a:cxn ang="0">
                  <a:pos x="143" y="224"/>
                </a:cxn>
                <a:cxn ang="0">
                  <a:pos x="110" y="217"/>
                </a:cxn>
                <a:cxn ang="0">
                  <a:pos x="42" y="199"/>
                </a:cxn>
                <a:cxn ang="0">
                  <a:pos x="38" y="195"/>
                </a:cxn>
                <a:cxn ang="0">
                  <a:pos x="31" y="195"/>
                </a:cxn>
                <a:cxn ang="0">
                  <a:pos x="57" y="151"/>
                </a:cxn>
                <a:cxn ang="0">
                  <a:pos x="60" y="181"/>
                </a:cxn>
                <a:cxn ang="0">
                  <a:pos x="73" y="117"/>
                </a:cxn>
                <a:cxn ang="0">
                  <a:pos x="97" y="47"/>
                </a:cxn>
                <a:cxn ang="0">
                  <a:pos x="66" y="114"/>
                </a:cxn>
                <a:cxn ang="0">
                  <a:pos x="29" y="182"/>
                </a:cxn>
                <a:cxn ang="0">
                  <a:pos x="76" y="1"/>
                </a:cxn>
                <a:cxn ang="0">
                  <a:pos x="26" y="156"/>
                </a:cxn>
                <a:cxn ang="0">
                  <a:pos x="25" y="159"/>
                </a:cxn>
                <a:cxn ang="0">
                  <a:pos x="26" y="156"/>
                </a:cxn>
                <a:cxn ang="0">
                  <a:pos x="46" y="118"/>
                </a:cxn>
                <a:cxn ang="0">
                  <a:pos x="38" y="127"/>
                </a:cxn>
                <a:cxn ang="0">
                  <a:pos x="59" y="75"/>
                </a:cxn>
                <a:cxn ang="0">
                  <a:pos x="46" y="118"/>
                </a:cxn>
              </a:cxnLst>
              <a:rect l="0" t="0" r="r" b="b"/>
              <a:pathLst>
                <a:path w="148" h="231">
                  <a:moveTo>
                    <a:pt x="76" y="1"/>
                  </a:moveTo>
                  <a:cubicBezTo>
                    <a:pt x="74" y="0"/>
                    <a:pt x="36" y="109"/>
                    <a:pt x="31" y="121"/>
                  </a:cubicBezTo>
                  <a:cubicBezTo>
                    <a:pt x="22" y="143"/>
                    <a:pt x="13" y="166"/>
                    <a:pt x="6" y="190"/>
                  </a:cubicBezTo>
                  <a:cubicBezTo>
                    <a:pt x="5" y="192"/>
                    <a:pt x="0" y="230"/>
                    <a:pt x="8" y="215"/>
                  </a:cubicBezTo>
                  <a:cubicBezTo>
                    <a:pt x="12" y="225"/>
                    <a:pt x="26" y="202"/>
                    <a:pt x="27" y="200"/>
                  </a:cubicBezTo>
                  <a:cubicBezTo>
                    <a:pt x="32" y="217"/>
                    <a:pt x="126" y="232"/>
                    <a:pt x="142" y="232"/>
                  </a:cubicBezTo>
                  <a:cubicBezTo>
                    <a:pt x="148" y="232"/>
                    <a:pt x="147" y="225"/>
                    <a:pt x="143" y="224"/>
                  </a:cubicBezTo>
                  <a:cubicBezTo>
                    <a:pt x="132" y="222"/>
                    <a:pt x="121" y="219"/>
                    <a:pt x="110" y="217"/>
                  </a:cubicBezTo>
                  <a:cubicBezTo>
                    <a:pt x="87" y="213"/>
                    <a:pt x="64" y="208"/>
                    <a:pt x="42" y="199"/>
                  </a:cubicBezTo>
                  <a:cubicBezTo>
                    <a:pt x="43" y="197"/>
                    <a:pt x="41" y="195"/>
                    <a:pt x="38" y="195"/>
                  </a:cubicBezTo>
                  <a:cubicBezTo>
                    <a:pt x="36" y="195"/>
                    <a:pt x="33" y="195"/>
                    <a:pt x="31" y="195"/>
                  </a:cubicBezTo>
                  <a:cubicBezTo>
                    <a:pt x="40" y="180"/>
                    <a:pt x="49" y="166"/>
                    <a:pt x="57" y="151"/>
                  </a:cubicBezTo>
                  <a:cubicBezTo>
                    <a:pt x="57" y="152"/>
                    <a:pt x="49" y="190"/>
                    <a:pt x="60" y="181"/>
                  </a:cubicBezTo>
                  <a:cubicBezTo>
                    <a:pt x="68" y="174"/>
                    <a:pt x="70" y="129"/>
                    <a:pt x="73" y="117"/>
                  </a:cubicBezTo>
                  <a:cubicBezTo>
                    <a:pt x="78" y="105"/>
                    <a:pt x="103" y="59"/>
                    <a:pt x="97" y="47"/>
                  </a:cubicBezTo>
                  <a:cubicBezTo>
                    <a:pt x="93" y="40"/>
                    <a:pt x="68" y="106"/>
                    <a:pt x="66" y="114"/>
                  </a:cubicBezTo>
                  <a:cubicBezTo>
                    <a:pt x="56" y="136"/>
                    <a:pt x="44" y="159"/>
                    <a:pt x="29" y="182"/>
                  </a:cubicBezTo>
                  <a:cubicBezTo>
                    <a:pt x="36" y="166"/>
                    <a:pt x="96" y="3"/>
                    <a:pt x="76" y="1"/>
                  </a:cubicBezTo>
                  <a:close/>
                  <a:moveTo>
                    <a:pt x="26" y="156"/>
                  </a:moveTo>
                  <a:cubicBezTo>
                    <a:pt x="25" y="157"/>
                    <a:pt x="25" y="158"/>
                    <a:pt x="25" y="159"/>
                  </a:cubicBezTo>
                  <a:cubicBezTo>
                    <a:pt x="25" y="158"/>
                    <a:pt x="26" y="157"/>
                    <a:pt x="26" y="156"/>
                  </a:cubicBezTo>
                  <a:close/>
                  <a:moveTo>
                    <a:pt x="46" y="118"/>
                  </a:moveTo>
                  <a:cubicBezTo>
                    <a:pt x="43" y="118"/>
                    <a:pt x="40" y="122"/>
                    <a:pt x="38" y="127"/>
                  </a:cubicBezTo>
                  <a:cubicBezTo>
                    <a:pt x="45" y="110"/>
                    <a:pt x="52" y="92"/>
                    <a:pt x="59" y="75"/>
                  </a:cubicBezTo>
                  <a:cubicBezTo>
                    <a:pt x="55" y="89"/>
                    <a:pt x="51" y="103"/>
                    <a:pt x="46" y="118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3" name="Freeform 21"/>
            <p:cNvSpPr>
              <a:spLocks noEditPoints="1"/>
            </p:cNvSpPr>
            <p:nvPr/>
          </p:nvSpPr>
          <p:spPr bwMode="auto">
            <a:xfrm>
              <a:off x="3444794" y="2427054"/>
              <a:ext cx="374805" cy="542687"/>
            </a:xfrm>
            <a:custGeom>
              <a:cxnLst>
                <a:cxn ang="0">
                  <a:pos x="94" y="46"/>
                </a:cxn>
                <a:cxn ang="0">
                  <a:pos x="55" y="95"/>
                </a:cxn>
                <a:cxn ang="0">
                  <a:pos x="8" y="158"/>
                </a:cxn>
                <a:cxn ang="0">
                  <a:pos x="11" y="170"/>
                </a:cxn>
                <a:cxn ang="0">
                  <a:pos x="35" y="158"/>
                </a:cxn>
                <a:cxn ang="0">
                  <a:pos x="7" y="210"/>
                </a:cxn>
                <a:cxn ang="0">
                  <a:pos x="10" y="217"/>
                </a:cxn>
                <a:cxn ang="0">
                  <a:pos x="25" y="204"/>
                </a:cxn>
                <a:cxn ang="0">
                  <a:pos x="70" y="152"/>
                </a:cxn>
                <a:cxn ang="0">
                  <a:pos x="146" y="50"/>
                </a:cxn>
                <a:cxn ang="0">
                  <a:pos x="148" y="42"/>
                </a:cxn>
                <a:cxn ang="0">
                  <a:pos x="130" y="56"/>
                </a:cxn>
                <a:cxn ang="0">
                  <a:pos x="119" y="58"/>
                </a:cxn>
                <a:cxn ang="0">
                  <a:pos x="113" y="48"/>
                </a:cxn>
                <a:cxn ang="0">
                  <a:pos x="122" y="39"/>
                </a:cxn>
                <a:cxn ang="0">
                  <a:pos x="88" y="16"/>
                </a:cxn>
                <a:cxn ang="0">
                  <a:pos x="60" y="5"/>
                </a:cxn>
                <a:cxn ang="0">
                  <a:pos x="80" y="32"/>
                </a:cxn>
                <a:cxn ang="0">
                  <a:pos x="98" y="46"/>
                </a:cxn>
                <a:cxn ang="0">
                  <a:pos x="99" y="57"/>
                </a:cxn>
                <a:cxn ang="0">
                  <a:pos x="88" y="64"/>
                </a:cxn>
                <a:cxn ang="0">
                  <a:pos x="94" y="46"/>
                </a:cxn>
                <a:cxn ang="0">
                  <a:pos x="76" y="20"/>
                </a:cxn>
                <a:cxn ang="0">
                  <a:pos x="71" y="15"/>
                </a:cxn>
                <a:cxn ang="0">
                  <a:pos x="78" y="19"/>
                </a:cxn>
                <a:cxn ang="0">
                  <a:pos x="76" y="20"/>
                </a:cxn>
                <a:cxn ang="0">
                  <a:pos x="85" y="26"/>
                </a:cxn>
                <a:cxn ang="0">
                  <a:pos x="84" y="25"/>
                </a:cxn>
                <a:cxn ang="0">
                  <a:pos x="86" y="24"/>
                </a:cxn>
                <a:cxn ang="0">
                  <a:pos x="90" y="28"/>
                </a:cxn>
                <a:cxn ang="0">
                  <a:pos x="85" y="26"/>
                </a:cxn>
                <a:cxn ang="0">
                  <a:pos x="42" y="170"/>
                </a:cxn>
                <a:cxn ang="0">
                  <a:pos x="20" y="196"/>
                </a:cxn>
                <a:cxn ang="0">
                  <a:pos x="49" y="160"/>
                </a:cxn>
                <a:cxn ang="0">
                  <a:pos x="42" y="170"/>
                </a:cxn>
                <a:cxn ang="0">
                  <a:pos x="116" y="62"/>
                </a:cxn>
                <a:cxn ang="0">
                  <a:pos x="116" y="62"/>
                </a:cxn>
                <a:cxn ang="0">
                  <a:pos x="102" y="77"/>
                </a:cxn>
                <a:cxn ang="0">
                  <a:pos x="106" y="63"/>
                </a:cxn>
                <a:cxn ang="0">
                  <a:pos x="116" y="62"/>
                </a:cxn>
                <a:cxn ang="0">
                  <a:pos x="107" y="55"/>
                </a:cxn>
                <a:cxn ang="0">
                  <a:pos x="107" y="53"/>
                </a:cxn>
                <a:cxn ang="0">
                  <a:pos x="108" y="55"/>
                </a:cxn>
                <a:cxn ang="0">
                  <a:pos x="107" y="55"/>
                </a:cxn>
                <a:cxn ang="0">
                  <a:pos x="112" y="39"/>
                </a:cxn>
                <a:cxn ang="0">
                  <a:pos x="103" y="34"/>
                </a:cxn>
                <a:cxn ang="0">
                  <a:pos x="99" y="27"/>
                </a:cxn>
                <a:cxn ang="0">
                  <a:pos x="112" y="39"/>
                </a:cxn>
                <a:cxn ang="0">
                  <a:pos x="104" y="87"/>
                </a:cxn>
                <a:cxn ang="0">
                  <a:pos x="95" y="101"/>
                </a:cxn>
                <a:cxn ang="0">
                  <a:pos x="72" y="123"/>
                </a:cxn>
                <a:cxn ang="0">
                  <a:pos x="104" y="87"/>
                </a:cxn>
                <a:cxn ang="0">
                  <a:pos x="97" y="67"/>
                </a:cxn>
                <a:cxn ang="0">
                  <a:pos x="72" y="111"/>
                </a:cxn>
                <a:cxn ang="0">
                  <a:pos x="22" y="157"/>
                </a:cxn>
                <a:cxn ang="0">
                  <a:pos x="85" y="69"/>
                </a:cxn>
                <a:cxn ang="0">
                  <a:pos x="87" y="73"/>
                </a:cxn>
                <a:cxn ang="0">
                  <a:pos x="97" y="67"/>
                </a:cxn>
              </a:cxnLst>
              <a:rect l="0" t="0" r="r" b="b"/>
              <a:pathLst>
                <a:path w="150" h="216">
                  <a:moveTo>
                    <a:pt x="94" y="46"/>
                  </a:moveTo>
                  <a:cubicBezTo>
                    <a:pt x="84" y="38"/>
                    <a:pt x="59" y="88"/>
                    <a:pt x="55" y="95"/>
                  </a:cubicBezTo>
                  <a:cubicBezTo>
                    <a:pt x="39" y="115"/>
                    <a:pt x="20" y="134"/>
                    <a:pt x="8" y="158"/>
                  </a:cubicBezTo>
                  <a:cubicBezTo>
                    <a:pt x="0" y="172"/>
                    <a:pt x="0" y="196"/>
                    <a:pt x="11" y="170"/>
                  </a:cubicBezTo>
                  <a:cubicBezTo>
                    <a:pt x="14" y="174"/>
                    <a:pt x="24" y="168"/>
                    <a:pt x="35" y="158"/>
                  </a:cubicBezTo>
                  <a:cubicBezTo>
                    <a:pt x="19" y="175"/>
                    <a:pt x="7" y="194"/>
                    <a:pt x="7" y="210"/>
                  </a:cubicBezTo>
                  <a:cubicBezTo>
                    <a:pt x="5" y="212"/>
                    <a:pt x="6" y="217"/>
                    <a:pt x="10" y="217"/>
                  </a:cubicBezTo>
                  <a:cubicBezTo>
                    <a:pt x="15" y="217"/>
                    <a:pt x="22" y="207"/>
                    <a:pt x="25" y="204"/>
                  </a:cubicBezTo>
                  <a:cubicBezTo>
                    <a:pt x="42" y="189"/>
                    <a:pt x="57" y="171"/>
                    <a:pt x="70" y="152"/>
                  </a:cubicBezTo>
                  <a:cubicBezTo>
                    <a:pt x="79" y="141"/>
                    <a:pt x="150" y="51"/>
                    <a:pt x="146" y="50"/>
                  </a:cubicBezTo>
                  <a:cubicBezTo>
                    <a:pt x="149" y="48"/>
                    <a:pt x="149" y="46"/>
                    <a:pt x="148" y="42"/>
                  </a:cubicBezTo>
                  <a:cubicBezTo>
                    <a:pt x="143" y="37"/>
                    <a:pt x="133" y="53"/>
                    <a:pt x="130" y="56"/>
                  </a:cubicBezTo>
                  <a:cubicBezTo>
                    <a:pt x="129" y="48"/>
                    <a:pt x="121" y="56"/>
                    <a:pt x="119" y="58"/>
                  </a:cubicBezTo>
                  <a:cubicBezTo>
                    <a:pt x="119" y="54"/>
                    <a:pt x="116" y="50"/>
                    <a:pt x="113" y="48"/>
                  </a:cubicBezTo>
                  <a:cubicBezTo>
                    <a:pt x="122" y="52"/>
                    <a:pt x="128" y="52"/>
                    <a:pt x="122" y="39"/>
                  </a:cubicBezTo>
                  <a:cubicBezTo>
                    <a:pt x="116" y="27"/>
                    <a:pt x="102" y="16"/>
                    <a:pt x="88" y="16"/>
                  </a:cubicBezTo>
                  <a:cubicBezTo>
                    <a:pt x="84" y="12"/>
                    <a:pt x="65" y="0"/>
                    <a:pt x="60" y="5"/>
                  </a:cubicBezTo>
                  <a:cubicBezTo>
                    <a:pt x="52" y="14"/>
                    <a:pt x="76" y="29"/>
                    <a:pt x="80" y="32"/>
                  </a:cubicBezTo>
                  <a:cubicBezTo>
                    <a:pt x="86" y="37"/>
                    <a:pt x="92" y="41"/>
                    <a:pt x="98" y="46"/>
                  </a:cubicBezTo>
                  <a:cubicBezTo>
                    <a:pt x="99" y="49"/>
                    <a:pt x="99" y="53"/>
                    <a:pt x="99" y="57"/>
                  </a:cubicBezTo>
                  <a:cubicBezTo>
                    <a:pt x="94" y="59"/>
                    <a:pt x="91" y="61"/>
                    <a:pt x="88" y="64"/>
                  </a:cubicBezTo>
                  <a:cubicBezTo>
                    <a:pt x="90" y="61"/>
                    <a:pt x="99" y="50"/>
                    <a:pt x="94" y="46"/>
                  </a:cubicBezTo>
                  <a:close/>
                  <a:moveTo>
                    <a:pt x="76" y="20"/>
                  </a:moveTo>
                  <a:cubicBezTo>
                    <a:pt x="75" y="18"/>
                    <a:pt x="73" y="17"/>
                    <a:pt x="71" y="15"/>
                  </a:cubicBezTo>
                  <a:cubicBezTo>
                    <a:pt x="74" y="16"/>
                    <a:pt x="76" y="17"/>
                    <a:pt x="78" y="19"/>
                  </a:cubicBezTo>
                  <a:cubicBezTo>
                    <a:pt x="78" y="19"/>
                    <a:pt x="77" y="19"/>
                    <a:pt x="76" y="20"/>
                  </a:cubicBezTo>
                  <a:close/>
                  <a:moveTo>
                    <a:pt x="85" y="26"/>
                  </a:moveTo>
                  <a:cubicBezTo>
                    <a:pt x="85" y="25"/>
                    <a:pt x="84" y="25"/>
                    <a:pt x="84" y="25"/>
                  </a:cubicBezTo>
                  <a:cubicBezTo>
                    <a:pt x="85" y="24"/>
                    <a:pt x="85" y="24"/>
                    <a:pt x="86" y="24"/>
                  </a:cubicBezTo>
                  <a:cubicBezTo>
                    <a:pt x="87" y="25"/>
                    <a:pt x="89" y="27"/>
                    <a:pt x="90" y="28"/>
                  </a:cubicBezTo>
                  <a:cubicBezTo>
                    <a:pt x="88" y="27"/>
                    <a:pt x="87" y="26"/>
                    <a:pt x="85" y="26"/>
                  </a:cubicBezTo>
                  <a:close/>
                  <a:moveTo>
                    <a:pt x="42" y="170"/>
                  </a:moveTo>
                  <a:cubicBezTo>
                    <a:pt x="35" y="179"/>
                    <a:pt x="28" y="188"/>
                    <a:pt x="20" y="196"/>
                  </a:cubicBezTo>
                  <a:cubicBezTo>
                    <a:pt x="27" y="184"/>
                    <a:pt x="38" y="171"/>
                    <a:pt x="49" y="160"/>
                  </a:cubicBezTo>
                  <a:cubicBezTo>
                    <a:pt x="47" y="163"/>
                    <a:pt x="44" y="167"/>
                    <a:pt x="42" y="170"/>
                  </a:cubicBezTo>
                  <a:close/>
                  <a:moveTo>
                    <a:pt x="116" y="62"/>
                  </a:moveTo>
                  <a:cubicBezTo>
                    <a:pt x="116" y="62"/>
                    <a:pt x="116" y="62"/>
                    <a:pt x="116" y="62"/>
                  </a:cubicBezTo>
                  <a:cubicBezTo>
                    <a:pt x="111" y="67"/>
                    <a:pt x="107" y="72"/>
                    <a:pt x="102" y="77"/>
                  </a:cubicBezTo>
                  <a:cubicBezTo>
                    <a:pt x="104" y="73"/>
                    <a:pt x="105" y="68"/>
                    <a:pt x="106" y="63"/>
                  </a:cubicBezTo>
                  <a:cubicBezTo>
                    <a:pt x="109" y="62"/>
                    <a:pt x="113" y="62"/>
                    <a:pt x="116" y="62"/>
                  </a:cubicBezTo>
                  <a:close/>
                  <a:moveTo>
                    <a:pt x="107" y="55"/>
                  </a:moveTo>
                  <a:cubicBezTo>
                    <a:pt x="107" y="54"/>
                    <a:pt x="107" y="54"/>
                    <a:pt x="107" y="53"/>
                  </a:cubicBezTo>
                  <a:cubicBezTo>
                    <a:pt x="107" y="54"/>
                    <a:pt x="108" y="54"/>
                    <a:pt x="108" y="55"/>
                  </a:cubicBezTo>
                  <a:cubicBezTo>
                    <a:pt x="108" y="55"/>
                    <a:pt x="107" y="55"/>
                    <a:pt x="107" y="55"/>
                  </a:cubicBezTo>
                  <a:close/>
                  <a:moveTo>
                    <a:pt x="112" y="39"/>
                  </a:moveTo>
                  <a:cubicBezTo>
                    <a:pt x="109" y="37"/>
                    <a:pt x="106" y="36"/>
                    <a:pt x="103" y="34"/>
                  </a:cubicBezTo>
                  <a:cubicBezTo>
                    <a:pt x="102" y="32"/>
                    <a:pt x="101" y="29"/>
                    <a:pt x="99" y="27"/>
                  </a:cubicBezTo>
                  <a:cubicBezTo>
                    <a:pt x="104" y="30"/>
                    <a:pt x="109" y="34"/>
                    <a:pt x="112" y="39"/>
                  </a:cubicBezTo>
                  <a:close/>
                  <a:moveTo>
                    <a:pt x="104" y="87"/>
                  </a:moveTo>
                  <a:cubicBezTo>
                    <a:pt x="101" y="92"/>
                    <a:pt x="98" y="96"/>
                    <a:pt x="95" y="101"/>
                  </a:cubicBezTo>
                  <a:cubicBezTo>
                    <a:pt x="89" y="107"/>
                    <a:pt x="81" y="114"/>
                    <a:pt x="72" y="123"/>
                  </a:cubicBezTo>
                  <a:cubicBezTo>
                    <a:pt x="87" y="106"/>
                    <a:pt x="101" y="91"/>
                    <a:pt x="104" y="87"/>
                  </a:cubicBezTo>
                  <a:close/>
                  <a:moveTo>
                    <a:pt x="97" y="67"/>
                  </a:moveTo>
                  <a:cubicBezTo>
                    <a:pt x="95" y="75"/>
                    <a:pt x="70" y="107"/>
                    <a:pt x="72" y="111"/>
                  </a:cubicBezTo>
                  <a:cubicBezTo>
                    <a:pt x="57" y="128"/>
                    <a:pt x="40" y="144"/>
                    <a:pt x="22" y="157"/>
                  </a:cubicBezTo>
                  <a:cubicBezTo>
                    <a:pt x="37" y="125"/>
                    <a:pt x="66" y="98"/>
                    <a:pt x="85" y="69"/>
                  </a:cubicBezTo>
                  <a:cubicBezTo>
                    <a:pt x="85" y="70"/>
                    <a:pt x="86" y="72"/>
                    <a:pt x="87" y="73"/>
                  </a:cubicBezTo>
                  <a:cubicBezTo>
                    <a:pt x="91" y="73"/>
                    <a:pt x="95" y="71"/>
                    <a:pt x="97" y="67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4" name="Freeform 22"/>
            <p:cNvSpPr>
              <a:spLocks noEditPoints="1"/>
            </p:cNvSpPr>
            <p:nvPr/>
          </p:nvSpPr>
          <p:spPr bwMode="auto">
            <a:xfrm>
              <a:off x="2417983" y="3512428"/>
              <a:ext cx="443129" cy="694951"/>
            </a:xfrm>
            <a:custGeom>
              <a:cxnLst>
                <a:cxn ang="0">
                  <a:pos x="108" y="80"/>
                </a:cxn>
                <a:cxn ang="0">
                  <a:pos x="85" y="118"/>
                </a:cxn>
                <a:cxn ang="0">
                  <a:pos x="54" y="175"/>
                </a:cxn>
                <a:cxn ang="0">
                  <a:pos x="15" y="248"/>
                </a:cxn>
                <a:cxn ang="0">
                  <a:pos x="24" y="251"/>
                </a:cxn>
                <a:cxn ang="0">
                  <a:pos x="70" y="189"/>
                </a:cxn>
                <a:cxn ang="0">
                  <a:pos x="110" y="97"/>
                </a:cxn>
                <a:cxn ang="0">
                  <a:pos x="132" y="63"/>
                </a:cxn>
                <a:cxn ang="0">
                  <a:pos x="160" y="97"/>
                </a:cxn>
                <a:cxn ang="0">
                  <a:pos x="132" y="52"/>
                </a:cxn>
                <a:cxn ang="0">
                  <a:pos x="175" y="41"/>
                </a:cxn>
                <a:cxn ang="0">
                  <a:pos x="119" y="18"/>
                </a:cxn>
                <a:cxn ang="0">
                  <a:pos x="88" y="5"/>
                </a:cxn>
                <a:cxn ang="0">
                  <a:pos x="91" y="16"/>
                </a:cxn>
                <a:cxn ang="0">
                  <a:pos x="159" y="38"/>
                </a:cxn>
                <a:cxn ang="0">
                  <a:pos x="123" y="44"/>
                </a:cxn>
                <a:cxn ang="0">
                  <a:pos x="121" y="53"/>
                </a:cxn>
                <a:cxn ang="0">
                  <a:pos x="126" y="56"/>
                </a:cxn>
                <a:cxn ang="0">
                  <a:pos x="114" y="72"/>
                </a:cxn>
                <a:cxn ang="0">
                  <a:pos x="108" y="80"/>
                </a:cxn>
                <a:cxn ang="0">
                  <a:pos x="34" y="233"/>
                </a:cxn>
                <a:cxn ang="0">
                  <a:pos x="91" y="126"/>
                </a:cxn>
                <a:cxn ang="0">
                  <a:pos x="34" y="233"/>
                </a:cxn>
              </a:cxnLst>
              <a:rect l="0" t="0" r="r" b="b"/>
              <a:pathLst>
                <a:path w="177" h="278">
                  <a:moveTo>
                    <a:pt x="108" y="80"/>
                  </a:moveTo>
                  <a:cubicBezTo>
                    <a:pt x="99" y="92"/>
                    <a:pt x="92" y="105"/>
                    <a:pt x="85" y="118"/>
                  </a:cubicBezTo>
                  <a:cubicBezTo>
                    <a:pt x="81" y="126"/>
                    <a:pt x="48" y="171"/>
                    <a:pt x="54" y="175"/>
                  </a:cubicBezTo>
                  <a:cubicBezTo>
                    <a:pt x="41" y="199"/>
                    <a:pt x="28" y="224"/>
                    <a:pt x="15" y="248"/>
                  </a:cubicBezTo>
                  <a:cubicBezTo>
                    <a:pt x="0" y="277"/>
                    <a:pt x="8" y="278"/>
                    <a:pt x="24" y="251"/>
                  </a:cubicBezTo>
                  <a:cubicBezTo>
                    <a:pt x="31" y="260"/>
                    <a:pt x="67" y="196"/>
                    <a:pt x="70" y="189"/>
                  </a:cubicBezTo>
                  <a:cubicBezTo>
                    <a:pt x="76" y="177"/>
                    <a:pt x="118" y="107"/>
                    <a:pt x="110" y="97"/>
                  </a:cubicBezTo>
                  <a:cubicBezTo>
                    <a:pt x="118" y="86"/>
                    <a:pt x="125" y="74"/>
                    <a:pt x="132" y="63"/>
                  </a:cubicBezTo>
                  <a:cubicBezTo>
                    <a:pt x="135" y="67"/>
                    <a:pt x="154" y="102"/>
                    <a:pt x="160" y="97"/>
                  </a:cubicBezTo>
                  <a:cubicBezTo>
                    <a:pt x="167" y="92"/>
                    <a:pt x="136" y="56"/>
                    <a:pt x="132" y="52"/>
                  </a:cubicBezTo>
                  <a:cubicBezTo>
                    <a:pt x="138" y="51"/>
                    <a:pt x="174" y="48"/>
                    <a:pt x="175" y="41"/>
                  </a:cubicBezTo>
                  <a:cubicBezTo>
                    <a:pt x="177" y="30"/>
                    <a:pt x="126" y="20"/>
                    <a:pt x="119" y="18"/>
                  </a:cubicBezTo>
                  <a:cubicBezTo>
                    <a:pt x="108" y="15"/>
                    <a:pt x="97" y="11"/>
                    <a:pt x="88" y="5"/>
                  </a:cubicBezTo>
                  <a:cubicBezTo>
                    <a:pt x="80" y="0"/>
                    <a:pt x="85" y="13"/>
                    <a:pt x="91" y="16"/>
                  </a:cubicBezTo>
                  <a:cubicBezTo>
                    <a:pt x="113" y="27"/>
                    <a:pt x="137" y="29"/>
                    <a:pt x="159" y="38"/>
                  </a:cubicBezTo>
                  <a:cubicBezTo>
                    <a:pt x="147" y="41"/>
                    <a:pt x="135" y="44"/>
                    <a:pt x="123" y="44"/>
                  </a:cubicBezTo>
                  <a:cubicBezTo>
                    <a:pt x="97" y="29"/>
                    <a:pt x="86" y="53"/>
                    <a:pt x="121" y="53"/>
                  </a:cubicBezTo>
                  <a:cubicBezTo>
                    <a:pt x="123" y="54"/>
                    <a:pt x="124" y="55"/>
                    <a:pt x="126" y="56"/>
                  </a:cubicBezTo>
                  <a:cubicBezTo>
                    <a:pt x="122" y="62"/>
                    <a:pt x="118" y="67"/>
                    <a:pt x="114" y="72"/>
                  </a:cubicBezTo>
                  <a:cubicBezTo>
                    <a:pt x="109" y="73"/>
                    <a:pt x="107" y="75"/>
                    <a:pt x="108" y="80"/>
                  </a:cubicBezTo>
                  <a:close/>
                  <a:moveTo>
                    <a:pt x="34" y="233"/>
                  </a:moveTo>
                  <a:cubicBezTo>
                    <a:pt x="53" y="198"/>
                    <a:pt x="69" y="159"/>
                    <a:pt x="91" y="126"/>
                  </a:cubicBezTo>
                  <a:cubicBezTo>
                    <a:pt x="75" y="163"/>
                    <a:pt x="57" y="202"/>
                    <a:pt x="34" y="233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5" name="Freeform 23"/>
            <p:cNvSpPr>
              <a:spLocks noEditPoints="1"/>
            </p:cNvSpPr>
            <p:nvPr/>
          </p:nvSpPr>
          <p:spPr bwMode="auto">
            <a:xfrm>
              <a:off x="2000231" y="2114716"/>
              <a:ext cx="2123898" cy="3170227"/>
            </a:xfrm>
            <a:custGeom>
              <a:cxnLst>
                <a:cxn ang="0">
                  <a:pos x="467" y="52"/>
                </a:cxn>
                <a:cxn ang="0">
                  <a:pos x="692" y="104"/>
                </a:cxn>
                <a:cxn ang="0">
                  <a:pos x="777" y="241"/>
                </a:cxn>
                <a:cxn ang="0">
                  <a:pos x="605" y="411"/>
                </a:cxn>
                <a:cxn ang="0">
                  <a:pos x="269" y="446"/>
                </a:cxn>
                <a:cxn ang="0">
                  <a:pos x="456" y="626"/>
                </a:cxn>
                <a:cxn ang="0">
                  <a:pos x="427" y="694"/>
                </a:cxn>
                <a:cxn ang="0">
                  <a:pos x="219" y="1035"/>
                </a:cxn>
                <a:cxn ang="0">
                  <a:pos x="133" y="740"/>
                </a:cxn>
                <a:cxn ang="0">
                  <a:pos x="30" y="996"/>
                </a:cxn>
                <a:cxn ang="0">
                  <a:pos x="230" y="1073"/>
                </a:cxn>
                <a:cxn ang="0">
                  <a:pos x="474" y="651"/>
                </a:cxn>
                <a:cxn ang="0">
                  <a:pos x="812" y="175"/>
                </a:cxn>
                <a:cxn ang="0">
                  <a:pos x="233" y="557"/>
                </a:cxn>
                <a:cxn ang="0">
                  <a:pos x="84" y="960"/>
                </a:cxn>
                <a:cxn ang="0">
                  <a:pos x="125" y="777"/>
                </a:cxn>
                <a:cxn ang="0">
                  <a:pos x="80" y="960"/>
                </a:cxn>
                <a:cxn ang="0">
                  <a:pos x="44" y="972"/>
                </a:cxn>
                <a:cxn ang="0">
                  <a:pos x="25" y="1224"/>
                </a:cxn>
                <a:cxn ang="0">
                  <a:pos x="43" y="1158"/>
                </a:cxn>
                <a:cxn ang="0">
                  <a:pos x="41" y="1230"/>
                </a:cxn>
                <a:cxn ang="0">
                  <a:pos x="56" y="1194"/>
                </a:cxn>
                <a:cxn ang="0">
                  <a:pos x="70" y="1184"/>
                </a:cxn>
                <a:cxn ang="0">
                  <a:pos x="26" y="1151"/>
                </a:cxn>
                <a:cxn ang="0">
                  <a:pos x="130" y="993"/>
                </a:cxn>
                <a:cxn ang="0">
                  <a:pos x="176" y="1009"/>
                </a:cxn>
                <a:cxn ang="0">
                  <a:pos x="264" y="992"/>
                </a:cxn>
                <a:cxn ang="0">
                  <a:pos x="604" y="448"/>
                </a:cxn>
                <a:cxn ang="0">
                  <a:pos x="575" y="403"/>
                </a:cxn>
                <a:cxn ang="0">
                  <a:pos x="534" y="355"/>
                </a:cxn>
                <a:cxn ang="0">
                  <a:pos x="404" y="324"/>
                </a:cxn>
                <a:cxn ang="0">
                  <a:pos x="316" y="367"/>
                </a:cxn>
                <a:cxn ang="0">
                  <a:pos x="302" y="401"/>
                </a:cxn>
                <a:cxn ang="0">
                  <a:pos x="289" y="429"/>
                </a:cxn>
                <a:cxn ang="0">
                  <a:pos x="289" y="460"/>
                </a:cxn>
                <a:cxn ang="0">
                  <a:pos x="294" y="525"/>
                </a:cxn>
                <a:cxn ang="0">
                  <a:pos x="445" y="653"/>
                </a:cxn>
                <a:cxn ang="0">
                  <a:pos x="462" y="648"/>
                </a:cxn>
                <a:cxn ang="0">
                  <a:pos x="262" y="503"/>
                </a:cxn>
                <a:cxn ang="0">
                  <a:pos x="310" y="457"/>
                </a:cxn>
                <a:cxn ang="0">
                  <a:pos x="469" y="528"/>
                </a:cxn>
                <a:cxn ang="0">
                  <a:pos x="450" y="448"/>
                </a:cxn>
                <a:cxn ang="0">
                  <a:pos x="542" y="458"/>
                </a:cxn>
                <a:cxn ang="0">
                  <a:pos x="380" y="320"/>
                </a:cxn>
                <a:cxn ang="0">
                  <a:pos x="543" y="419"/>
                </a:cxn>
                <a:cxn ang="0">
                  <a:pos x="524" y="546"/>
                </a:cxn>
                <a:cxn ang="0">
                  <a:pos x="317" y="488"/>
                </a:cxn>
                <a:cxn ang="0">
                  <a:pos x="468" y="539"/>
                </a:cxn>
                <a:cxn ang="0">
                  <a:pos x="560" y="423"/>
                </a:cxn>
                <a:cxn ang="0">
                  <a:pos x="524" y="572"/>
                </a:cxn>
                <a:cxn ang="0">
                  <a:pos x="605" y="421"/>
                </a:cxn>
                <a:cxn ang="0">
                  <a:pos x="751" y="313"/>
                </a:cxn>
                <a:cxn ang="0">
                  <a:pos x="790" y="245"/>
                </a:cxn>
                <a:cxn ang="0">
                  <a:pos x="789" y="218"/>
                </a:cxn>
                <a:cxn ang="0">
                  <a:pos x="485" y="43"/>
                </a:cxn>
                <a:cxn ang="0">
                  <a:pos x="540" y="52"/>
                </a:cxn>
                <a:cxn ang="0">
                  <a:pos x="605" y="66"/>
                </a:cxn>
                <a:cxn ang="0">
                  <a:pos x="781" y="218"/>
                </a:cxn>
                <a:cxn ang="0">
                  <a:pos x="693" y="86"/>
                </a:cxn>
                <a:cxn ang="0">
                  <a:pos x="578" y="26"/>
                </a:cxn>
              </a:cxnLst>
              <a:rect l="0" t="0" r="r" b="b"/>
              <a:pathLst>
                <a:path w="849" h="1268">
                  <a:moveTo>
                    <a:pt x="488" y="22"/>
                  </a:moveTo>
                  <a:cubicBezTo>
                    <a:pt x="485" y="22"/>
                    <a:pt x="458" y="23"/>
                    <a:pt x="460" y="31"/>
                  </a:cubicBezTo>
                  <a:cubicBezTo>
                    <a:pt x="443" y="32"/>
                    <a:pt x="427" y="39"/>
                    <a:pt x="413" y="48"/>
                  </a:cubicBezTo>
                  <a:cubicBezTo>
                    <a:pt x="412" y="49"/>
                    <a:pt x="400" y="60"/>
                    <a:pt x="410" y="60"/>
                  </a:cubicBezTo>
                  <a:cubicBezTo>
                    <a:pt x="415" y="60"/>
                    <a:pt x="426" y="50"/>
                    <a:pt x="430" y="48"/>
                  </a:cubicBezTo>
                  <a:cubicBezTo>
                    <a:pt x="428" y="50"/>
                    <a:pt x="428" y="52"/>
                    <a:pt x="429" y="54"/>
                  </a:cubicBezTo>
                  <a:cubicBezTo>
                    <a:pt x="424" y="56"/>
                    <a:pt x="419" y="59"/>
                    <a:pt x="415" y="63"/>
                  </a:cubicBezTo>
                  <a:cubicBezTo>
                    <a:pt x="413" y="69"/>
                    <a:pt x="415" y="71"/>
                    <a:pt x="421" y="69"/>
                  </a:cubicBezTo>
                  <a:cubicBezTo>
                    <a:pt x="430" y="60"/>
                    <a:pt x="443" y="56"/>
                    <a:pt x="455" y="54"/>
                  </a:cubicBezTo>
                  <a:cubicBezTo>
                    <a:pt x="438" y="75"/>
                    <a:pt x="460" y="60"/>
                    <a:pt x="467" y="52"/>
                  </a:cubicBezTo>
                  <a:cubicBezTo>
                    <a:pt x="467" y="52"/>
                    <a:pt x="468" y="52"/>
                    <a:pt x="468" y="52"/>
                  </a:cubicBezTo>
                  <a:cubicBezTo>
                    <a:pt x="471" y="54"/>
                    <a:pt x="482" y="57"/>
                    <a:pt x="483" y="51"/>
                  </a:cubicBezTo>
                  <a:cubicBezTo>
                    <a:pt x="489" y="51"/>
                    <a:pt x="495" y="50"/>
                    <a:pt x="501" y="50"/>
                  </a:cubicBezTo>
                  <a:cubicBezTo>
                    <a:pt x="484" y="58"/>
                    <a:pt x="468" y="69"/>
                    <a:pt x="451" y="78"/>
                  </a:cubicBezTo>
                  <a:cubicBezTo>
                    <a:pt x="428" y="90"/>
                    <a:pt x="452" y="88"/>
                    <a:pt x="464" y="81"/>
                  </a:cubicBezTo>
                  <a:cubicBezTo>
                    <a:pt x="505" y="68"/>
                    <a:pt x="555" y="86"/>
                    <a:pt x="593" y="101"/>
                  </a:cubicBezTo>
                  <a:cubicBezTo>
                    <a:pt x="608" y="108"/>
                    <a:pt x="609" y="99"/>
                    <a:pt x="596" y="94"/>
                  </a:cubicBezTo>
                  <a:cubicBezTo>
                    <a:pt x="576" y="85"/>
                    <a:pt x="554" y="78"/>
                    <a:pt x="532" y="74"/>
                  </a:cubicBezTo>
                  <a:cubicBezTo>
                    <a:pt x="580" y="79"/>
                    <a:pt x="628" y="79"/>
                    <a:pt x="676" y="92"/>
                  </a:cubicBezTo>
                  <a:cubicBezTo>
                    <a:pt x="681" y="96"/>
                    <a:pt x="687" y="100"/>
                    <a:pt x="692" y="104"/>
                  </a:cubicBezTo>
                  <a:cubicBezTo>
                    <a:pt x="692" y="104"/>
                    <a:pt x="692" y="104"/>
                    <a:pt x="692" y="104"/>
                  </a:cubicBezTo>
                  <a:cubicBezTo>
                    <a:pt x="680" y="101"/>
                    <a:pt x="628" y="85"/>
                    <a:pt x="618" y="95"/>
                  </a:cubicBezTo>
                  <a:cubicBezTo>
                    <a:pt x="610" y="104"/>
                    <a:pt x="634" y="103"/>
                    <a:pt x="632" y="103"/>
                  </a:cubicBezTo>
                  <a:cubicBezTo>
                    <a:pt x="651" y="103"/>
                    <a:pt x="670" y="107"/>
                    <a:pt x="689" y="112"/>
                  </a:cubicBezTo>
                  <a:cubicBezTo>
                    <a:pt x="678" y="119"/>
                    <a:pt x="690" y="124"/>
                    <a:pt x="697" y="114"/>
                  </a:cubicBezTo>
                  <a:cubicBezTo>
                    <a:pt x="701" y="116"/>
                    <a:pt x="705" y="117"/>
                    <a:pt x="709" y="119"/>
                  </a:cubicBezTo>
                  <a:cubicBezTo>
                    <a:pt x="728" y="137"/>
                    <a:pt x="745" y="158"/>
                    <a:pt x="757" y="181"/>
                  </a:cubicBezTo>
                  <a:cubicBezTo>
                    <a:pt x="760" y="186"/>
                    <a:pt x="779" y="233"/>
                    <a:pt x="782" y="222"/>
                  </a:cubicBezTo>
                  <a:cubicBezTo>
                    <a:pt x="782" y="223"/>
                    <a:pt x="782" y="224"/>
                    <a:pt x="782" y="225"/>
                  </a:cubicBezTo>
                  <a:cubicBezTo>
                    <a:pt x="780" y="227"/>
                    <a:pt x="769" y="238"/>
                    <a:pt x="777" y="241"/>
                  </a:cubicBezTo>
                  <a:cubicBezTo>
                    <a:pt x="748" y="283"/>
                    <a:pt x="712" y="324"/>
                    <a:pt x="675" y="359"/>
                  </a:cubicBezTo>
                  <a:cubicBezTo>
                    <a:pt x="678" y="354"/>
                    <a:pt x="702" y="326"/>
                    <a:pt x="698" y="322"/>
                  </a:cubicBezTo>
                  <a:cubicBezTo>
                    <a:pt x="691" y="314"/>
                    <a:pt x="672" y="349"/>
                    <a:pt x="669" y="353"/>
                  </a:cubicBezTo>
                  <a:cubicBezTo>
                    <a:pt x="659" y="371"/>
                    <a:pt x="630" y="418"/>
                    <a:pt x="664" y="382"/>
                  </a:cubicBezTo>
                  <a:cubicBezTo>
                    <a:pt x="670" y="386"/>
                    <a:pt x="687" y="360"/>
                    <a:pt x="690" y="356"/>
                  </a:cubicBezTo>
                  <a:cubicBezTo>
                    <a:pt x="694" y="353"/>
                    <a:pt x="698" y="349"/>
                    <a:pt x="702" y="346"/>
                  </a:cubicBezTo>
                  <a:cubicBezTo>
                    <a:pt x="689" y="361"/>
                    <a:pt x="677" y="377"/>
                    <a:pt x="666" y="392"/>
                  </a:cubicBezTo>
                  <a:cubicBezTo>
                    <a:pt x="664" y="395"/>
                    <a:pt x="637" y="433"/>
                    <a:pt x="650" y="427"/>
                  </a:cubicBezTo>
                  <a:cubicBezTo>
                    <a:pt x="645" y="433"/>
                    <a:pt x="641" y="439"/>
                    <a:pt x="637" y="444"/>
                  </a:cubicBezTo>
                  <a:cubicBezTo>
                    <a:pt x="632" y="430"/>
                    <a:pt x="618" y="419"/>
                    <a:pt x="605" y="411"/>
                  </a:cubicBezTo>
                  <a:cubicBezTo>
                    <a:pt x="588" y="400"/>
                    <a:pt x="574" y="381"/>
                    <a:pt x="559" y="366"/>
                  </a:cubicBezTo>
                  <a:cubicBezTo>
                    <a:pt x="531" y="337"/>
                    <a:pt x="490" y="322"/>
                    <a:pt x="451" y="317"/>
                  </a:cubicBezTo>
                  <a:cubicBezTo>
                    <a:pt x="442" y="315"/>
                    <a:pt x="433" y="314"/>
                    <a:pt x="424" y="314"/>
                  </a:cubicBezTo>
                  <a:cubicBezTo>
                    <a:pt x="397" y="302"/>
                    <a:pt x="355" y="307"/>
                    <a:pt x="328" y="318"/>
                  </a:cubicBezTo>
                  <a:cubicBezTo>
                    <a:pt x="325" y="314"/>
                    <a:pt x="321" y="318"/>
                    <a:pt x="320" y="321"/>
                  </a:cubicBezTo>
                  <a:cubicBezTo>
                    <a:pt x="313" y="325"/>
                    <a:pt x="291" y="349"/>
                    <a:pt x="312" y="342"/>
                  </a:cubicBezTo>
                  <a:cubicBezTo>
                    <a:pt x="307" y="356"/>
                    <a:pt x="302" y="370"/>
                    <a:pt x="297" y="384"/>
                  </a:cubicBezTo>
                  <a:cubicBezTo>
                    <a:pt x="294" y="386"/>
                    <a:pt x="288" y="390"/>
                    <a:pt x="287" y="394"/>
                  </a:cubicBezTo>
                  <a:cubicBezTo>
                    <a:pt x="280" y="395"/>
                    <a:pt x="278" y="424"/>
                    <a:pt x="277" y="430"/>
                  </a:cubicBezTo>
                  <a:cubicBezTo>
                    <a:pt x="274" y="435"/>
                    <a:pt x="271" y="440"/>
                    <a:pt x="269" y="446"/>
                  </a:cubicBezTo>
                  <a:cubicBezTo>
                    <a:pt x="267" y="446"/>
                    <a:pt x="251" y="456"/>
                    <a:pt x="264" y="456"/>
                  </a:cubicBezTo>
                  <a:cubicBezTo>
                    <a:pt x="261" y="464"/>
                    <a:pt x="258" y="471"/>
                    <a:pt x="255" y="478"/>
                  </a:cubicBezTo>
                  <a:cubicBezTo>
                    <a:pt x="248" y="484"/>
                    <a:pt x="245" y="491"/>
                    <a:pt x="249" y="500"/>
                  </a:cubicBezTo>
                  <a:cubicBezTo>
                    <a:pt x="248" y="503"/>
                    <a:pt x="245" y="512"/>
                    <a:pt x="247" y="516"/>
                  </a:cubicBezTo>
                  <a:cubicBezTo>
                    <a:pt x="209" y="543"/>
                    <a:pt x="280" y="536"/>
                    <a:pt x="294" y="533"/>
                  </a:cubicBezTo>
                  <a:cubicBezTo>
                    <a:pt x="323" y="543"/>
                    <a:pt x="354" y="545"/>
                    <a:pt x="384" y="555"/>
                  </a:cubicBezTo>
                  <a:cubicBezTo>
                    <a:pt x="400" y="565"/>
                    <a:pt x="415" y="578"/>
                    <a:pt x="425" y="594"/>
                  </a:cubicBezTo>
                  <a:cubicBezTo>
                    <a:pt x="431" y="597"/>
                    <a:pt x="433" y="595"/>
                    <a:pt x="432" y="589"/>
                  </a:cubicBezTo>
                  <a:cubicBezTo>
                    <a:pt x="428" y="582"/>
                    <a:pt x="422" y="576"/>
                    <a:pt x="416" y="570"/>
                  </a:cubicBezTo>
                  <a:cubicBezTo>
                    <a:pt x="437" y="584"/>
                    <a:pt x="448" y="603"/>
                    <a:pt x="456" y="626"/>
                  </a:cubicBezTo>
                  <a:cubicBezTo>
                    <a:pt x="456" y="627"/>
                    <a:pt x="456" y="628"/>
                    <a:pt x="455" y="628"/>
                  </a:cubicBezTo>
                  <a:cubicBezTo>
                    <a:pt x="452" y="632"/>
                    <a:pt x="448" y="636"/>
                    <a:pt x="445" y="640"/>
                  </a:cubicBezTo>
                  <a:cubicBezTo>
                    <a:pt x="444" y="637"/>
                    <a:pt x="433" y="592"/>
                    <a:pt x="428" y="606"/>
                  </a:cubicBezTo>
                  <a:cubicBezTo>
                    <a:pt x="426" y="611"/>
                    <a:pt x="435" y="627"/>
                    <a:pt x="436" y="633"/>
                  </a:cubicBezTo>
                  <a:cubicBezTo>
                    <a:pt x="438" y="644"/>
                    <a:pt x="437" y="656"/>
                    <a:pt x="435" y="668"/>
                  </a:cubicBezTo>
                  <a:cubicBezTo>
                    <a:pt x="416" y="692"/>
                    <a:pt x="392" y="712"/>
                    <a:pt x="372" y="736"/>
                  </a:cubicBezTo>
                  <a:cubicBezTo>
                    <a:pt x="371" y="740"/>
                    <a:pt x="372" y="742"/>
                    <a:pt x="375" y="742"/>
                  </a:cubicBezTo>
                  <a:cubicBezTo>
                    <a:pt x="380" y="742"/>
                    <a:pt x="388" y="730"/>
                    <a:pt x="391" y="727"/>
                  </a:cubicBezTo>
                  <a:cubicBezTo>
                    <a:pt x="404" y="714"/>
                    <a:pt x="417" y="701"/>
                    <a:pt x="430" y="686"/>
                  </a:cubicBezTo>
                  <a:cubicBezTo>
                    <a:pt x="429" y="689"/>
                    <a:pt x="428" y="691"/>
                    <a:pt x="427" y="694"/>
                  </a:cubicBezTo>
                  <a:cubicBezTo>
                    <a:pt x="423" y="700"/>
                    <a:pt x="400" y="721"/>
                    <a:pt x="401" y="728"/>
                  </a:cubicBezTo>
                  <a:cubicBezTo>
                    <a:pt x="400" y="729"/>
                    <a:pt x="399" y="731"/>
                    <a:pt x="398" y="732"/>
                  </a:cubicBezTo>
                  <a:cubicBezTo>
                    <a:pt x="396" y="733"/>
                    <a:pt x="396" y="734"/>
                    <a:pt x="395" y="735"/>
                  </a:cubicBezTo>
                  <a:cubicBezTo>
                    <a:pt x="354" y="789"/>
                    <a:pt x="315" y="845"/>
                    <a:pt x="277" y="900"/>
                  </a:cubicBezTo>
                  <a:cubicBezTo>
                    <a:pt x="267" y="915"/>
                    <a:pt x="274" y="919"/>
                    <a:pt x="284" y="905"/>
                  </a:cubicBezTo>
                  <a:cubicBezTo>
                    <a:pt x="292" y="892"/>
                    <a:pt x="301" y="879"/>
                    <a:pt x="310" y="866"/>
                  </a:cubicBezTo>
                  <a:cubicBezTo>
                    <a:pt x="331" y="836"/>
                    <a:pt x="353" y="805"/>
                    <a:pt x="375" y="775"/>
                  </a:cubicBezTo>
                  <a:cubicBezTo>
                    <a:pt x="363" y="798"/>
                    <a:pt x="220" y="1010"/>
                    <a:pt x="236" y="1019"/>
                  </a:cubicBezTo>
                  <a:cubicBezTo>
                    <a:pt x="231" y="1027"/>
                    <a:pt x="227" y="1035"/>
                    <a:pt x="224" y="1043"/>
                  </a:cubicBezTo>
                  <a:cubicBezTo>
                    <a:pt x="223" y="1040"/>
                    <a:pt x="221" y="1038"/>
                    <a:pt x="219" y="1035"/>
                  </a:cubicBezTo>
                  <a:cubicBezTo>
                    <a:pt x="214" y="1003"/>
                    <a:pt x="176" y="983"/>
                    <a:pt x="138" y="972"/>
                  </a:cubicBezTo>
                  <a:cubicBezTo>
                    <a:pt x="125" y="967"/>
                    <a:pt x="113" y="966"/>
                    <a:pt x="100" y="963"/>
                  </a:cubicBezTo>
                  <a:cubicBezTo>
                    <a:pt x="109" y="959"/>
                    <a:pt x="91" y="950"/>
                    <a:pt x="89" y="949"/>
                  </a:cubicBezTo>
                  <a:cubicBezTo>
                    <a:pt x="103" y="903"/>
                    <a:pt x="120" y="858"/>
                    <a:pt x="137" y="813"/>
                  </a:cubicBezTo>
                  <a:cubicBezTo>
                    <a:pt x="147" y="789"/>
                    <a:pt x="156" y="765"/>
                    <a:pt x="165" y="741"/>
                  </a:cubicBezTo>
                  <a:cubicBezTo>
                    <a:pt x="167" y="737"/>
                    <a:pt x="186" y="696"/>
                    <a:pt x="174" y="700"/>
                  </a:cubicBezTo>
                  <a:cubicBezTo>
                    <a:pt x="191" y="666"/>
                    <a:pt x="207" y="631"/>
                    <a:pt x="225" y="598"/>
                  </a:cubicBezTo>
                  <a:cubicBezTo>
                    <a:pt x="235" y="580"/>
                    <a:pt x="251" y="519"/>
                    <a:pt x="218" y="561"/>
                  </a:cubicBezTo>
                  <a:cubicBezTo>
                    <a:pt x="201" y="583"/>
                    <a:pt x="191" y="612"/>
                    <a:pt x="182" y="638"/>
                  </a:cubicBezTo>
                  <a:cubicBezTo>
                    <a:pt x="169" y="673"/>
                    <a:pt x="148" y="706"/>
                    <a:pt x="133" y="740"/>
                  </a:cubicBezTo>
                  <a:cubicBezTo>
                    <a:pt x="124" y="740"/>
                    <a:pt x="110" y="776"/>
                    <a:pt x="107" y="784"/>
                  </a:cubicBezTo>
                  <a:cubicBezTo>
                    <a:pt x="95" y="806"/>
                    <a:pt x="86" y="829"/>
                    <a:pt x="75" y="852"/>
                  </a:cubicBezTo>
                  <a:cubicBezTo>
                    <a:pt x="65" y="874"/>
                    <a:pt x="55" y="897"/>
                    <a:pt x="47" y="920"/>
                  </a:cubicBezTo>
                  <a:cubicBezTo>
                    <a:pt x="47" y="922"/>
                    <a:pt x="35" y="952"/>
                    <a:pt x="46" y="947"/>
                  </a:cubicBezTo>
                  <a:cubicBezTo>
                    <a:pt x="50" y="948"/>
                    <a:pt x="53" y="949"/>
                    <a:pt x="57" y="948"/>
                  </a:cubicBezTo>
                  <a:cubicBezTo>
                    <a:pt x="56" y="949"/>
                    <a:pt x="55" y="950"/>
                    <a:pt x="53" y="951"/>
                  </a:cubicBezTo>
                  <a:cubicBezTo>
                    <a:pt x="49" y="939"/>
                    <a:pt x="35" y="974"/>
                    <a:pt x="35" y="977"/>
                  </a:cubicBezTo>
                  <a:cubicBezTo>
                    <a:pt x="30" y="978"/>
                    <a:pt x="29" y="981"/>
                    <a:pt x="30" y="986"/>
                  </a:cubicBezTo>
                  <a:cubicBezTo>
                    <a:pt x="28" y="988"/>
                    <a:pt x="28" y="991"/>
                    <a:pt x="31" y="992"/>
                  </a:cubicBezTo>
                  <a:cubicBezTo>
                    <a:pt x="31" y="993"/>
                    <a:pt x="31" y="995"/>
                    <a:pt x="30" y="996"/>
                  </a:cubicBezTo>
                  <a:cubicBezTo>
                    <a:pt x="20" y="992"/>
                    <a:pt x="17" y="1046"/>
                    <a:pt x="17" y="1052"/>
                  </a:cubicBezTo>
                  <a:cubicBezTo>
                    <a:pt x="11" y="1076"/>
                    <a:pt x="12" y="1103"/>
                    <a:pt x="13" y="1127"/>
                  </a:cubicBezTo>
                  <a:cubicBezTo>
                    <a:pt x="14" y="1139"/>
                    <a:pt x="12" y="1228"/>
                    <a:pt x="20" y="1230"/>
                  </a:cubicBezTo>
                  <a:cubicBezTo>
                    <a:pt x="11" y="1241"/>
                    <a:pt x="0" y="1268"/>
                    <a:pt x="23" y="1253"/>
                  </a:cubicBezTo>
                  <a:cubicBezTo>
                    <a:pt x="49" y="1236"/>
                    <a:pt x="72" y="1216"/>
                    <a:pt x="94" y="1195"/>
                  </a:cubicBezTo>
                  <a:cubicBezTo>
                    <a:pt x="111" y="1178"/>
                    <a:pt x="128" y="1160"/>
                    <a:pt x="146" y="1145"/>
                  </a:cubicBezTo>
                  <a:cubicBezTo>
                    <a:pt x="161" y="1135"/>
                    <a:pt x="201" y="1111"/>
                    <a:pt x="206" y="1094"/>
                  </a:cubicBezTo>
                  <a:cubicBezTo>
                    <a:pt x="209" y="1093"/>
                    <a:pt x="216" y="1091"/>
                    <a:pt x="214" y="1086"/>
                  </a:cubicBezTo>
                  <a:cubicBezTo>
                    <a:pt x="217" y="1088"/>
                    <a:pt x="219" y="1084"/>
                    <a:pt x="220" y="1081"/>
                  </a:cubicBezTo>
                  <a:cubicBezTo>
                    <a:pt x="224" y="1079"/>
                    <a:pt x="228" y="1076"/>
                    <a:pt x="230" y="1073"/>
                  </a:cubicBezTo>
                  <a:cubicBezTo>
                    <a:pt x="236" y="1071"/>
                    <a:pt x="235" y="1054"/>
                    <a:pt x="234" y="1049"/>
                  </a:cubicBezTo>
                  <a:cubicBezTo>
                    <a:pt x="242" y="1036"/>
                    <a:pt x="322" y="930"/>
                    <a:pt x="316" y="927"/>
                  </a:cubicBezTo>
                  <a:cubicBezTo>
                    <a:pt x="311" y="923"/>
                    <a:pt x="290" y="958"/>
                    <a:pt x="286" y="963"/>
                  </a:cubicBezTo>
                  <a:cubicBezTo>
                    <a:pt x="288" y="959"/>
                    <a:pt x="289" y="955"/>
                    <a:pt x="291" y="951"/>
                  </a:cubicBezTo>
                  <a:cubicBezTo>
                    <a:pt x="314" y="917"/>
                    <a:pt x="335" y="880"/>
                    <a:pt x="357" y="845"/>
                  </a:cubicBezTo>
                  <a:cubicBezTo>
                    <a:pt x="370" y="826"/>
                    <a:pt x="382" y="807"/>
                    <a:pt x="394" y="788"/>
                  </a:cubicBezTo>
                  <a:cubicBezTo>
                    <a:pt x="401" y="778"/>
                    <a:pt x="408" y="767"/>
                    <a:pt x="415" y="757"/>
                  </a:cubicBezTo>
                  <a:cubicBezTo>
                    <a:pt x="415" y="756"/>
                    <a:pt x="437" y="722"/>
                    <a:pt x="424" y="729"/>
                  </a:cubicBezTo>
                  <a:cubicBezTo>
                    <a:pt x="426" y="725"/>
                    <a:pt x="428" y="721"/>
                    <a:pt x="430" y="717"/>
                  </a:cubicBezTo>
                  <a:cubicBezTo>
                    <a:pt x="444" y="697"/>
                    <a:pt x="470" y="676"/>
                    <a:pt x="474" y="651"/>
                  </a:cubicBezTo>
                  <a:cubicBezTo>
                    <a:pt x="477" y="646"/>
                    <a:pt x="481" y="641"/>
                    <a:pt x="484" y="636"/>
                  </a:cubicBezTo>
                  <a:cubicBezTo>
                    <a:pt x="489" y="645"/>
                    <a:pt x="511" y="615"/>
                    <a:pt x="514" y="611"/>
                  </a:cubicBezTo>
                  <a:cubicBezTo>
                    <a:pt x="530" y="594"/>
                    <a:pt x="547" y="578"/>
                    <a:pt x="565" y="561"/>
                  </a:cubicBezTo>
                  <a:cubicBezTo>
                    <a:pt x="580" y="546"/>
                    <a:pt x="594" y="529"/>
                    <a:pt x="603" y="510"/>
                  </a:cubicBezTo>
                  <a:cubicBezTo>
                    <a:pt x="611" y="499"/>
                    <a:pt x="646" y="463"/>
                    <a:pt x="643" y="449"/>
                  </a:cubicBezTo>
                  <a:cubicBezTo>
                    <a:pt x="675" y="406"/>
                    <a:pt x="711" y="367"/>
                    <a:pt x="748" y="328"/>
                  </a:cubicBezTo>
                  <a:cubicBezTo>
                    <a:pt x="766" y="309"/>
                    <a:pt x="778" y="285"/>
                    <a:pt x="796" y="267"/>
                  </a:cubicBezTo>
                  <a:cubicBezTo>
                    <a:pt x="802" y="261"/>
                    <a:pt x="842" y="204"/>
                    <a:pt x="815" y="221"/>
                  </a:cubicBezTo>
                  <a:cubicBezTo>
                    <a:pt x="828" y="208"/>
                    <a:pt x="781" y="151"/>
                    <a:pt x="774" y="140"/>
                  </a:cubicBezTo>
                  <a:cubicBezTo>
                    <a:pt x="788" y="150"/>
                    <a:pt x="801" y="162"/>
                    <a:pt x="812" y="175"/>
                  </a:cubicBezTo>
                  <a:cubicBezTo>
                    <a:pt x="817" y="180"/>
                    <a:pt x="832" y="209"/>
                    <a:pt x="838" y="209"/>
                  </a:cubicBezTo>
                  <a:cubicBezTo>
                    <a:pt x="849" y="209"/>
                    <a:pt x="803" y="142"/>
                    <a:pt x="797" y="134"/>
                  </a:cubicBezTo>
                  <a:cubicBezTo>
                    <a:pt x="777" y="110"/>
                    <a:pt x="752" y="90"/>
                    <a:pt x="725" y="75"/>
                  </a:cubicBezTo>
                  <a:cubicBezTo>
                    <a:pt x="694" y="59"/>
                    <a:pt x="659" y="39"/>
                    <a:pt x="626" y="31"/>
                  </a:cubicBezTo>
                  <a:cubicBezTo>
                    <a:pt x="586" y="17"/>
                    <a:pt x="529" y="0"/>
                    <a:pt x="488" y="22"/>
                  </a:cubicBezTo>
                  <a:close/>
                  <a:moveTo>
                    <a:pt x="233" y="557"/>
                  </a:moveTo>
                  <a:cubicBezTo>
                    <a:pt x="231" y="575"/>
                    <a:pt x="220" y="591"/>
                    <a:pt x="212" y="607"/>
                  </a:cubicBezTo>
                  <a:cubicBezTo>
                    <a:pt x="210" y="607"/>
                    <a:pt x="208" y="607"/>
                    <a:pt x="207" y="608"/>
                  </a:cubicBezTo>
                  <a:cubicBezTo>
                    <a:pt x="209" y="604"/>
                    <a:pt x="210" y="600"/>
                    <a:pt x="206" y="598"/>
                  </a:cubicBezTo>
                  <a:cubicBezTo>
                    <a:pt x="214" y="581"/>
                    <a:pt x="223" y="565"/>
                    <a:pt x="233" y="557"/>
                  </a:cubicBezTo>
                  <a:close/>
                  <a:moveTo>
                    <a:pt x="206" y="1022"/>
                  </a:moveTo>
                  <a:cubicBezTo>
                    <a:pt x="205" y="1022"/>
                    <a:pt x="205" y="1022"/>
                    <a:pt x="204" y="1022"/>
                  </a:cubicBezTo>
                  <a:cubicBezTo>
                    <a:pt x="201" y="1019"/>
                    <a:pt x="197" y="1015"/>
                    <a:pt x="192" y="1015"/>
                  </a:cubicBezTo>
                  <a:cubicBezTo>
                    <a:pt x="189" y="1010"/>
                    <a:pt x="186" y="1006"/>
                    <a:pt x="182" y="1003"/>
                  </a:cubicBezTo>
                  <a:cubicBezTo>
                    <a:pt x="182" y="1001"/>
                    <a:pt x="181" y="1000"/>
                    <a:pt x="180" y="999"/>
                  </a:cubicBezTo>
                  <a:cubicBezTo>
                    <a:pt x="176" y="997"/>
                    <a:pt x="176" y="997"/>
                    <a:pt x="176" y="997"/>
                  </a:cubicBezTo>
                  <a:cubicBezTo>
                    <a:pt x="176" y="996"/>
                    <a:pt x="175" y="995"/>
                    <a:pt x="174" y="995"/>
                  </a:cubicBezTo>
                  <a:cubicBezTo>
                    <a:pt x="188" y="1002"/>
                    <a:pt x="199" y="1011"/>
                    <a:pt x="206" y="1022"/>
                  </a:cubicBezTo>
                  <a:close/>
                  <a:moveTo>
                    <a:pt x="95" y="962"/>
                  </a:moveTo>
                  <a:cubicBezTo>
                    <a:pt x="91" y="961"/>
                    <a:pt x="87" y="961"/>
                    <a:pt x="84" y="960"/>
                  </a:cubicBezTo>
                  <a:cubicBezTo>
                    <a:pt x="85" y="959"/>
                    <a:pt x="86" y="958"/>
                    <a:pt x="86" y="957"/>
                  </a:cubicBezTo>
                  <a:cubicBezTo>
                    <a:pt x="89" y="958"/>
                    <a:pt x="92" y="960"/>
                    <a:pt x="95" y="962"/>
                  </a:cubicBezTo>
                  <a:close/>
                  <a:moveTo>
                    <a:pt x="167" y="715"/>
                  </a:moveTo>
                  <a:cubicBezTo>
                    <a:pt x="159" y="735"/>
                    <a:pt x="152" y="755"/>
                    <a:pt x="144" y="774"/>
                  </a:cubicBezTo>
                  <a:cubicBezTo>
                    <a:pt x="137" y="791"/>
                    <a:pt x="130" y="809"/>
                    <a:pt x="124" y="827"/>
                  </a:cubicBezTo>
                  <a:cubicBezTo>
                    <a:pt x="136" y="789"/>
                    <a:pt x="149" y="751"/>
                    <a:pt x="167" y="715"/>
                  </a:cubicBezTo>
                  <a:close/>
                  <a:moveTo>
                    <a:pt x="125" y="777"/>
                  </a:moveTo>
                  <a:cubicBezTo>
                    <a:pt x="120" y="790"/>
                    <a:pt x="115" y="803"/>
                    <a:pt x="110" y="815"/>
                  </a:cubicBezTo>
                  <a:cubicBezTo>
                    <a:pt x="110" y="814"/>
                    <a:pt x="109" y="813"/>
                    <a:pt x="109" y="812"/>
                  </a:cubicBezTo>
                  <a:cubicBezTo>
                    <a:pt x="114" y="800"/>
                    <a:pt x="119" y="788"/>
                    <a:pt x="125" y="777"/>
                  </a:cubicBezTo>
                  <a:close/>
                  <a:moveTo>
                    <a:pt x="112" y="837"/>
                  </a:moveTo>
                  <a:cubicBezTo>
                    <a:pt x="101" y="873"/>
                    <a:pt x="90" y="909"/>
                    <a:pt x="74" y="944"/>
                  </a:cubicBezTo>
                  <a:cubicBezTo>
                    <a:pt x="74" y="943"/>
                    <a:pt x="74" y="943"/>
                    <a:pt x="73" y="943"/>
                  </a:cubicBezTo>
                  <a:cubicBezTo>
                    <a:pt x="76" y="934"/>
                    <a:pt x="79" y="925"/>
                    <a:pt x="83" y="915"/>
                  </a:cubicBezTo>
                  <a:cubicBezTo>
                    <a:pt x="89" y="915"/>
                    <a:pt x="108" y="846"/>
                    <a:pt x="112" y="837"/>
                  </a:cubicBezTo>
                  <a:close/>
                  <a:moveTo>
                    <a:pt x="80" y="960"/>
                  </a:moveTo>
                  <a:cubicBezTo>
                    <a:pt x="78" y="960"/>
                    <a:pt x="77" y="960"/>
                    <a:pt x="75" y="960"/>
                  </a:cubicBezTo>
                  <a:cubicBezTo>
                    <a:pt x="76" y="958"/>
                    <a:pt x="78" y="956"/>
                    <a:pt x="79" y="953"/>
                  </a:cubicBezTo>
                  <a:cubicBezTo>
                    <a:pt x="79" y="953"/>
                    <a:pt x="79" y="953"/>
                    <a:pt x="79" y="953"/>
                  </a:cubicBezTo>
                  <a:cubicBezTo>
                    <a:pt x="78" y="956"/>
                    <a:pt x="78" y="958"/>
                    <a:pt x="80" y="960"/>
                  </a:cubicBezTo>
                  <a:close/>
                  <a:moveTo>
                    <a:pt x="95" y="845"/>
                  </a:moveTo>
                  <a:cubicBezTo>
                    <a:pt x="92" y="856"/>
                    <a:pt x="75" y="895"/>
                    <a:pt x="79" y="903"/>
                  </a:cubicBezTo>
                  <a:cubicBezTo>
                    <a:pt x="74" y="916"/>
                    <a:pt x="69" y="929"/>
                    <a:pt x="65" y="941"/>
                  </a:cubicBezTo>
                  <a:cubicBezTo>
                    <a:pt x="63" y="941"/>
                    <a:pt x="60" y="941"/>
                    <a:pt x="57" y="940"/>
                  </a:cubicBezTo>
                  <a:cubicBezTo>
                    <a:pt x="69" y="909"/>
                    <a:pt x="81" y="878"/>
                    <a:pt x="95" y="845"/>
                  </a:cubicBezTo>
                  <a:close/>
                  <a:moveTo>
                    <a:pt x="54" y="927"/>
                  </a:moveTo>
                  <a:cubicBezTo>
                    <a:pt x="57" y="917"/>
                    <a:pt x="60" y="907"/>
                    <a:pt x="64" y="896"/>
                  </a:cubicBezTo>
                  <a:cubicBezTo>
                    <a:pt x="65" y="897"/>
                    <a:pt x="65" y="897"/>
                    <a:pt x="65" y="897"/>
                  </a:cubicBezTo>
                  <a:cubicBezTo>
                    <a:pt x="61" y="907"/>
                    <a:pt x="57" y="917"/>
                    <a:pt x="54" y="927"/>
                  </a:cubicBezTo>
                  <a:close/>
                  <a:moveTo>
                    <a:pt x="44" y="972"/>
                  </a:moveTo>
                  <a:cubicBezTo>
                    <a:pt x="45" y="972"/>
                    <a:pt x="45" y="972"/>
                    <a:pt x="45" y="972"/>
                  </a:cubicBezTo>
                  <a:cubicBezTo>
                    <a:pt x="48" y="966"/>
                    <a:pt x="54" y="960"/>
                    <a:pt x="61" y="956"/>
                  </a:cubicBezTo>
                  <a:cubicBezTo>
                    <a:pt x="60" y="957"/>
                    <a:pt x="58" y="965"/>
                    <a:pt x="58" y="966"/>
                  </a:cubicBezTo>
                  <a:cubicBezTo>
                    <a:pt x="57" y="967"/>
                    <a:pt x="57" y="968"/>
                    <a:pt x="56" y="969"/>
                  </a:cubicBezTo>
                  <a:cubicBezTo>
                    <a:pt x="53" y="973"/>
                    <a:pt x="46" y="977"/>
                    <a:pt x="52" y="983"/>
                  </a:cubicBezTo>
                  <a:cubicBezTo>
                    <a:pt x="52" y="983"/>
                    <a:pt x="52" y="983"/>
                    <a:pt x="52" y="983"/>
                  </a:cubicBezTo>
                  <a:cubicBezTo>
                    <a:pt x="52" y="983"/>
                    <a:pt x="52" y="983"/>
                    <a:pt x="51" y="983"/>
                  </a:cubicBezTo>
                  <a:cubicBezTo>
                    <a:pt x="51" y="978"/>
                    <a:pt x="45" y="980"/>
                    <a:pt x="42" y="981"/>
                  </a:cubicBezTo>
                  <a:cubicBezTo>
                    <a:pt x="43" y="978"/>
                    <a:pt x="43" y="975"/>
                    <a:pt x="44" y="972"/>
                  </a:cubicBezTo>
                  <a:close/>
                  <a:moveTo>
                    <a:pt x="25" y="1224"/>
                  </a:moveTo>
                  <a:cubicBezTo>
                    <a:pt x="24" y="1216"/>
                    <a:pt x="24" y="1209"/>
                    <a:pt x="24" y="1201"/>
                  </a:cubicBezTo>
                  <a:cubicBezTo>
                    <a:pt x="27" y="1195"/>
                    <a:pt x="25" y="1181"/>
                    <a:pt x="25" y="1174"/>
                  </a:cubicBezTo>
                  <a:cubicBezTo>
                    <a:pt x="32" y="1176"/>
                    <a:pt x="32" y="1161"/>
                    <a:pt x="33" y="1158"/>
                  </a:cubicBezTo>
                  <a:cubicBezTo>
                    <a:pt x="35" y="1161"/>
                    <a:pt x="38" y="1164"/>
                    <a:pt x="41" y="1167"/>
                  </a:cubicBezTo>
                  <a:cubicBezTo>
                    <a:pt x="34" y="1174"/>
                    <a:pt x="34" y="1183"/>
                    <a:pt x="45" y="1182"/>
                  </a:cubicBezTo>
                  <a:cubicBezTo>
                    <a:pt x="45" y="1184"/>
                    <a:pt x="46" y="1186"/>
                    <a:pt x="46" y="1188"/>
                  </a:cubicBezTo>
                  <a:cubicBezTo>
                    <a:pt x="43" y="1192"/>
                    <a:pt x="27" y="1211"/>
                    <a:pt x="32" y="1215"/>
                  </a:cubicBezTo>
                  <a:cubicBezTo>
                    <a:pt x="30" y="1218"/>
                    <a:pt x="27" y="1221"/>
                    <a:pt x="25" y="1224"/>
                  </a:cubicBezTo>
                  <a:close/>
                  <a:moveTo>
                    <a:pt x="48" y="1162"/>
                  </a:moveTo>
                  <a:cubicBezTo>
                    <a:pt x="47" y="1161"/>
                    <a:pt x="45" y="1159"/>
                    <a:pt x="43" y="1158"/>
                  </a:cubicBezTo>
                  <a:cubicBezTo>
                    <a:pt x="47" y="1159"/>
                    <a:pt x="51" y="1160"/>
                    <a:pt x="55" y="1161"/>
                  </a:cubicBezTo>
                  <a:cubicBezTo>
                    <a:pt x="54" y="1161"/>
                    <a:pt x="53" y="1161"/>
                    <a:pt x="53" y="1162"/>
                  </a:cubicBezTo>
                  <a:cubicBezTo>
                    <a:pt x="52" y="1161"/>
                    <a:pt x="51" y="1161"/>
                    <a:pt x="51" y="1161"/>
                  </a:cubicBezTo>
                  <a:cubicBezTo>
                    <a:pt x="50" y="1161"/>
                    <a:pt x="49" y="1162"/>
                    <a:pt x="48" y="1162"/>
                  </a:cubicBezTo>
                  <a:close/>
                  <a:moveTo>
                    <a:pt x="49" y="1200"/>
                  </a:moveTo>
                  <a:cubicBezTo>
                    <a:pt x="48" y="1201"/>
                    <a:pt x="48" y="1201"/>
                    <a:pt x="47" y="1202"/>
                  </a:cubicBezTo>
                  <a:cubicBezTo>
                    <a:pt x="47" y="1202"/>
                    <a:pt x="47" y="1201"/>
                    <a:pt x="47" y="1201"/>
                  </a:cubicBezTo>
                  <a:cubicBezTo>
                    <a:pt x="47" y="1201"/>
                    <a:pt x="48" y="1200"/>
                    <a:pt x="48" y="1199"/>
                  </a:cubicBezTo>
                  <a:cubicBezTo>
                    <a:pt x="48" y="1200"/>
                    <a:pt x="49" y="1200"/>
                    <a:pt x="49" y="1200"/>
                  </a:cubicBezTo>
                  <a:close/>
                  <a:moveTo>
                    <a:pt x="41" y="1230"/>
                  </a:moveTo>
                  <a:cubicBezTo>
                    <a:pt x="41" y="1230"/>
                    <a:pt x="41" y="1230"/>
                    <a:pt x="41" y="1230"/>
                  </a:cubicBezTo>
                  <a:cubicBezTo>
                    <a:pt x="45" y="1225"/>
                    <a:pt x="50" y="1221"/>
                    <a:pt x="54" y="1216"/>
                  </a:cubicBezTo>
                  <a:cubicBezTo>
                    <a:pt x="54" y="1215"/>
                    <a:pt x="55" y="1215"/>
                    <a:pt x="55" y="1214"/>
                  </a:cubicBezTo>
                  <a:cubicBezTo>
                    <a:pt x="58" y="1214"/>
                    <a:pt x="59" y="1212"/>
                    <a:pt x="60" y="1210"/>
                  </a:cubicBezTo>
                  <a:cubicBezTo>
                    <a:pt x="62" y="1209"/>
                    <a:pt x="63" y="1207"/>
                    <a:pt x="65" y="1206"/>
                  </a:cubicBezTo>
                  <a:cubicBezTo>
                    <a:pt x="65" y="1207"/>
                    <a:pt x="66" y="1208"/>
                    <a:pt x="67" y="1208"/>
                  </a:cubicBezTo>
                  <a:cubicBezTo>
                    <a:pt x="58" y="1216"/>
                    <a:pt x="49" y="1223"/>
                    <a:pt x="41" y="1230"/>
                  </a:cubicBezTo>
                  <a:close/>
                  <a:moveTo>
                    <a:pt x="59" y="1187"/>
                  </a:moveTo>
                  <a:cubicBezTo>
                    <a:pt x="59" y="1189"/>
                    <a:pt x="59" y="1190"/>
                    <a:pt x="59" y="1192"/>
                  </a:cubicBezTo>
                  <a:cubicBezTo>
                    <a:pt x="58" y="1192"/>
                    <a:pt x="57" y="1193"/>
                    <a:pt x="56" y="1194"/>
                  </a:cubicBezTo>
                  <a:cubicBezTo>
                    <a:pt x="57" y="1192"/>
                    <a:pt x="58" y="1189"/>
                    <a:pt x="59" y="1187"/>
                  </a:cubicBezTo>
                  <a:close/>
                  <a:moveTo>
                    <a:pt x="58" y="1162"/>
                  </a:moveTo>
                  <a:cubicBezTo>
                    <a:pt x="58" y="1163"/>
                    <a:pt x="59" y="1163"/>
                    <a:pt x="60" y="1163"/>
                  </a:cubicBezTo>
                  <a:cubicBezTo>
                    <a:pt x="60" y="1164"/>
                    <a:pt x="60" y="1164"/>
                    <a:pt x="59" y="1165"/>
                  </a:cubicBezTo>
                  <a:cubicBezTo>
                    <a:pt x="59" y="1164"/>
                    <a:pt x="58" y="1163"/>
                    <a:pt x="58" y="1162"/>
                  </a:cubicBezTo>
                  <a:close/>
                  <a:moveTo>
                    <a:pt x="70" y="1184"/>
                  </a:moveTo>
                  <a:cubicBezTo>
                    <a:pt x="69" y="1181"/>
                    <a:pt x="68" y="1179"/>
                    <a:pt x="65" y="1177"/>
                  </a:cubicBezTo>
                  <a:cubicBezTo>
                    <a:pt x="67" y="1176"/>
                    <a:pt x="69" y="1175"/>
                    <a:pt x="71" y="1173"/>
                  </a:cubicBezTo>
                  <a:cubicBezTo>
                    <a:pt x="73" y="1175"/>
                    <a:pt x="75" y="1177"/>
                    <a:pt x="77" y="1179"/>
                  </a:cubicBezTo>
                  <a:cubicBezTo>
                    <a:pt x="75" y="1180"/>
                    <a:pt x="72" y="1182"/>
                    <a:pt x="70" y="1184"/>
                  </a:cubicBezTo>
                  <a:close/>
                  <a:moveTo>
                    <a:pt x="212" y="1077"/>
                  </a:moveTo>
                  <a:cubicBezTo>
                    <a:pt x="207" y="1080"/>
                    <a:pt x="202" y="1084"/>
                    <a:pt x="198" y="1089"/>
                  </a:cubicBezTo>
                  <a:cubicBezTo>
                    <a:pt x="156" y="1111"/>
                    <a:pt x="124" y="1147"/>
                    <a:pt x="86" y="1173"/>
                  </a:cubicBezTo>
                  <a:cubicBezTo>
                    <a:pt x="83" y="1169"/>
                    <a:pt x="81" y="1167"/>
                    <a:pt x="78" y="1164"/>
                  </a:cubicBezTo>
                  <a:cubicBezTo>
                    <a:pt x="77" y="1162"/>
                    <a:pt x="71" y="1160"/>
                    <a:pt x="69" y="1159"/>
                  </a:cubicBezTo>
                  <a:cubicBezTo>
                    <a:pt x="60" y="1148"/>
                    <a:pt x="46" y="1143"/>
                    <a:pt x="34" y="1146"/>
                  </a:cubicBezTo>
                  <a:cubicBezTo>
                    <a:pt x="35" y="1142"/>
                    <a:pt x="35" y="1138"/>
                    <a:pt x="35" y="1134"/>
                  </a:cubicBezTo>
                  <a:cubicBezTo>
                    <a:pt x="37" y="1134"/>
                    <a:pt x="38" y="1132"/>
                    <a:pt x="38" y="1130"/>
                  </a:cubicBezTo>
                  <a:cubicBezTo>
                    <a:pt x="38" y="1120"/>
                    <a:pt x="42" y="1074"/>
                    <a:pt x="35" y="1073"/>
                  </a:cubicBezTo>
                  <a:cubicBezTo>
                    <a:pt x="25" y="1073"/>
                    <a:pt x="27" y="1142"/>
                    <a:pt x="26" y="1151"/>
                  </a:cubicBezTo>
                  <a:cubicBezTo>
                    <a:pt x="26" y="1124"/>
                    <a:pt x="21" y="1096"/>
                    <a:pt x="23" y="1070"/>
                  </a:cubicBezTo>
                  <a:cubicBezTo>
                    <a:pt x="27" y="1067"/>
                    <a:pt x="25" y="1055"/>
                    <a:pt x="25" y="1051"/>
                  </a:cubicBezTo>
                  <a:cubicBezTo>
                    <a:pt x="29" y="1049"/>
                    <a:pt x="35" y="1009"/>
                    <a:pt x="31" y="1007"/>
                  </a:cubicBezTo>
                  <a:cubicBezTo>
                    <a:pt x="32" y="1005"/>
                    <a:pt x="32" y="1003"/>
                    <a:pt x="33" y="1001"/>
                  </a:cubicBezTo>
                  <a:cubicBezTo>
                    <a:pt x="34" y="1001"/>
                    <a:pt x="35" y="1001"/>
                    <a:pt x="37" y="1000"/>
                  </a:cubicBezTo>
                  <a:cubicBezTo>
                    <a:pt x="40" y="1002"/>
                    <a:pt x="46" y="998"/>
                    <a:pt x="42" y="994"/>
                  </a:cubicBezTo>
                  <a:cubicBezTo>
                    <a:pt x="43" y="994"/>
                    <a:pt x="43" y="993"/>
                    <a:pt x="43" y="992"/>
                  </a:cubicBezTo>
                  <a:cubicBezTo>
                    <a:pt x="63" y="991"/>
                    <a:pt x="84" y="991"/>
                    <a:pt x="103" y="994"/>
                  </a:cubicBezTo>
                  <a:cubicBezTo>
                    <a:pt x="121" y="997"/>
                    <a:pt x="144" y="1014"/>
                    <a:pt x="159" y="1014"/>
                  </a:cubicBezTo>
                  <a:cubicBezTo>
                    <a:pt x="175" y="1014"/>
                    <a:pt x="133" y="994"/>
                    <a:pt x="130" y="993"/>
                  </a:cubicBezTo>
                  <a:cubicBezTo>
                    <a:pt x="108" y="985"/>
                    <a:pt x="85" y="983"/>
                    <a:pt x="61" y="983"/>
                  </a:cubicBezTo>
                  <a:cubicBezTo>
                    <a:pt x="64" y="980"/>
                    <a:pt x="66" y="977"/>
                    <a:pt x="68" y="973"/>
                  </a:cubicBezTo>
                  <a:cubicBezTo>
                    <a:pt x="74" y="971"/>
                    <a:pt x="82" y="970"/>
                    <a:pt x="91" y="971"/>
                  </a:cubicBezTo>
                  <a:cubicBezTo>
                    <a:pt x="94" y="971"/>
                    <a:pt x="98" y="972"/>
                    <a:pt x="102" y="972"/>
                  </a:cubicBezTo>
                  <a:cubicBezTo>
                    <a:pt x="101" y="980"/>
                    <a:pt x="139" y="987"/>
                    <a:pt x="143" y="988"/>
                  </a:cubicBezTo>
                  <a:cubicBezTo>
                    <a:pt x="144" y="989"/>
                    <a:pt x="145" y="989"/>
                    <a:pt x="146" y="989"/>
                  </a:cubicBezTo>
                  <a:cubicBezTo>
                    <a:pt x="146" y="992"/>
                    <a:pt x="160" y="1007"/>
                    <a:pt x="161" y="997"/>
                  </a:cubicBezTo>
                  <a:cubicBezTo>
                    <a:pt x="163" y="999"/>
                    <a:pt x="166" y="1000"/>
                    <a:pt x="168" y="1001"/>
                  </a:cubicBezTo>
                  <a:cubicBezTo>
                    <a:pt x="168" y="1002"/>
                    <a:pt x="169" y="1002"/>
                    <a:pt x="169" y="1002"/>
                  </a:cubicBezTo>
                  <a:cubicBezTo>
                    <a:pt x="170" y="1004"/>
                    <a:pt x="172" y="1010"/>
                    <a:pt x="176" y="1009"/>
                  </a:cubicBezTo>
                  <a:cubicBezTo>
                    <a:pt x="186" y="1019"/>
                    <a:pt x="192" y="1050"/>
                    <a:pt x="206" y="1054"/>
                  </a:cubicBezTo>
                  <a:cubicBezTo>
                    <a:pt x="210" y="1066"/>
                    <a:pt x="212" y="1042"/>
                    <a:pt x="210" y="1037"/>
                  </a:cubicBezTo>
                  <a:cubicBezTo>
                    <a:pt x="211" y="1038"/>
                    <a:pt x="211" y="1038"/>
                    <a:pt x="211" y="1038"/>
                  </a:cubicBezTo>
                  <a:cubicBezTo>
                    <a:pt x="211" y="1041"/>
                    <a:pt x="212" y="1042"/>
                    <a:pt x="215" y="1043"/>
                  </a:cubicBezTo>
                  <a:cubicBezTo>
                    <a:pt x="217" y="1046"/>
                    <a:pt x="218" y="1049"/>
                    <a:pt x="219" y="1051"/>
                  </a:cubicBezTo>
                  <a:cubicBezTo>
                    <a:pt x="215" y="1059"/>
                    <a:pt x="213" y="1067"/>
                    <a:pt x="212" y="1077"/>
                  </a:cubicBezTo>
                  <a:close/>
                  <a:moveTo>
                    <a:pt x="264" y="992"/>
                  </a:moveTo>
                  <a:cubicBezTo>
                    <a:pt x="267" y="987"/>
                    <a:pt x="270" y="982"/>
                    <a:pt x="273" y="977"/>
                  </a:cubicBezTo>
                  <a:cubicBezTo>
                    <a:pt x="273" y="978"/>
                    <a:pt x="273" y="979"/>
                    <a:pt x="273" y="980"/>
                  </a:cubicBezTo>
                  <a:cubicBezTo>
                    <a:pt x="270" y="984"/>
                    <a:pt x="267" y="988"/>
                    <a:pt x="264" y="992"/>
                  </a:cubicBezTo>
                  <a:close/>
                  <a:moveTo>
                    <a:pt x="257" y="979"/>
                  </a:moveTo>
                  <a:cubicBezTo>
                    <a:pt x="255" y="983"/>
                    <a:pt x="253" y="987"/>
                    <a:pt x="251" y="991"/>
                  </a:cubicBezTo>
                  <a:cubicBezTo>
                    <a:pt x="257" y="976"/>
                    <a:pt x="265" y="962"/>
                    <a:pt x="274" y="948"/>
                  </a:cubicBezTo>
                  <a:cubicBezTo>
                    <a:pt x="268" y="958"/>
                    <a:pt x="263" y="969"/>
                    <a:pt x="257" y="979"/>
                  </a:cubicBezTo>
                  <a:close/>
                  <a:moveTo>
                    <a:pt x="601" y="431"/>
                  </a:moveTo>
                  <a:cubicBezTo>
                    <a:pt x="600" y="430"/>
                    <a:pt x="600" y="430"/>
                    <a:pt x="599" y="430"/>
                  </a:cubicBezTo>
                  <a:cubicBezTo>
                    <a:pt x="597" y="428"/>
                    <a:pt x="595" y="425"/>
                    <a:pt x="593" y="423"/>
                  </a:cubicBezTo>
                  <a:cubicBezTo>
                    <a:pt x="593" y="419"/>
                    <a:pt x="592" y="416"/>
                    <a:pt x="591" y="412"/>
                  </a:cubicBezTo>
                  <a:cubicBezTo>
                    <a:pt x="595" y="418"/>
                    <a:pt x="598" y="424"/>
                    <a:pt x="601" y="431"/>
                  </a:cubicBezTo>
                  <a:close/>
                  <a:moveTo>
                    <a:pt x="604" y="448"/>
                  </a:moveTo>
                  <a:cubicBezTo>
                    <a:pt x="598" y="456"/>
                    <a:pt x="591" y="463"/>
                    <a:pt x="584" y="470"/>
                  </a:cubicBezTo>
                  <a:cubicBezTo>
                    <a:pt x="589" y="461"/>
                    <a:pt x="594" y="452"/>
                    <a:pt x="599" y="443"/>
                  </a:cubicBezTo>
                  <a:cubicBezTo>
                    <a:pt x="601" y="444"/>
                    <a:pt x="602" y="446"/>
                    <a:pt x="604" y="448"/>
                  </a:cubicBezTo>
                  <a:close/>
                  <a:moveTo>
                    <a:pt x="585" y="426"/>
                  </a:moveTo>
                  <a:cubicBezTo>
                    <a:pt x="585" y="426"/>
                    <a:pt x="584" y="427"/>
                    <a:pt x="584" y="428"/>
                  </a:cubicBezTo>
                  <a:cubicBezTo>
                    <a:pt x="584" y="426"/>
                    <a:pt x="583" y="425"/>
                    <a:pt x="583" y="423"/>
                  </a:cubicBezTo>
                  <a:cubicBezTo>
                    <a:pt x="583" y="424"/>
                    <a:pt x="584" y="425"/>
                    <a:pt x="585" y="426"/>
                  </a:cubicBezTo>
                  <a:close/>
                  <a:moveTo>
                    <a:pt x="579" y="405"/>
                  </a:moveTo>
                  <a:cubicBezTo>
                    <a:pt x="580" y="407"/>
                    <a:pt x="580" y="408"/>
                    <a:pt x="581" y="410"/>
                  </a:cubicBezTo>
                  <a:cubicBezTo>
                    <a:pt x="579" y="407"/>
                    <a:pt x="577" y="405"/>
                    <a:pt x="575" y="403"/>
                  </a:cubicBezTo>
                  <a:cubicBezTo>
                    <a:pt x="577" y="404"/>
                    <a:pt x="578" y="404"/>
                    <a:pt x="579" y="405"/>
                  </a:cubicBezTo>
                  <a:close/>
                  <a:moveTo>
                    <a:pt x="567" y="387"/>
                  </a:moveTo>
                  <a:cubicBezTo>
                    <a:pt x="568" y="388"/>
                    <a:pt x="569" y="390"/>
                    <a:pt x="571" y="392"/>
                  </a:cubicBezTo>
                  <a:cubicBezTo>
                    <a:pt x="567" y="390"/>
                    <a:pt x="564" y="388"/>
                    <a:pt x="560" y="387"/>
                  </a:cubicBezTo>
                  <a:cubicBezTo>
                    <a:pt x="555" y="381"/>
                    <a:pt x="549" y="376"/>
                    <a:pt x="544" y="370"/>
                  </a:cubicBezTo>
                  <a:cubicBezTo>
                    <a:pt x="552" y="375"/>
                    <a:pt x="560" y="381"/>
                    <a:pt x="567" y="387"/>
                  </a:cubicBezTo>
                  <a:close/>
                  <a:moveTo>
                    <a:pt x="534" y="355"/>
                  </a:moveTo>
                  <a:cubicBezTo>
                    <a:pt x="528" y="352"/>
                    <a:pt x="522" y="349"/>
                    <a:pt x="516" y="347"/>
                  </a:cubicBezTo>
                  <a:cubicBezTo>
                    <a:pt x="513" y="345"/>
                    <a:pt x="510" y="342"/>
                    <a:pt x="507" y="340"/>
                  </a:cubicBezTo>
                  <a:cubicBezTo>
                    <a:pt x="516" y="345"/>
                    <a:pt x="526" y="350"/>
                    <a:pt x="534" y="355"/>
                  </a:cubicBezTo>
                  <a:close/>
                  <a:moveTo>
                    <a:pt x="531" y="374"/>
                  </a:moveTo>
                  <a:cubicBezTo>
                    <a:pt x="518" y="368"/>
                    <a:pt x="506" y="361"/>
                    <a:pt x="495" y="353"/>
                  </a:cubicBezTo>
                  <a:cubicBezTo>
                    <a:pt x="508" y="359"/>
                    <a:pt x="520" y="366"/>
                    <a:pt x="531" y="374"/>
                  </a:cubicBezTo>
                  <a:close/>
                  <a:moveTo>
                    <a:pt x="475" y="332"/>
                  </a:moveTo>
                  <a:cubicBezTo>
                    <a:pt x="467" y="330"/>
                    <a:pt x="460" y="328"/>
                    <a:pt x="452" y="326"/>
                  </a:cubicBezTo>
                  <a:cubicBezTo>
                    <a:pt x="451" y="326"/>
                    <a:pt x="451" y="325"/>
                    <a:pt x="450" y="325"/>
                  </a:cubicBezTo>
                  <a:cubicBezTo>
                    <a:pt x="459" y="327"/>
                    <a:pt x="467" y="329"/>
                    <a:pt x="475" y="332"/>
                  </a:cubicBezTo>
                  <a:close/>
                  <a:moveTo>
                    <a:pt x="408" y="324"/>
                  </a:moveTo>
                  <a:cubicBezTo>
                    <a:pt x="410" y="324"/>
                    <a:pt x="412" y="325"/>
                    <a:pt x="414" y="325"/>
                  </a:cubicBezTo>
                  <a:cubicBezTo>
                    <a:pt x="411" y="325"/>
                    <a:pt x="407" y="325"/>
                    <a:pt x="404" y="324"/>
                  </a:cubicBezTo>
                  <a:cubicBezTo>
                    <a:pt x="405" y="324"/>
                    <a:pt x="406" y="324"/>
                    <a:pt x="408" y="324"/>
                  </a:cubicBezTo>
                  <a:close/>
                  <a:moveTo>
                    <a:pt x="328" y="327"/>
                  </a:moveTo>
                  <a:cubicBezTo>
                    <a:pt x="331" y="325"/>
                    <a:pt x="335" y="324"/>
                    <a:pt x="338" y="323"/>
                  </a:cubicBezTo>
                  <a:cubicBezTo>
                    <a:pt x="335" y="324"/>
                    <a:pt x="331" y="326"/>
                    <a:pt x="328" y="327"/>
                  </a:cubicBezTo>
                  <a:cubicBezTo>
                    <a:pt x="328" y="327"/>
                    <a:pt x="328" y="327"/>
                    <a:pt x="328" y="327"/>
                  </a:cubicBezTo>
                  <a:close/>
                  <a:moveTo>
                    <a:pt x="316" y="367"/>
                  </a:moveTo>
                  <a:cubicBezTo>
                    <a:pt x="318" y="367"/>
                    <a:pt x="320" y="366"/>
                    <a:pt x="321" y="365"/>
                  </a:cubicBezTo>
                  <a:cubicBezTo>
                    <a:pt x="318" y="370"/>
                    <a:pt x="316" y="375"/>
                    <a:pt x="313" y="380"/>
                  </a:cubicBezTo>
                  <a:cubicBezTo>
                    <a:pt x="312" y="380"/>
                    <a:pt x="311" y="379"/>
                    <a:pt x="311" y="380"/>
                  </a:cubicBezTo>
                  <a:cubicBezTo>
                    <a:pt x="312" y="376"/>
                    <a:pt x="314" y="371"/>
                    <a:pt x="316" y="367"/>
                  </a:cubicBezTo>
                  <a:close/>
                  <a:moveTo>
                    <a:pt x="309" y="409"/>
                  </a:moveTo>
                  <a:cubicBezTo>
                    <a:pt x="308" y="408"/>
                    <a:pt x="308" y="408"/>
                    <a:pt x="308" y="408"/>
                  </a:cubicBezTo>
                  <a:cubicBezTo>
                    <a:pt x="315" y="392"/>
                    <a:pt x="322" y="377"/>
                    <a:pt x="332" y="364"/>
                  </a:cubicBezTo>
                  <a:cubicBezTo>
                    <a:pt x="333" y="364"/>
                    <a:pt x="333" y="364"/>
                    <a:pt x="334" y="365"/>
                  </a:cubicBezTo>
                  <a:cubicBezTo>
                    <a:pt x="331" y="383"/>
                    <a:pt x="322" y="401"/>
                    <a:pt x="313" y="418"/>
                  </a:cubicBezTo>
                  <a:cubicBezTo>
                    <a:pt x="313" y="417"/>
                    <a:pt x="313" y="416"/>
                    <a:pt x="312" y="415"/>
                  </a:cubicBezTo>
                  <a:cubicBezTo>
                    <a:pt x="312" y="413"/>
                    <a:pt x="312" y="409"/>
                    <a:pt x="309" y="409"/>
                  </a:cubicBezTo>
                  <a:close/>
                  <a:moveTo>
                    <a:pt x="306" y="389"/>
                  </a:moveTo>
                  <a:cubicBezTo>
                    <a:pt x="307" y="388"/>
                    <a:pt x="308" y="388"/>
                    <a:pt x="308" y="388"/>
                  </a:cubicBezTo>
                  <a:cubicBezTo>
                    <a:pt x="306" y="392"/>
                    <a:pt x="304" y="396"/>
                    <a:pt x="302" y="401"/>
                  </a:cubicBezTo>
                  <a:cubicBezTo>
                    <a:pt x="302" y="400"/>
                    <a:pt x="302" y="400"/>
                    <a:pt x="301" y="399"/>
                  </a:cubicBezTo>
                  <a:cubicBezTo>
                    <a:pt x="303" y="396"/>
                    <a:pt x="305" y="392"/>
                    <a:pt x="306" y="389"/>
                  </a:cubicBezTo>
                  <a:close/>
                  <a:moveTo>
                    <a:pt x="308" y="433"/>
                  </a:moveTo>
                  <a:cubicBezTo>
                    <a:pt x="308" y="433"/>
                    <a:pt x="308" y="433"/>
                    <a:pt x="307" y="433"/>
                  </a:cubicBezTo>
                  <a:cubicBezTo>
                    <a:pt x="307" y="433"/>
                    <a:pt x="308" y="433"/>
                    <a:pt x="308" y="433"/>
                  </a:cubicBezTo>
                  <a:cubicBezTo>
                    <a:pt x="308" y="433"/>
                    <a:pt x="308" y="433"/>
                    <a:pt x="308" y="433"/>
                  </a:cubicBezTo>
                  <a:close/>
                  <a:moveTo>
                    <a:pt x="289" y="428"/>
                  </a:moveTo>
                  <a:cubicBezTo>
                    <a:pt x="291" y="421"/>
                    <a:pt x="294" y="414"/>
                    <a:pt x="297" y="407"/>
                  </a:cubicBezTo>
                  <a:cubicBezTo>
                    <a:pt x="298" y="408"/>
                    <a:pt x="298" y="408"/>
                    <a:pt x="299" y="409"/>
                  </a:cubicBezTo>
                  <a:cubicBezTo>
                    <a:pt x="296" y="415"/>
                    <a:pt x="293" y="422"/>
                    <a:pt x="289" y="429"/>
                  </a:cubicBezTo>
                  <a:cubicBezTo>
                    <a:pt x="289" y="429"/>
                    <a:pt x="289" y="429"/>
                    <a:pt x="289" y="429"/>
                  </a:cubicBezTo>
                  <a:cubicBezTo>
                    <a:pt x="289" y="429"/>
                    <a:pt x="289" y="429"/>
                    <a:pt x="289" y="428"/>
                  </a:cubicBezTo>
                  <a:close/>
                  <a:moveTo>
                    <a:pt x="298" y="461"/>
                  </a:move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8" y="461"/>
                  </a:cubicBezTo>
                  <a:close/>
                  <a:moveTo>
                    <a:pt x="289" y="460"/>
                  </a:moveTo>
                  <a:cubicBezTo>
                    <a:pt x="289" y="462"/>
                    <a:pt x="289" y="463"/>
                    <a:pt x="290" y="463"/>
                  </a:cubicBezTo>
                  <a:cubicBezTo>
                    <a:pt x="288" y="464"/>
                    <a:pt x="286" y="465"/>
                    <a:pt x="284" y="465"/>
                  </a:cubicBezTo>
                  <a:cubicBezTo>
                    <a:pt x="286" y="464"/>
                    <a:pt x="287" y="462"/>
                    <a:pt x="289" y="460"/>
                  </a:cubicBezTo>
                  <a:close/>
                  <a:moveTo>
                    <a:pt x="246" y="528"/>
                  </a:moveTo>
                  <a:cubicBezTo>
                    <a:pt x="250" y="523"/>
                    <a:pt x="255" y="520"/>
                    <a:pt x="261" y="518"/>
                  </a:cubicBezTo>
                  <a:cubicBezTo>
                    <a:pt x="266" y="522"/>
                    <a:pt x="272" y="525"/>
                    <a:pt x="279" y="528"/>
                  </a:cubicBezTo>
                  <a:cubicBezTo>
                    <a:pt x="267" y="529"/>
                    <a:pt x="257" y="530"/>
                    <a:pt x="246" y="528"/>
                  </a:cubicBezTo>
                  <a:close/>
                  <a:moveTo>
                    <a:pt x="342" y="537"/>
                  </a:moveTo>
                  <a:cubicBezTo>
                    <a:pt x="333" y="535"/>
                    <a:pt x="324" y="533"/>
                    <a:pt x="315" y="531"/>
                  </a:cubicBezTo>
                  <a:cubicBezTo>
                    <a:pt x="329" y="531"/>
                    <a:pt x="342" y="534"/>
                    <a:pt x="355" y="539"/>
                  </a:cubicBezTo>
                  <a:cubicBezTo>
                    <a:pt x="351" y="538"/>
                    <a:pt x="346" y="538"/>
                    <a:pt x="342" y="537"/>
                  </a:cubicBezTo>
                  <a:close/>
                  <a:moveTo>
                    <a:pt x="388" y="548"/>
                  </a:moveTo>
                  <a:cubicBezTo>
                    <a:pt x="358" y="529"/>
                    <a:pt x="329" y="520"/>
                    <a:pt x="294" y="525"/>
                  </a:cubicBezTo>
                  <a:cubicBezTo>
                    <a:pt x="286" y="522"/>
                    <a:pt x="278" y="519"/>
                    <a:pt x="271" y="515"/>
                  </a:cubicBezTo>
                  <a:cubicBezTo>
                    <a:pt x="311" y="507"/>
                    <a:pt x="356" y="528"/>
                    <a:pt x="390" y="548"/>
                  </a:cubicBezTo>
                  <a:cubicBezTo>
                    <a:pt x="389" y="548"/>
                    <a:pt x="388" y="548"/>
                    <a:pt x="388" y="548"/>
                  </a:cubicBezTo>
                  <a:close/>
                  <a:moveTo>
                    <a:pt x="365" y="526"/>
                  </a:moveTo>
                  <a:cubicBezTo>
                    <a:pt x="346" y="517"/>
                    <a:pt x="324" y="509"/>
                    <a:pt x="303" y="507"/>
                  </a:cubicBezTo>
                  <a:cubicBezTo>
                    <a:pt x="356" y="509"/>
                    <a:pt x="428" y="535"/>
                    <a:pt x="450" y="588"/>
                  </a:cubicBezTo>
                  <a:cubicBezTo>
                    <a:pt x="429" y="564"/>
                    <a:pt x="398" y="541"/>
                    <a:pt x="365" y="526"/>
                  </a:cubicBezTo>
                  <a:close/>
                  <a:moveTo>
                    <a:pt x="445" y="649"/>
                  </a:moveTo>
                  <a:cubicBezTo>
                    <a:pt x="446" y="650"/>
                    <a:pt x="446" y="649"/>
                    <a:pt x="447" y="649"/>
                  </a:cubicBezTo>
                  <a:cubicBezTo>
                    <a:pt x="446" y="651"/>
                    <a:pt x="446" y="652"/>
                    <a:pt x="445" y="653"/>
                  </a:cubicBezTo>
                  <a:cubicBezTo>
                    <a:pt x="445" y="652"/>
                    <a:pt x="445" y="651"/>
                    <a:pt x="445" y="649"/>
                  </a:cubicBezTo>
                  <a:close/>
                  <a:moveTo>
                    <a:pt x="441" y="688"/>
                  </a:moveTo>
                  <a:cubicBezTo>
                    <a:pt x="442" y="688"/>
                    <a:pt x="442" y="688"/>
                    <a:pt x="442" y="687"/>
                  </a:cubicBezTo>
                  <a:cubicBezTo>
                    <a:pt x="442" y="688"/>
                    <a:pt x="442" y="688"/>
                    <a:pt x="442" y="688"/>
                  </a:cubicBezTo>
                  <a:cubicBezTo>
                    <a:pt x="442" y="688"/>
                    <a:pt x="442" y="688"/>
                    <a:pt x="441" y="688"/>
                  </a:cubicBezTo>
                  <a:close/>
                  <a:moveTo>
                    <a:pt x="460" y="653"/>
                  </a:moveTo>
                  <a:cubicBezTo>
                    <a:pt x="453" y="659"/>
                    <a:pt x="447" y="666"/>
                    <a:pt x="442" y="674"/>
                  </a:cubicBezTo>
                  <a:cubicBezTo>
                    <a:pt x="442" y="673"/>
                    <a:pt x="442" y="672"/>
                    <a:pt x="442" y="671"/>
                  </a:cubicBezTo>
                  <a:cubicBezTo>
                    <a:pt x="450" y="661"/>
                    <a:pt x="456" y="651"/>
                    <a:pt x="460" y="640"/>
                  </a:cubicBezTo>
                  <a:cubicBezTo>
                    <a:pt x="461" y="643"/>
                    <a:pt x="461" y="645"/>
                    <a:pt x="462" y="648"/>
                  </a:cubicBezTo>
                  <a:cubicBezTo>
                    <a:pt x="461" y="649"/>
                    <a:pt x="460" y="651"/>
                    <a:pt x="460" y="653"/>
                  </a:cubicBezTo>
                  <a:close/>
                  <a:moveTo>
                    <a:pt x="485" y="620"/>
                  </a:moveTo>
                  <a:cubicBezTo>
                    <a:pt x="481" y="624"/>
                    <a:pt x="477" y="628"/>
                    <a:pt x="473" y="633"/>
                  </a:cubicBezTo>
                  <a:cubicBezTo>
                    <a:pt x="473" y="631"/>
                    <a:pt x="473" y="629"/>
                    <a:pt x="472" y="627"/>
                  </a:cubicBezTo>
                  <a:cubicBezTo>
                    <a:pt x="480" y="619"/>
                    <a:pt x="488" y="611"/>
                    <a:pt x="496" y="603"/>
                  </a:cubicBezTo>
                  <a:cubicBezTo>
                    <a:pt x="493" y="608"/>
                    <a:pt x="489" y="614"/>
                    <a:pt x="485" y="620"/>
                  </a:cubicBezTo>
                  <a:close/>
                  <a:moveTo>
                    <a:pt x="468" y="616"/>
                  </a:moveTo>
                  <a:cubicBezTo>
                    <a:pt x="465" y="609"/>
                    <a:pt x="461" y="602"/>
                    <a:pt x="456" y="596"/>
                  </a:cubicBezTo>
                  <a:cubicBezTo>
                    <a:pt x="458" y="595"/>
                    <a:pt x="460" y="593"/>
                    <a:pt x="459" y="590"/>
                  </a:cubicBezTo>
                  <a:cubicBezTo>
                    <a:pt x="437" y="521"/>
                    <a:pt x="328" y="485"/>
                    <a:pt x="262" y="503"/>
                  </a:cubicBezTo>
                  <a:cubicBezTo>
                    <a:pt x="266" y="496"/>
                    <a:pt x="269" y="490"/>
                    <a:pt x="271" y="482"/>
                  </a:cubicBezTo>
                  <a:cubicBezTo>
                    <a:pt x="276" y="487"/>
                    <a:pt x="279" y="478"/>
                    <a:pt x="279" y="476"/>
                  </a:cubicBezTo>
                  <a:cubicBezTo>
                    <a:pt x="286" y="473"/>
                    <a:pt x="293" y="471"/>
                    <a:pt x="300" y="468"/>
                  </a:cubicBezTo>
                  <a:cubicBezTo>
                    <a:pt x="296" y="476"/>
                    <a:pt x="296" y="480"/>
                    <a:pt x="305" y="484"/>
                  </a:cubicBezTo>
                  <a:cubicBezTo>
                    <a:pt x="305" y="485"/>
                    <a:pt x="305" y="486"/>
                    <a:pt x="305" y="487"/>
                  </a:cubicBezTo>
                  <a:cubicBezTo>
                    <a:pt x="306" y="488"/>
                    <a:pt x="307" y="489"/>
                    <a:pt x="308" y="490"/>
                  </a:cubicBezTo>
                  <a:cubicBezTo>
                    <a:pt x="307" y="494"/>
                    <a:pt x="310" y="499"/>
                    <a:pt x="314" y="496"/>
                  </a:cubicBezTo>
                  <a:cubicBezTo>
                    <a:pt x="325" y="501"/>
                    <a:pt x="326" y="486"/>
                    <a:pt x="326" y="480"/>
                  </a:cubicBezTo>
                  <a:cubicBezTo>
                    <a:pt x="332" y="473"/>
                    <a:pt x="333" y="463"/>
                    <a:pt x="322" y="466"/>
                  </a:cubicBezTo>
                  <a:cubicBezTo>
                    <a:pt x="320" y="461"/>
                    <a:pt x="316" y="455"/>
                    <a:pt x="310" y="457"/>
                  </a:cubicBezTo>
                  <a:cubicBezTo>
                    <a:pt x="307" y="455"/>
                    <a:pt x="304" y="454"/>
                    <a:pt x="301" y="453"/>
                  </a:cubicBezTo>
                  <a:cubicBezTo>
                    <a:pt x="301" y="453"/>
                    <a:pt x="302" y="452"/>
                    <a:pt x="302" y="452"/>
                  </a:cubicBezTo>
                  <a:cubicBezTo>
                    <a:pt x="305" y="452"/>
                    <a:pt x="307" y="452"/>
                    <a:pt x="310" y="452"/>
                  </a:cubicBezTo>
                  <a:cubicBezTo>
                    <a:pt x="310" y="459"/>
                    <a:pt x="317" y="454"/>
                    <a:pt x="319" y="452"/>
                  </a:cubicBezTo>
                  <a:cubicBezTo>
                    <a:pt x="334" y="451"/>
                    <a:pt x="349" y="452"/>
                    <a:pt x="364" y="454"/>
                  </a:cubicBezTo>
                  <a:cubicBezTo>
                    <a:pt x="360" y="464"/>
                    <a:pt x="377" y="456"/>
                    <a:pt x="377" y="456"/>
                  </a:cubicBezTo>
                  <a:cubicBezTo>
                    <a:pt x="386" y="458"/>
                    <a:pt x="395" y="460"/>
                    <a:pt x="404" y="464"/>
                  </a:cubicBezTo>
                  <a:cubicBezTo>
                    <a:pt x="426" y="481"/>
                    <a:pt x="436" y="519"/>
                    <a:pt x="464" y="528"/>
                  </a:cubicBezTo>
                  <a:cubicBezTo>
                    <a:pt x="459" y="529"/>
                    <a:pt x="441" y="542"/>
                    <a:pt x="451" y="547"/>
                  </a:cubicBezTo>
                  <a:cubicBezTo>
                    <a:pt x="463" y="583"/>
                    <a:pt x="513" y="532"/>
                    <a:pt x="469" y="528"/>
                  </a:cubicBezTo>
                  <a:cubicBezTo>
                    <a:pt x="474" y="524"/>
                    <a:pt x="470" y="507"/>
                    <a:pt x="470" y="501"/>
                  </a:cubicBezTo>
                  <a:cubicBezTo>
                    <a:pt x="476" y="512"/>
                    <a:pt x="485" y="522"/>
                    <a:pt x="493" y="532"/>
                  </a:cubicBezTo>
                  <a:cubicBezTo>
                    <a:pt x="502" y="543"/>
                    <a:pt x="508" y="538"/>
                    <a:pt x="499" y="527"/>
                  </a:cubicBezTo>
                  <a:cubicBezTo>
                    <a:pt x="489" y="513"/>
                    <a:pt x="476" y="500"/>
                    <a:pt x="470" y="484"/>
                  </a:cubicBezTo>
                  <a:cubicBezTo>
                    <a:pt x="462" y="463"/>
                    <a:pt x="459" y="475"/>
                    <a:pt x="460" y="490"/>
                  </a:cubicBezTo>
                  <a:cubicBezTo>
                    <a:pt x="445" y="474"/>
                    <a:pt x="427" y="463"/>
                    <a:pt x="408" y="456"/>
                  </a:cubicBezTo>
                  <a:cubicBezTo>
                    <a:pt x="395" y="447"/>
                    <a:pt x="383" y="450"/>
                    <a:pt x="369" y="445"/>
                  </a:cubicBezTo>
                  <a:cubicBezTo>
                    <a:pt x="367" y="441"/>
                    <a:pt x="364" y="438"/>
                    <a:pt x="359" y="438"/>
                  </a:cubicBezTo>
                  <a:cubicBezTo>
                    <a:pt x="361" y="438"/>
                    <a:pt x="363" y="438"/>
                    <a:pt x="366" y="438"/>
                  </a:cubicBezTo>
                  <a:cubicBezTo>
                    <a:pt x="393" y="438"/>
                    <a:pt x="423" y="441"/>
                    <a:pt x="450" y="448"/>
                  </a:cubicBezTo>
                  <a:cubicBezTo>
                    <a:pt x="458" y="451"/>
                    <a:pt x="514" y="489"/>
                    <a:pt x="516" y="487"/>
                  </a:cubicBezTo>
                  <a:cubicBezTo>
                    <a:pt x="530" y="474"/>
                    <a:pt x="495" y="456"/>
                    <a:pt x="485" y="451"/>
                  </a:cubicBezTo>
                  <a:cubicBezTo>
                    <a:pt x="435" y="429"/>
                    <a:pt x="377" y="425"/>
                    <a:pt x="323" y="432"/>
                  </a:cubicBezTo>
                  <a:cubicBezTo>
                    <a:pt x="323" y="429"/>
                    <a:pt x="320" y="428"/>
                    <a:pt x="317" y="428"/>
                  </a:cubicBezTo>
                  <a:cubicBezTo>
                    <a:pt x="326" y="408"/>
                    <a:pt x="338" y="389"/>
                    <a:pt x="342" y="367"/>
                  </a:cubicBezTo>
                  <a:cubicBezTo>
                    <a:pt x="356" y="372"/>
                    <a:pt x="371" y="376"/>
                    <a:pt x="385" y="381"/>
                  </a:cubicBezTo>
                  <a:cubicBezTo>
                    <a:pt x="405" y="393"/>
                    <a:pt x="422" y="408"/>
                    <a:pt x="441" y="420"/>
                  </a:cubicBezTo>
                  <a:cubicBezTo>
                    <a:pt x="470" y="439"/>
                    <a:pt x="463" y="417"/>
                    <a:pt x="445" y="402"/>
                  </a:cubicBezTo>
                  <a:cubicBezTo>
                    <a:pt x="451" y="404"/>
                    <a:pt x="483" y="425"/>
                    <a:pt x="488" y="421"/>
                  </a:cubicBezTo>
                  <a:cubicBezTo>
                    <a:pt x="503" y="436"/>
                    <a:pt x="520" y="452"/>
                    <a:pt x="542" y="458"/>
                  </a:cubicBezTo>
                  <a:cubicBezTo>
                    <a:pt x="545" y="459"/>
                    <a:pt x="549" y="453"/>
                    <a:pt x="545" y="451"/>
                  </a:cubicBezTo>
                  <a:cubicBezTo>
                    <a:pt x="533" y="442"/>
                    <a:pt x="521" y="433"/>
                    <a:pt x="509" y="424"/>
                  </a:cubicBezTo>
                  <a:cubicBezTo>
                    <a:pt x="469" y="392"/>
                    <a:pt x="428" y="365"/>
                    <a:pt x="376" y="358"/>
                  </a:cubicBezTo>
                  <a:cubicBezTo>
                    <a:pt x="365" y="356"/>
                    <a:pt x="353" y="354"/>
                    <a:pt x="343" y="354"/>
                  </a:cubicBezTo>
                  <a:cubicBezTo>
                    <a:pt x="342" y="340"/>
                    <a:pt x="334" y="348"/>
                    <a:pt x="329" y="355"/>
                  </a:cubicBezTo>
                  <a:cubicBezTo>
                    <a:pt x="328" y="355"/>
                    <a:pt x="328" y="355"/>
                    <a:pt x="327" y="356"/>
                  </a:cubicBezTo>
                  <a:cubicBezTo>
                    <a:pt x="325" y="356"/>
                    <a:pt x="323" y="356"/>
                    <a:pt x="320" y="355"/>
                  </a:cubicBezTo>
                  <a:cubicBezTo>
                    <a:pt x="322" y="349"/>
                    <a:pt x="324" y="343"/>
                    <a:pt x="326" y="337"/>
                  </a:cubicBezTo>
                  <a:cubicBezTo>
                    <a:pt x="340" y="331"/>
                    <a:pt x="353" y="324"/>
                    <a:pt x="367" y="320"/>
                  </a:cubicBezTo>
                  <a:cubicBezTo>
                    <a:pt x="372" y="320"/>
                    <a:pt x="376" y="320"/>
                    <a:pt x="380" y="320"/>
                  </a:cubicBezTo>
                  <a:cubicBezTo>
                    <a:pt x="377" y="321"/>
                    <a:pt x="367" y="322"/>
                    <a:pt x="365" y="325"/>
                  </a:cubicBezTo>
                  <a:cubicBezTo>
                    <a:pt x="361" y="327"/>
                    <a:pt x="344" y="331"/>
                    <a:pt x="348" y="337"/>
                  </a:cubicBezTo>
                  <a:cubicBezTo>
                    <a:pt x="351" y="344"/>
                    <a:pt x="367" y="333"/>
                    <a:pt x="371" y="332"/>
                  </a:cubicBezTo>
                  <a:cubicBezTo>
                    <a:pt x="398" y="331"/>
                    <a:pt x="426" y="334"/>
                    <a:pt x="452" y="340"/>
                  </a:cubicBezTo>
                  <a:cubicBezTo>
                    <a:pt x="478" y="359"/>
                    <a:pt x="503" y="384"/>
                    <a:pt x="519" y="412"/>
                  </a:cubicBezTo>
                  <a:cubicBezTo>
                    <a:pt x="523" y="420"/>
                    <a:pt x="526" y="408"/>
                    <a:pt x="521" y="401"/>
                  </a:cubicBezTo>
                  <a:cubicBezTo>
                    <a:pt x="510" y="383"/>
                    <a:pt x="496" y="367"/>
                    <a:pt x="480" y="353"/>
                  </a:cubicBezTo>
                  <a:cubicBezTo>
                    <a:pt x="503" y="369"/>
                    <a:pt x="527" y="380"/>
                    <a:pt x="552" y="392"/>
                  </a:cubicBezTo>
                  <a:cubicBezTo>
                    <a:pt x="556" y="396"/>
                    <a:pt x="563" y="411"/>
                    <a:pt x="571" y="423"/>
                  </a:cubicBezTo>
                  <a:cubicBezTo>
                    <a:pt x="563" y="414"/>
                    <a:pt x="551" y="402"/>
                    <a:pt x="543" y="419"/>
                  </a:cubicBezTo>
                  <a:cubicBezTo>
                    <a:pt x="538" y="430"/>
                    <a:pt x="546" y="437"/>
                    <a:pt x="547" y="430"/>
                  </a:cubicBezTo>
                  <a:cubicBezTo>
                    <a:pt x="547" y="430"/>
                    <a:pt x="550" y="417"/>
                    <a:pt x="554" y="418"/>
                  </a:cubicBezTo>
                  <a:cubicBezTo>
                    <a:pt x="537" y="432"/>
                    <a:pt x="579" y="440"/>
                    <a:pt x="573" y="426"/>
                  </a:cubicBezTo>
                  <a:cubicBezTo>
                    <a:pt x="580" y="437"/>
                    <a:pt x="587" y="443"/>
                    <a:pt x="591" y="433"/>
                  </a:cubicBezTo>
                  <a:cubicBezTo>
                    <a:pt x="592" y="434"/>
                    <a:pt x="593" y="435"/>
                    <a:pt x="594" y="436"/>
                  </a:cubicBezTo>
                  <a:cubicBezTo>
                    <a:pt x="588" y="446"/>
                    <a:pt x="582" y="455"/>
                    <a:pt x="577" y="465"/>
                  </a:cubicBezTo>
                  <a:cubicBezTo>
                    <a:pt x="569" y="467"/>
                    <a:pt x="557" y="493"/>
                    <a:pt x="553" y="500"/>
                  </a:cubicBezTo>
                  <a:cubicBezTo>
                    <a:pt x="541" y="513"/>
                    <a:pt x="530" y="527"/>
                    <a:pt x="518" y="541"/>
                  </a:cubicBezTo>
                  <a:cubicBezTo>
                    <a:pt x="515" y="545"/>
                    <a:pt x="486" y="570"/>
                    <a:pt x="493" y="575"/>
                  </a:cubicBezTo>
                  <a:cubicBezTo>
                    <a:pt x="500" y="581"/>
                    <a:pt x="520" y="550"/>
                    <a:pt x="524" y="546"/>
                  </a:cubicBezTo>
                  <a:cubicBezTo>
                    <a:pt x="508" y="572"/>
                    <a:pt x="490" y="595"/>
                    <a:pt x="468" y="616"/>
                  </a:cubicBezTo>
                  <a:close/>
                  <a:moveTo>
                    <a:pt x="306" y="476"/>
                  </a:moveTo>
                  <a:cubicBezTo>
                    <a:pt x="309" y="466"/>
                    <a:pt x="312" y="465"/>
                    <a:pt x="312" y="465"/>
                  </a:cubicBezTo>
                  <a:cubicBezTo>
                    <a:pt x="312" y="465"/>
                    <a:pt x="314" y="466"/>
                    <a:pt x="315" y="470"/>
                  </a:cubicBezTo>
                  <a:cubicBezTo>
                    <a:pt x="313" y="472"/>
                    <a:pt x="311" y="474"/>
                    <a:pt x="309" y="477"/>
                  </a:cubicBezTo>
                  <a:cubicBezTo>
                    <a:pt x="308" y="477"/>
                    <a:pt x="307" y="476"/>
                    <a:pt x="306" y="476"/>
                  </a:cubicBezTo>
                  <a:close/>
                  <a:moveTo>
                    <a:pt x="317" y="488"/>
                  </a:moveTo>
                  <a:cubicBezTo>
                    <a:pt x="317" y="487"/>
                    <a:pt x="318" y="486"/>
                    <a:pt x="318" y="484"/>
                  </a:cubicBezTo>
                  <a:cubicBezTo>
                    <a:pt x="318" y="484"/>
                    <a:pt x="318" y="484"/>
                    <a:pt x="318" y="484"/>
                  </a:cubicBezTo>
                  <a:cubicBezTo>
                    <a:pt x="318" y="486"/>
                    <a:pt x="318" y="488"/>
                    <a:pt x="317" y="488"/>
                  </a:cubicBezTo>
                  <a:cubicBezTo>
                    <a:pt x="317" y="488"/>
                    <a:pt x="317" y="488"/>
                    <a:pt x="317" y="488"/>
                  </a:cubicBezTo>
                  <a:close/>
                  <a:moveTo>
                    <a:pt x="423" y="472"/>
                  </a:moveTo>
                  <a:cubicBezTo>
                    <a:pt x="438" y="480"/>
                    <a:pt x="451" y="490"/>
                    <a:pt x="462" y="505"/>
                  </a:cubicBezTo>
                  <a:cubicBezTo>
                    <a:pt x="462" y="510"/>
                    <a:pt x="463" y="515"/>
                    <a:pt x="463" y="519"/>
                  </a:cubicBezTo>
                  <a:cubicBezTo>
                    <a:pt x="445" y="509"/>
                    <a:pt x="435" y="487"/>
                    <a:pt x="423" y="472"/>
                  </a:cubicBezTo>
                  <a:close/>
                  <a:moveTo>
                    <a:pt x="468" y="539"/>
                  </a:moveTo>
                  <a:cubicBezTo>
                    <a:pt x="470" y="540"/>
                    <a:pt x="472" y="539"/>
                    <a:pt x="472" y="537"/>
                  </a:cubicBezTo>
                  <a:cubicBezTo>
                    <a:pt x="484" y="544"/>
                    <a:pt x="474" y="553"/>
                    <a:pt x="465" y="550"/>
                  </a:cubicBezTo>
                  <a:cubicBezTo>
                    <a:pt x="466" y="550"/>
                    <a:pt x="467" y="550"/>
                    <a:pt x="469" y="550"/>
                  </a:cubicBezTo>
                  <a:cubicBezTo>
                    <a:pt x="477" y="549"/>
                    <a:pt x="469" y="541"/>
                    <a:pt x="468" y="539"/>
                  </a:cubicBezTo>
                  <a:close/>
                  <a:moveTo>
                    <a:pt x="379" y="367"/>
                  </a:moveTo>
                  <a:cubicBezTo>
                    <a:pt x="409" y="374"/>
                    <a:pt x="440" y="385"/>
                    <a:pt x="466" y="403"/>
                  </a:cubicBezTo>
                  <a:cubicBezTo>
                    <a:pt x="439" y="389"/>
                    <a:pt x="408" y="377"/>
                    <a:pt x="379" y="367"/>
                  </a:cubicBezTo>
                  <a:close/>
                  <a:moveTo>
                    <a:pt x="414" y="391"/>
                  </a:moveTo>
                  <a:cubicBezTo>
                    <a:pt x="427" y="398"/>
                    <a:pt x="438" y="405"/>
                    <a:pt x="446" y="414"/>
                  </a:cubicBezTo>
                  <a:cubicBezTo>
                    <a:pt x="435" y="407"/>
                    <a:pt x="425" y="399"/>
                    <a:pt x="414" y="391"/>
                  </a:cubicBezTo>
                  <a:close/>
                  <a:moveTo>
                    <a:pt x="562" y="425"/>
                  </a:moveTo>
                  <a:cubicBezTo>
                    <a:pt x="561" y="425"/>
                    <a:pt x="560" y="424"/>
                    <a:pt x="559" y="424"/>
                  </a:cubicBezTo>
                  <a:cubicBezTo>
                    <a:pt x="559" y="424"/>
                    <a:pt x="559" y="424"/>
                    <a:pt x="559" y="424"/>
                  </a:cubicBezTo>
                  <a:cubicBezTo>
                    <a:pt x="560" y="424"/>
                    <a:pt x="560" y="423"/>
                    <a:pt x="560" y="423"/>
                  </a:cubicBezTo>
                  <a:cubicBezTo>
                    <a:pt x="561" y="423"/>
                    <a:pt x="561" y="424"/>
                    <a:pt x="562" y="425"/>
                  </a:cubicBezTo>
                  <a:close/>
                  <a:moveTo>
                    <a:pt x="574" y="502"/>
                  </a:moveTo>
                  <a:cubicBezTo>
                    <a:pt x="564" y="513"/>
                    <a:pt x="554" y="526"/>
                    <a:pt x="545" y="538"/>
                  </a:cubicBezTo>
                  <a:cubicBezTo>
                    <a:pt x="548" y="533"/>
                    <a:pt x="551" y="527"/>
                    <a:pt x="554" y="522"/>
                  </a:cubicBezTo>
                  <a:cubicBezTo>
                    <a:pt x="557" y="519"/>
                    <a:pt x="559" y="516"/>
                    <a:pt x="561" y="513"/>
                  </a:cubicBezTo>
                  <a:cubicBezTo>
                    <a:pt x="566" y="509"/>
                    <a:pt x="570" y="506"/>
                    <a:pt x="574" y="502"/>
                  </a:cubicBezTo>
                  <a:close/>
                  <a:moveTo>
                    <a:pt x="596" y="505"/>
                  </a:moveTo>
                  <a:cubicBezTo>
                    <a:pt x="577" y="530"/>
                    <a:pt x="555" y="554"/>
                    <a:pt x="534" y="578"/>
                  </a:cubicBezTo>
                  <a:cubicBezTo>
                    <a:pt x="525" y="585"/>
                    <a:pt x="516" y="592"/>
                    <a:pt x="508" y="600"/>
                  </a:cubicBezTo>
                  <a:cubicBezTo>
                    <a:pt x="513" y="590"/>
                    <a:pt x="519" y="581"/>
                    <a:pt x="524" y="572"/>
                  </a:cubicBezTo>
                  <a:cubicBezTo>
                    <a:pt x="549" y="545"/>
                    <a:pt x="571" y="507"/>
                    <a:pt x="602" y="487"/>
                  </a:cubicBezTo>
                  <a:cubicBezTo>
                    <a:pt x="601" y="493"/>
                    <a:pt x="599" y="500"/>
                    <a:pt x="596" y="505"/>
                  </a:cubicBezTo>
                  <a:close/>
                  <a:moveTo>
                    <a:pt x="625" y="465"/>
                  </a:moveTo>
                  <a:cubicBezTo>
                    <a:pt x="620" y="473"/>
                    <a:pt x="615" y="480"/>
                    <a:pt x="610" y="487"/>
                  </a:cubicBezTo>
                  <a:cubicBezTo>
                    <a:pt x="612" y="483"/>
                    <a:pt x="612" y="480"/>
                    <a:pt x="610" y="476"/>
                  </a:cubicBezTo>
                  <a:cubicBezTo>
                    <a:pt x="605" y="473"/>
                    <a:pt x="597" y="480"/>
                    <a:pt x="595" y="482"/>
                  </a:cubicBezTo>
                  <a:cubicBezTo>
                    <a:pt x="597" y="480"/>
                    <a:pt x="618" y="450"/>
                    <a:pt x="604" y="461"/>
                  </a:cubicBezTo>
                  <a:cubicBezTo>
                    <a:pt x="606" y="458"/>
                    <a:pt x="608" y="456"/>
                    <a:pt x="610" y="453"/>
                  </a:cubicBezTo>
                  <a:cubicBezTo>
                    <a:pt x="615" y="454"/>
                    <a:pt x="616" y="445"/>
                    <a:pt x="613" y="442"/>
                  </a:cubicBezTo>
                  <a:cubicBezTo>
                    <a:pt x="611" y="435"/>
                    <a:pt x="609" y="428"/>
                    <a:pt x="605" y="421"/>
                  </a:cubicBezTo>
                  <a:cubicBezTo>
                    <a:pt x="620" y="431"/>
                    <a:pt x="631" y="443"/>
                    <a:pt x="631" y="453"/>
                  </a:cubicBezTo>
                  <a:cubicBezTo>
                    <a:pt x="627" y="457"/>
                    <a:pt x="625" y="461"/>
                    <a:pt x="625" y="465"/>
                  </a:cubicBezTo>
                  <a:close/>
                  <a:moveTo>
                    <a:pt x="709" y="356"/>
                  </a:moveTo>
                  <a:cubicBezTo>
                    <a:pt x="703" y="361"/>
                    <a:pt x="697" y="367"/>
                    <a:pt x="691" y="373"/>
                  </a:cubicBezTo>
                  <a:cubicBezTo>
                    <a:pt x="706" y="353"/>
                    <a:pt x="721" y="335"/>
                    <a:pt x="738" y="318"/>
                  </a:cubicBezTo>
                  <a:cubicBezTo>
                    <a:pt x="729" y="331"/>
                    <a:pt x="719" y="343"/>
                    <a:pt x="709" y="356"/>
                  </a:cubicBezTo>
                  <a:close/>
                  <a:moveTo>
                    <a:pt x="751" y="313"/>
                  </a:moveTo>
                  <a:cubicBezTo>
                    <a:pt x="754" y="308"/>
                    <a:pt x="757" y="303"/>
                    <a:pt x="760" y="299"/>
                  </a:cubicBezTo>
                  <a:cubicBezTo>
                    <a:pt x="762" y="297"/>
                    <a:pt x="765" y="295"/>
                    <a:pt x="767" y="293"/>
                  </a:cubicBezTo>
                  <a:cubicBezTo>
                    <a:pt x="762" y="299"/>
                    <a:pt x="757" y="306"/>
                    <a:pt x="751" y="313"/>
                  </a:cubicBezTo>
                  <a:close/>
                  <a:moveTo>
                    <a:pt x="810" y="221"/>
                  </a:moveTo>
                  <a:cubicBezTo>
                    <a:pt x="811" y="222"/>
                    <a:pt x="812" y="222"/>
                    <a:pt x="814" y="222"/>
                  </a:cubicBezTo>
                  <a:cubicBezTo>
                    <a:pt x="809" y="225"/>
                    <a:pt x="804" y="229"/>
                    <a:pt x="801" y="233"/>
                  </a:cubicBezTo>
                  <a:cubicBezTo>
                    <a:pt x="801" y="226"/>
                    <a:pt x="801" y="219"/>
                    <a:pt x="800" y="211"/>
                  </a:cubicBezTo>
                  <a:cubicBezTo>
                    <a:pt x="803" y="215"/>
                    <a:pt x="806" y="218"/>
                    <a:pt x="810" y="221"/>
                  </a:cubicBezTo>
                  <a:close/>
                  <a:moveTo>
                    <a:pt x="798" y="248"/>
                  </a:moveTo>
                  <a:cubicBezTo>
                    <a:pt x="804" y="241"/>
                    <a:pt x="809" y="235"/>
                    <a:pt x="816" y="230"/>
                  </a:cubicBezTo>
                  <a:cubicBezTo>
                    <a:pt x="811" y="239"/>
                    <a:pt x="804" y="248"/>
                    <a:pt x="795" y="257"/>
                  </a:cubicBezTo>
                  <a:cubicBezTo>
                    <a:pt x="796" y="254"/>
                    <a:pt x="797" y="251"/>
                    <a:pt x="798" y="248"/>
                  </a:cubicBezTo>
                  <a:close/>
                  <a:moveTo>
                    <a:pt x="790" y="245"/>
                  </a:moveTo>
                  <a:cubicBezTo>
                    <a:pt x="789" y="246"/>
                    <a:pt x="781" y="253"/>
                    <a:pt x="787" y="256"/>
                  </a:cubicBezTo>
                  <a:cubicBezTo>
                    <a:pt x="785" y="261"/>
                    <a:pt x="783" y="266"/>
                    <a:pt x="781" y="271"/>
                  </a:cubicBezTo>
                  <a:cubicBezTo>
                    <a:pt x="773" y="277"/>
                    <a:pt x="766" y="283"/>
                    <a:pt x="759" y="289"/>
                  </a:cubicBezTo>
                  <a:cubicBezTo>
                    <a:pt x="751" y="288"/>
                    <a:pt x="733" y="311"/>
                    <a:pt x="726" y="316"/>
                  </a:cubicBezTo>
                  <a:cubicBezTo>
                    <a:pt x="750" y="289"/>
                    <a:pt x="774" y="261"/>
                    <a:pt x="792" y="231"/>
                  </a:cubicBezTo>
                  <a:cubicBezTo>
                    <a:pt x="792" y="236"/>
                    <a:pt x="791" y="240"/>
                    <a:pt x="790" y="245"/>
                  </a:cubicBezTo>
                  <a:close/>
                  <a:moveTo>
                    <a:pt x="789" y="218"/>
                  </a:moveTo>
                  <a:cubicBezTo>
                    <a:pt x="788" y="210"/>
                    <a:pt x="788" y="202"/>
                    <a:pt x="787" y="194"/>
                  </a:cubicBezTo>
                  <a:cubicBezTo>
                    <a:pt x="790" y="201"/>
                    <a:pt x="792" y="208"/>
                    <a:pt x="792" y="215"/>
                  </a:cubicBezTo>
                  <a:cubicBezTo>
                    <a:pt x="791" y="216"/>
                    <a:pt x="790" y="217"/>
                    <a:pt x="789" y="218"/>
                  </a:cubicBezTo>
                  <a:close/>
                  <a:moveTo>
                    <a:pt x="791" y="180"/>
                  </a:moveTo>
                  <a:cubicBezTo>
                    <a:pt x="791" y="180"/>
                    <a:pt x="791" y="180"/>
                    <a:pt x="790" y="180"/>
                  </a:cubicBezTo>
                  <a:cubicBezTo>
                    <a:pt x="789" y="178"/>
                    <a:pt x="788" y="176"/>
                    <a:pt x="787" y="174"/>
                  </a:cubicBezTo>
                  <a:cubicBezTo>
                    <a:pt x="789" y="176"/>
                    <a:pt x="790" y="178"/>
                    <a:pt x="791" y="180"/>
                  </a:cubicBezTo>
                  <a:close/>
                  <a:moveTo>
                    <a:pt x="485" y="34"/>
                  </a:moveTo>
                  <a:cubicBezTo>
                    <a:pt x="487" y="33"/>
                    <a:pt x="489" y="31"/>
                    <a:pt x="491" y="30"/>
                  </a:cubicBezTo>
                  <a:cubicBezTo>
                    <a:pt x="494" y="30"/>
                    <a:pt x="498" y="31"/>
                    <a:pt x="500" y="32"/>
                  </a:cubicBezTo>
                  <a:cubicBezTo>
                    <a:pt x="495" y="33"/>
                    <a:pt x="490" y="34"/>
                    <a:pt x="485" y="35"/>
                  </a:cubicBezTo>
                  <a:cubicBezTo>
                    <a:pt x="485" y="35"/>
                    <a:pt x="485" y="34"/>
                    <a:pt x="485" y="34"/>
                  </a:cubicBezTo>
                  <a:close/>
                  <a:moveTo>
                    <a:pt x="485" y="43"/>
                  </a:moveTo>
                  <a:cubicBezTo>
                    <a:pt x="500" y="40"/>
                    <a:pt x="517" y="37"/>
                    <a:pt x="533" y="36"/>
                  </a:cubicBezTo>
                  <a:cubicBezTo>
                    <a:pt x="542" y="36"/>
                    <a:pt x="551" y="36"/>
                    <a:pt x="561" y="36"/>
                  </a:cubicBezTo>
                  <a:cubicBezTo>
                    <a:pt x="548" y="37"/>
                    <a:pt x="535" y="40"/>
                    <a:pt x="522" y="43"/>
                  </a:cubicBezTo>
                  <a:cubicBezTo>
                    <a:pt x="511" y="42"/>
                    <a:pt x="498" y="42"/>
                    <a:pt x="485" y="43"/>
                  </a:cubicBezTo>
                  <a:close/>
                  <a:moveTo>
                    <a:pt x="483" y="69"/>
                  </a:moveTo>
                  <a:cubicBezTo>
                    <a:pt x="486" y="68"/>
                    <a:pt x="489" y="66"/>
                    <a:pt x="492" y="64"/>
                  </a:cubicBezTo>
                  <a:cubicBezTo>
                    <a:pt x="494" y="67"/>
                    <a:pt x="496" y="68"/>
                    <a:pt x="499" y="69"/>
                  </a:cubicBezTo>
                  <a:cubicBezTo>
                    <a:pt x="493" y="69"/>
                    <a:pt x="488" y="69"/>
                    <a:pt x="483" y="69"/>
                  </a:cubicBezTo>
                  <a:close/>
                  <a:moveTo>
                    <a:pt x="523" y="51"/>
                  </a:moveTo>
                  <a:cubicBezTo>
                    <a:pt x="529" y="51"/>
                    <a:pt x="535" y="52"/>
                    <a:pt x="540" y="52"/>
                  </a:cubicBezTo>
                  <a:cubicBezTo>
                    <a:pt x="530" y="53"/>
                    <a:pt x="520" y="55"/>
                    <a:pt x="510" y="56"/>
                  </a:cubicBezTo>
                  <a:cubicBezTo>
                    <a:pt x="514" y="54"/>
                    <a:pt x="519" y="52"/>
                    <a:pt x="523" y="51"/>
                  </a:cubicBezTo>
                  <a:close/>
                  <a:moveTo>
                    <a:pt x="577" y="68"/>
                  </a:moveTo>
                  <a:cubicBezTo>
                    <a:pt x="558" y="66"/>
                    <a:pt x="539" y="65"/>
                    <a:pt x="520" y="63"/>
                  </a:cubicBezTo>
                  <a:cubicBezTo>
                    <a:pt x="538" y="61"/>
                    <a:pt x="557" y="58"/>
                    <a:pt x="575" y="58"/>
                  </a:cubicBezTo>
                  <a:cubicBezTo>
                    <a:pt x="583" y="61"/>
                    <a:pt x="589" y="63"/>
                    <a:pt x="595" y="68"/>
                  </a:cubicBezTo>
                  <a:cubicBezTo>
                    <a:pt x="589" y="68"/>
                    <a:pt x="583" y="68"/>
                    <a:pt x="577" y="68"/>
                  </a:cubicBezTo>
                  <a:close/>
                  <a:moveTo>
                    <a:pt x="609" y="72"/>
                  </a:moveTo>
                  <a:cubicBezTo>
                    <a:pt x="609" y="71"/>
                    <a:pt x="608" y="69"/>
                    <a:pt x="608" y="68"/>
                  </a:cubicBezTo>
                  <a:cubicBezTo>
                    <a:pt x="607" y="67"/>
                    <a:pt x="606" y="67"/>
                    <a:pt x="605" y="66"/>
                  </a:cubicBezTo>
                  <a:cubicBezTo>
                    <a:pt x="619" y="69"/>
                    <a:pt x="632" y="73"/>
                    <a:pt x="645" y="77"/>
                  </a:cubicBezTo>
                  <a:cubicBezTo>
                    <a:pt x="633" y="75"/>
                    <a:pt x="621" y="73"/>
                    <a:pt x="609" y="72"/>
                  </a:cubicBezTo>
                  <a:close/>
                  <a:moveTo>
                    <a:pt x="713" y="111"/>
                  </a:moveTo>
                  <a:cubicBezTo>
                    <a:pt x="708" y="107"/>
                    <a:pt x="704" y="103"/>
                    <a:pt x="699" y="99"/>
                  </a:cubicBezTo>
                  <a:cubicBezTo>
                    <a:pt x="699" y="99"/>
                    <a:pt x="699" y="99"/>
                    <a:pt x="699" y="99"/>
                  </a:cubicBezTo>
                  <a:cubicBezTo>
                    <a:pt x="713" y="104"/>
                    <a:pt x="726" y="110"/>
                    <a:pt x="738" y="117"/>
                  </a:cubicBezTo>
                  <a:cubicBezTo>
                    <a:pt x="741" y="120"/>
                    <a:pt x="744" y="124"/>
                    <a:pt x="747" y="127"/>
                  </a:cubicBezTo>
                  <a:cubicBezTo>
                    <a:pt x="736" y="121"/>
                    <a:pt x="725" y="115"/>
                    <a:pt x="713" y="111"/>
                  </a:cubicBezTo>
                  <a:close/>
                  <a:moveTo>
                    <a:pt x="777" y="172"/>
                  </a:moveTo>
                  <a:cubicBezTo>
                    <a:pt x="780" y="187"/>
                    <a:pt x="780" y="203"/>
                    <a:pt x="781" y="218"/>
                  </a:cubicBezTo>
                  <a:cubicBezTo>
                    <a:pt x="771" y="185"/>
                    <a:pt x="753" y="154"/>
                    <a:pt x="728" y="127"/>
                  </a:cubicBezTo>
                  <a:cubicBezTo>
                    <a:pt x="741" y="133"/>
                    <a:pt x="753" y="141"/>
                    <a:pt x="764" y="150"/>
                  </a:cubicBezTo>
                  <a:cubicBezTo>
                    <a:pt x="769" y="157"/>
                    <a:pt x="773" y="165"/>
                    <a:pt x="777" y="172"/>
                  </a:cubicBezTo>
                  <a:close/>
                  <a:moveTo>
                    <a:pt x="797" y="149"/>
                  </a:moveTo>
                  <a:cubicBezTo>
                    <a:pt x="783" y="136"/>
                    <a:pt x="768" y="125"/>
                    <a:pt x="752" y="115"/>
                  </a:cubicBezTo>
                  <a:cubicBezTo>
                    <a:pt x="732" y="103"/>
                    <a:pt x="718" y="85"/>
                    <a:pt x="699" y="71"/>
                  </a:cubicBezTo>
                  <a:cubicBezTo>
                    <a:pt x="743" y="91"/>
                    <a:pt x="774" y="115"/>
                    <a:pt x="797" y="149"/>
                  </a:cubicBezTo>
                  <a:close/>
                  <a:moveTo>
                    <a:pt x="689" y="74"/>
                  </a:moveTo>
                  <a:cubicBezTo>
                    <a:pt x="699" y="81"/>
                    <a:pt x="709" y="89"/>
                    <a:pt x="717" y="97"/>
                  </a:cubicBezTo>
                  <a:cubicBezTo>
                    <a:pt x="710" y="93"/>
                    <a:pt x="702" y="89"/>
                    <a:pt x="693" y="86"/>
                  </a:cubicBezTo>
                  <a:cubicBezTo>
                    <a:pt x="691" y="82"/>
                    <a:pt x="688" y="78"/>
                    <a:pt x="686" y="75"/>
                  </a:cubicBezTo>
                  <a:cubicBezTo>
                    <a:pt x="687" y="75"/>
                    <a:pt x="688" y="75"/>
                    <a:pt x="689" y="74"/>
                  </a:cubicBezTo>
                  <a:close/>
                  <a:moveTo>
                    <a:pt x="637" y="50"/>
                  </a:moveTo>
                  <a:cubicBezTo>
                    <a:pt x="653" y="57"/>
                    <a:pt x="668" y="67"/>
                    <a:pt x="680" y="81"/>
                  </a:cubicBezTo>
                  <a:cubicBezTo>
                    <a:pt x="636" y="64"/>
                    <a:pt x="597" y="51"/>
                    <a:pt x="550" y="45"/>
                  </a:cubicBezTo>
                  <a:cubicBezTo>
                    <a:pt x="578" y="41"/>
                    <a:pt x="607" y="43"/>
                    <a:pt x="637" y="50"/>
                  </a:cubicBezTo>
                  <a:close/>
                  <a:moveTo>
                    <a:pt x="513" y="30"/>
                  </a:moveTo>
                  <a:cubicBezTo>
                    <a:pt x="511" y="30"/>
                    <a:pt x="509" y="31"/>
                    <a:pt x="507" y="31"/>
                  </a:cubicBezTo>
                  <a:cubicBezTo>
                    <a:pt x="509" y="28"/>
                    <a:pt x="506" y="26"/>
                    <a:pt x="503" y="25"/>
                  </a:cubicBezTo>
                  <a:cubicBezTo>
                    <a:pt x="524" y="18"/>
                    <a:pt x="551" y="20"/>
                    <a:pt x="578" y="26"/>
                  </a:cubicBezTo>
                  <a:cubicBezTo>
                    <a:pt x="569" y="26"/>
                    <a:pt x="517" y="21"/>
                    <a:pt x="513" y="30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6" name="Freeform 24"/>
            <p:cNvSpPr/>
            <p:nvPr/>
          </p:nvSpPr>
          <p:spPr bwMode="auto">
            <a:xfrm>
              <a:off x="2269622" y="4730543"/>
              <a:ext cx="216685" cy="195210"/>
            </a:xfrm>
            <a:custGeom>
              <a:cxnLst>
                <a:cxn ang="0">
                  <a:pos x="73" y="14"/>
                </a:cxn>
                <a:cxn ang="0">
                  <a:pos x="69" y="15"/>
                </a:cxn>
                <a:cxn ang="0">
                  <a:pos x="59" y="12"/>
                </a:cxn>
                <a:cxn ang="0">
                  <a:pos x="21" y="48"/>
                </a:cxn>
                <a:cxn ang="0">
                  <a:pos x="5" y="71"/>
                </a:cxn>
                <a:cxn ang="0">
                  <a:pos x="27" y="57"/>
                </a:cxn>
                <a:cxn ang="0">
                  <a:pos x="32" y="63"/>
                </a:cxn>
                <a:cxn ang="0">
                  <a:pos x="56" y="35"/>
                </a:cxn>
                <a:cxn ang="0">
                  <a:pos x="73" y="14"/>
                </a:cxn>
              </a:cxnLst>
              <a:rect l="0" t="0" r="r" b="b"/>
              <a:pathLst>
                <a:path w="87" h="78">
                  <a:moveTo>
                    <a:pt x="73" y="14"/>
                  </a:moveTo>
                  <a:cubicBezTo>
                    <a:pt x="72" y="14"/>
                    <a:pt x="70" y="14"/>
                    <a:pt x="69" y="15"/>
                  </a:cubicBezTo>
                  <a:cubicBezTo>
                    <a:pt x="75" y="6"/>
                    <a:pt x="61" y="11"/>
                    <a:pt x="59" y="12"/>
                  </a:cubicBezTo>
                  <a:cubicBezTo>
                    <a:pt x="59" y="0"/>
                    <a:pt x="24" y="44"/>
                    <a:pt x="21" y="48"/>
                  </a:cubicBezTo>
                  <a:cubicBezTo>
                    <a:pt x="18" y="51"/>
                    <a:pt x="0" y="66"/>
                    <a:pt x="5" y="71"/>
                  </a:cubicBezTo>
                  <a:cubicBezTo>
                    <a:pt x="11" y="78"/>
                    <a:pt x="24" y="60"/>
                    <a:pt x="27" y="57"/>
                  </a:cubicBezTo>
                  <a:cubicBezTo>
                    <a:pt x="25" y="60"/>
                    <a:pt x="27" y="68"/>
                    <a:pt x="32" y="63"/>
                  </a:cubicBezTo>
                  <a:cubicBezTo>
                    <a:pt x="41" y="54"/>
                    <a:pt x="48" y="44"/>
                    <a:pt x="56" y="35"/>
                  </a:cubicBezTo>
                  <a:cubicBezTo>
                    <a:pt x="57" y="35"/>
                    <a:pt x="87" y="12"/>
                    <a:pt x="73" y="1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7" name="Freeform 25"/>
            <p:cNvSpPr/>
            <p:nvPr/>
          </p:nvSpPr>
          <p:spPr bwMode="auto">
            <a:xfrm>
              <a:off x="2033417" y="5076072"/>
              <a:ext cx="1417233" cy="562207"/>
            </a:xfrm>
            <a:custGeom>
              <a:cxnLst>
                <a:cxn ang="0">
                  <a:pos x="555" y="219"/>
                </a:cxn>
                <a:cxn ang="0">
                  <a:pos x="565" y="182"/>
                </a:cxn>
                <a:cxn ang="0">
                  <a:pos x="536" y="156"/>
                </a:cxn>
                <a:cxn ang="0">
                  <a:pos x="428" y="146"/>
                </a:cxn>
                <a:cxn ang="0">
                  <a:pos x="279" y="149"/>
                </a:cxn>
                <a:cxn ang="0">
                  <a:pos x="148" y="147"/>
                </a:cxn>
                <a:cxn ang="0">
                  <a:pos x="300" y="87"/>
                </a:cxn>
                <a:cxn ang="0">
                  <a:pos x="488" y="41"/>
                </a:cxn>
                <a:cxn ang="0">
                  <a:pos x="539" y="9"/>
                </a:cxn>
                <a:cxn ang="0">
                  <a:pos x="440" y="1"/>
                </a:cxn>
                <a:cxn ang="0">
                  <a:pos x="240" y="33"/>
                </a:cxn>
                <a:cxn ang="0">
                  <a:pos x="46" y="74"/>
                </a:cxn>
                <a:cxn ang="0">
                  <a:pos x="7" y="83"/>
                </a:cxn>
                <a:cxn ang="0">
                  <a:pos x="23" y="87"/>
                </a:cxn>
                <a:cxn ang="0">
                  <a:pos x="132" y="63"/>
                </a:cxn>
                <a:cxn ang="0">
                  <a:pos x="335" y="22"/>
                </a:cxn>
                <a:cxn ang="0">
                  <a:pos x="528" y="15"/>
                </a:cxn>
                <a:cxn ang="0">
                  <a:pos x="411" y="49"/>
                </a:cxn>
                <a:cxn ang="0">
                  <a:pos x="277" y="86"/>
                </a:cxn>
                <a:cxn ang="0">
                  <a:pos x="175" y="120"/>
                </a:cxn>
                <a:cxn ang="0">
                  <a:pos x="137" y="149"/>
                </a:cxn>
                <a:cxn ang="0">
                  <a:pos x="190" y="159"/>
                </a:cxn>
                <a:cxn ang="0">
                  <a:pos x="428" y="154"/>
                </a:cxn>
                <a:cxn ang="0">
                  <a:pos x="522" y="160"/>
                </a:cxn>
                <a:cxn ang="0">
                  <a:pos x="555" y="179"/>
                </a:cxn>
                <a:cxn ang="0">
                  <a:pos x="555" y="219"/>
                </a:cxn>
              </a:cxnLst>
              <a:rect l="0" t="0" r="r" b="b"/>
              <a:pathLst>
                <a:path w="567" h="225">
                  <a:moveTo>
                    <a:pt x="555" y="219"/>
                  </a:moveTo>
                  <a:cubicBezTo>
                    <a:pt x="567" y="225"/>
                    <a:pt x="567" y="187"/>
                    <a:pt x="565" y="182"/>
                  </a:cubicBezTo>
                  <a:cubicBezTo>
                    <a:pt x="561" y="168"/>
                    <a:pt x="548" y="161"/>
                    <a:pt x="536" y="156"/>
                  </a:cubicBezTo>
                  <a:cubicBezTo>
                    <a:pt x="502" y="143"/>
                    <a:pt x="463" y="145"/>
                    <a:pt x="428" y="146"/>
                  </a:cubicBezTo>
                  <a:cubicBezTo>
                    <a:pt x="378" y="148"/>
                    <a:pt x="329" y="148"/>
                    <a:pt x="279" y="149"/>
                  </a:cubicBezTo>
                  <a:cubicBezTo>
                    <a:pt x="239" y="150"/>
                    <a:pt x="188" y="158"/>
                    <a:pt x="148" y="147"/>
                  </a:cubicBezTo>
                  <a:cubicBezTo>
                    <a:pt x="185" y="113"/>
                    <a:pt x="253" y="101"/>
                    <a:pt x="300" y="87"/>
                  </a:cubicBezTo>
                  <a:cubicBezTo>
                    <a:pt x="362" y="68"/>
                    <a:pt x="426" y="59"/>
                    <a:pt x="488" y="41"/>
                  </a:cubicBezTo>
                  <a:cubicBezTo>
                    <a:pt x="494" y="39"/>
                    <a:pt x="552" y="12"/>
                    <a:pt x="539" y="9"/>
                  </a:cubicBezTo>
                  <a:cubicBezTo>
                    <a:pt x="507" y="1"/>
                    <a:pt x="473" y="0"/>
                    <a:pt x="440" y="1"/>
                  </a:cubicBezTo>
                  <a:cubicBezTo>
                    <a:pt x="372" y="4"/>
                    <a:pt x="306" y="20"/>
                    <a:pt x="240" y="33"/>
                  </a:cubicBezTo>
                  <a:cubicBezTo>
                    <a:pt x="175" y="46"/>
                    <a:pt x="111" y="61"/>
                    <a:pt x="46" y="74"/>
                  </a:cubicBezTo>
                  <a:cubicBezTo>
                    <a:pt x="39" y="76"/>
                    <a:pt x="11" y="77"/>
                    <a:pt x="7" y="83"/>
                  </a:cubicBezTo>
                  <a:cubicBezTo>
                    <a:pt x="0" y="93"/>
                    <a:pt x="26" y="86"/>
                    <a:pt x="23" y="87"/>
                  </a:cubicBezTo>
                  <a:cubicBezTo>
                    <a:pt x="60" y="80"/>
                    <a:pt x="96" y="71"/>
                    <a:pt x="132" y="63"/>
                  </a:cubicBezTo>
                  <a:cubicBezTo>
                    <a:pt x="199" y="47"/>
                    <a:pt x="267" y="34"/>
                    <a:pt x="335" y="22"/>
                  </a:cubicBezTo>
                  <a:cubicBezTo>
                    <a:pt x="398" y="11"/>
                    <a:pt x="465" y="2"/>
                    <a:pt x="528" y="15"/>
                  </a:cubicBezTo>
                  <a:cubicBezTo>
                    <a:pt x="494" y="37"/>
                    <a:pt x="450" y="42"/>
                    <a:pt x="411" y="49"/>
                  </a:cubicBezTo>
                  <a:cubicBezTo>
                    <a:pt x="366" y="58"/>
                    <a:pt x="321" y="72"/>
                    <a:pt x="277" y="86"/>
                  </a:cubicBezTo>
                  <a:cubicBezTo>
                    <a:pt x="243" y="96"/>
                    <a:pt x="207" y="106"/>
                    <a:pt x="175" y="120"/>
                  </a:cubicBezTo>
                  <a:cubicBezTo>
                    <a:pt x="168" y="124"/>
                    <a:pt x="135" y="139"/>
                    <a:pt x="137" y="149"/>
                  </a:cubicBezTo>
                  <a:cubicBezTo>
                    <a:pt x="140" y="161"/>
                    <a:pt x="181" y="159"/>
                    <a:pt x="190" y="159"/>
                  </a:cubicBezTo>
                  <a:cubicBezTo>
                    <a:pt x="269" y="158"/>
                    <a:pt x="349" y="157"/>
                    <a:pt x="428" y="154"/>
                  </a:cubicBezTo>
                  <a:cubicBezTo>
                    <a:pt x="459" y="153"/>
                    <a:pt x="491" y="152"/>
                    <a:pt x="522" y="160"/>
                  </a:cubicBezTo>
                  <a:cubicBezTo>
                    <a:pt x="534" y="163"/>
                    <a:pt x="548" y="168"/>
                    <a:pt x="555" y="179"/>
                  </a:cubicBezTo>
                  <a:cubicBezTo>
                    <a:pt x="561" y="188"/>
                    <a:pt x="551" y="217"/>
                    <a:pt x="555" y="21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</p:grpSp>
      <p:cxnSp>
        <p:nvCxnSpPr>
          <p:cNvPr id="19" name="直接连接符 12"/>
          <p:cNvCxnSpPr/>
          <p:nvPr/>
        </p:nvCxnSpPr>
        <p:spPr>
          <a:xfrm>
            <a:off x="-26988" y="4377930"/>
            <a:ext cx="904876" cy="350044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直接连接符 19"/>
          <p:cNvCxnSpPr/>
          <p:nvPr/>
        </p:nvCxnSpPr>
        <p:spPr>
          <a:xfrm>
            <a:off x="863600" y="4727972"/>
            <a:ext cx="7372350" cy="0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78" name="AutoShape 2"/>
          <p:cNvSpPr>
            <a:spLocks noChangeArrowheads="1"/>
          </p:cNvSpPr>
          <p:nvPr/>
        </p:nvSpPr>
        <p:spPr bwMode="gray">
          <a:xfrm>
            <a:off x="1212853" y="1695450"/>
            <a:ext cx="2017713" cy="330994"/>
          </a:xfrm>
          <a:prstGeom prst="roundRect">
            <a:avLst>
              <a:gd name="adj" fmla="val 47681"/>
            </a:avLst>
          </a:prstGeom>
          <a:gradFill rotWithShape="1">
            <a:gsLst>
              <a:gs pos="0">
                <a:srgbClr val="FF0000"/>
              </a:gs>
              <a:gs pos="100000">
                <a:srgbClr val="FF6600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79" name="AutoShape 11"/>
          <p:cNvSpPr>
            <a:spLocks noChangeArrowheads="1"/>
          </p:cNvSpPr>
          <p:nvPr/>
        </p:nvSpPr>
        <p:spPr bwMode="gray">
          <a:xfrm>
            <a:off x="863603" y="1556149"/>
            <a:ext cx="777875" cy="583406"/>
          </a:xfrm>
          <a:prstGeom prst="diamond">
            <a:avLst/>
          </a:prstGeom>
          <a:solidFill>
            <a:srgbClr val="FF6600"/>
          </a:solidFill>
          <a:ln w="38100">
            <a:solidFill>
              <a:schemeClr val="bg1"/>
            </a:solidFill>
            <a:miter lim="800000"/>
          </a:ln>
          <a:effectLst>
            <a:outerShdw sy="50000" rotWithShape="0">
              <a:srgbClr val="808080">
                <a:alpha val="50000"/>
              </a:srgb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0" hangingPunct="0"/>
            <a:r>
              <a:rPr lang="en-US" altLang="ko-KR" sz="2800" b="1">
                <a:solidFill>
                  <a:srgbClr val="FFFFFF"/>
                </a:solidFill>
                <a:latin typeface="Calibri" pitchFamily="34" charset="0"/>
                <a:ea typeface="Gulim" pitchFamily="34" charset="-127"/>
              </a:rPr>
              <a:t>1</a:t>
            </a:r>
          </a:p>
        </p:txBody>
      </p:sp>
      <p:sp>
        <p:nvSpPr>
          <p:cNvPr id="3080" name="文本框 27"/>
          <p:cNvSpPr txBox="1">
            <a:spLocks noChangeArrowheads="1"/>
          </p:cNvSpPr>
          <p:nvPr/>
        </p:nvSpPr>
        <p:spPr bwMode="auto">
          <a:xfrm>
            <a:off x="1646238" y="1676401"/>
            <a:ext cx="1518364" cy="492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2600" b="1">
                <a:solidFill>
                  <a:schemeClr val="bg1"/>
                </a:solidFill>
                <a:latin typeface="Adobe 黑体 Std R" pitchFamily="34" charset="-122"/>
                <a:ea typeface="Adobe 黑体 Std R" pitchFamily="34" charset="-122"/>
              </a:rPr>
              <a:t>课堂讲解</a:t>
            </a:r>
          </a:p>
        </p:txBody>
      </p:sp>
      <p:sp>
        <p:nvSpPr>
          <p:cNvPr id="29" name="文本框 28"/>
          <p:cNvSpPr txBox="1">
            <a:spLocks noChangeArrowheads="1"/>
          </p:cNvSpPr>
          <p:nvPr/>
        </p:nvSpPr>
        <p:spPr bwMode="auto">
          <a:xfrm>
            <a:off x="3371852" y="1618061"/>
            <a:ext cx="4552849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342900" indent="-342900">
              <a:lnSpc>
                <a:spcPct val="150000"/>
              </a:lnSpc>
              <a:buClr>
                <a:srgbClr val="00B050"/>
              </a:buClr>
              <a:buFont typeface="Wingdings" pitchFamily="2" charset="2"/>
              <a:buChar char="u"/>
            </a:pPr>
            <a:r>
              <a:rPr lang="zh-CN" altLang="en-US" sz="2400" b="1">
                <a:latin typeface="宋体" pitchFamily="2" charset="-122"/>
              </a:rPr>
              <a:t>从图表中获取信息的应用</a:t>
            </a:r>
          </a:p>
          <a:p>
            <a:pPr marL="342900" indent="-342900">
              <a:lnSpc>
                <a:spcPct val="150000"/>
              </a:lnSpc>
              <a:buClr>
                <a:srgbClr val="00B050"/>
              </a:buClr>
              <a:buFont typeface="Wingdings" pitchFamily="2" charset="2"/>
              <a:buChar char="u"/>
            </a:pPr>
            <a:r>
              <a:rPr lang="zh-CN" altLang="en-US" sz="2400" b="1">
                <a:latin typeface="宋体" pitchFamily="2" charset="-122"/>
              </a:rPr>
              <a:t>从函数图象中获取信息的应用</a:t>
            </a:r>
            <a:endParaRPr lang="en-US" altLang="zh-CN" sz="2400" b="1">
              <a:latin typeface="宋体" pitchFamily="2" charset="-122"/>
            </a:endParaRPr>
          </a:p>
        </p:txBody>
      </p:sp>
      <p:sp>
        <p:nvSpPr>
          <p:cNvPr id="3082" name="AutoShape 2"/>
          <p:cNvSpPr>
            <a:spLocks noChangeArrowheads="1"/>
          </p:cNvSpPr>
          <p:nvPr/>
        </p:nvSpPr>
        <p:spPr bwMode="gray">
          <a:xfrm>
            <a:off x="1212853" y="2600325"/>
            <a:ext cx="2017713" cy="330994"/>
          </a:xfrm>
          <a:prstGeom prst="roundRect">
            <a:avLst>
              <a:gd name="adj" fmla="val 47681"/>
            </a:avLst>
          </a:prstGeom>
          <a:gradFill rotWithShape="1">
            <a:gsLst>
              <a:gs pos="0">
                <a:srgbClr val="FF0000"/>
              </a:gs>
              <a:gs pos="100000">
                <a:srgbClr val="FF6600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83" name="AutoShape 11"/>
          <p:cNvSpPr>
            <a:spLocks noChangeArrowheads="1"/>
          </p:cNvSpPr>
          <p:nvPr/>
        </p:nvSpPr>
        <p:spPr bwMode="gray">
          <a:xfrm>
            <a:off x="863603" y="2461024"/>
            <a:ext cx="777875" cy="583406"/>
          </a:xfrm>
          <a:prstGeom prst="diamond">
            <a:avLst/>
          </a:prstGeom>
          <a:solidFill>
            <a:srgbClr val="FF6600"/>
          </a:solidFill>
          <a:ln w="38100">
            <a:solidFill>
              <a:schemeClr val="bg1"/>
            </a:solidFill>
            <a:miter lim="800000"/>
          </a:ln>
          <a:effectLst>
            <a:outerShdw sy="50000" rotWithShape="0">
              <a:srgbClr val="808080">
                <a:alpha val="50000"/>
              </a:srgb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0" hangingPunct="0"/>
            <a:r>
              <a:rPr lang="en-US" altLang="ko-KR" sz="2800" b="1">
                <a:solidFill>
                  <a:srgbClr val="FFFFFF"/>
                </a:solidFill>
                <a:latin typeface="Calibri" pitchFamily="34" charset="0"/>
                <a:ea typeface="Gulim" pitchFamily="34" charset="-127"/>
              </a:rPr>
              <a:t>2</a:t>
            </a:r>
          </a:p>
        </p:txBody>
      </p:sp>
      <p:sp>
        <p:nvSpPr>
          <p:cNvPr id="3084" name="文本框 36"/>
          <p:cNvSpPr txBox="1">
            <a:spLocks noChangeArrowheads="1"/>
          </p:cNvSpPr>
          <p:nvPr/>
        </p:nvSpPr>
        <p:spPr bwMode="auto">
          <a:xfrm>
            <a:off x="1646238" y="2578895"/>
            <a:ext cx="1518364" cy="492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2600" b="1">
                <a:solidFill>
                  <a:schemeClr val="bg1"/>
                </a:solidFill>
                <a:latin typeface="Adobe 黑体 Std R" pitchFamily="34" charset="-122"/>
                <a:ea typeface="Adobe 黑体 Std R" pitchFamily="34" charset="-122"/>
              </a:rPr>
              <a:t>课时流程</a:t>
            </a:r>
          </a:p>
        </p:txBody>
      </p:sp>
      <p:pic>
        <p:nvPicPr>
          <p:cNvPr id="3086" name="图片 21" descr="学习目标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3284541" y="404814"/>
            <a:ext cx="2574925" cy="450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7" name="图片 2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018088" y="4748212"/>
            <a:ext cx="3090862" cy="185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8" name="Picture 2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932738" y="4645820"/>
            <a:ext cx="1219200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4" name="Oval 4"/>
          <p:cNvSpPr>
            <a:spLocks noChangeArrowheads="1"/>
          </p:cNvSpPr>
          <p:nvPr/>
        </p:nvSpPr>
        <p:spPr bwMode="auto">
          <a:xfrm>
            <a:off x="2187578" y="3238500"/>
            <a:ext cx="1235075" cy="925116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100000">
                <a:schemeClr val="bg1">
                  <a:lumMod val="85000"/>
                </a:schemeClr>
              </a:gs>
            </a:gsLst>
            <a:lin ang="5400000" scaled="0"/>
          </a:gradFill>
          <a:ln w="9525">
            <a:solidFill>
              <a:schemeClr val="bg1">
                <a:lumMod val="85000"/>
              </a:schemeClr>
            </a:solidFill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defTabSz="914400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kern="0">
              <a:solidFill>
                <a:sysClr val="windowText" lastClr="000000"/>
              </a:solidFill>
              <a:latin typeface="+mn-lt"/>
              <a:ea typeface="+mn-ea"/>
            </a:endParaRPr>
          </a:p>
        </p:txBody>
      </p:sp>
      <p:sp>
        <p:nvSpPr>
          <p:cNvPr id="39" name="Rectangle 2"/>
          <p:cNvSpPr txBox="1">
            <a:spLocks noChangeArrowheads="1"/>
          </p:cNvSpPr>
          <p:nvPr/>
        </p:nvSpPr>
        <p:spPr bwMode="auto">
          <a:xfrm>
            <a:off x="2273300" y="3411141"/>
            <a:ext cx="1041400" cy="5715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200" b="1" ker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逐点</a:t>
            </a:r>
            <a:endParaRPr lang="en-US" altLang="zh-CN" sz="2200" b="1" kern="0">
              <a:solidFill>
                <a:schemeClr val="tx1">
                  <a:lumMod val="75000"/>
                  <a:lumOff val="25000"/>
                </a:schemeClr>
              </a:solidFill>
              <a:latin typeface="+mj-lt"/>
              <a:ea typeface="+mj-ea"/>
              <a:cs typeface="+mj-cs"/>
            </a:endParaRPr>
          </a:p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200" b="1" ker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导讲练</a:t>
            </a:r>
            <a:endParaRPr lang="en-US" altLang="zh-CN" sz="2200" b="1" kern="0">
              <a:solidFill>
                <a:schemeClr val="tx1">
                  <a:lumMod val="75000"/>
                  <a:lumOff val="25000"/>
                </a:schemeClr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6" name="Oval 4"/>
          <p:cNvSpPr>
            <a:spLocks noChangeArrowheads="1"/>
          </p:cNvSpPr>
          <p:nvPr/>
        </p:nvSpPr>
        <p:spPr bwMode="auto">
          <a:xfrm>
            <a:off x="4016378" y="3238500"/>
            <a:ext cx="1235075" cy="925116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100000">
                <a:schemeClr val="bg1">
                  <a:lumMod val="85000"/>
                </a:schemeClr>
              </a:gs>
            </a:gsLst>
            <a:lin ang="5400000" scaled="0"/>
          </a:gradFill>
          <a:ln w="9525">
            <a:solidFill>
              <a:schemeClr val="bg1">
                <a:lumMod val="85000"/>
              </a:schemeClr>
            </a:solidFill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defTabSz="914400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kern="0">
              <a:solidFill>
                <a:sysClr val="windowText" lastClr="000000"/>
              </a:solidFill>
              <a:latin typeface="+mn-lt"/>
              <a:ea typeface="+mn-ea"/>
            </a:endParaRPr>
          </a:p>
        </p:txBody>
      </p:sp>
      <p:sp>
        <p:nvSpPr>
          <p:cNvPr id="40" name="Rectangle 2"/>
          <p:cNvSpPr txBox="1">
            <a:spLocks noChangeArrowheads="1"/>
          </p:cNvSpPr>
          <p:nvPr/>
        </p:nvSpPr>
        <p:spPr bwMode="auto">
          <a:xfrm>
            <a:off x="4168775" y="3411141"/>
            <a:ext cx="914400" cy="5715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/>
                <a:cs typeface="宋体" charset="0"/>
              </a:defRPr>
            </a:lvl1pPr>
            <a:lvl2pPr marL="742950" indent="-28575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200" b="1">
                <a:solidFill>
                  <a:schemeClr val="tx1">
                    <a:lumMod val="75000"/>
                    <a:lumOff val="25000"/>
                  </a:schemeClr>
                </a:solidFill>
                <a:latin typeface="Comic Sans MS" charset="0"/>
              </a:rPr>
              <a:t>课堂小结</a:t>
            </a:r>
            <a:endParaRPr lang="en-US" altLang="zh-CN" sz="2200" b="1">
              <a:solidFill>
                <a:schemeClr val="tx1">
                  <a:lumMod val="75000"/>
                  <a:lumOff val="25000"/>
                </a:schemeClr>
              </a:solidFill>
              <a:latin typeface="Comic Sans MS" charset="0"/>
            </a:endParaRPr>
          </a:p>
        </p:txBody>
      </p:sp>
      <p:sp>
        <p:nvSpPr>
          <p:cNvPr id="47" name="Oval 4"/>
          <p:cNvSpPr>
            <a:spLocks noChangeArrowheads="1"/>
          </p:cNvSpPr>
          <p:nvPr/>
        </p:nvSpPr>
        <p:spPr bwMode="auto">
          <a:xfrm>
            <a:off x="5845178" y="3238500"/>
            <a:ext cx="1236663" cy="925116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100000">
                <a:schemeClr val="bg1">
                  <a:lumMod val="85000"/>
                </a:schemeClr>
              </a:gs>
            </a:gsLst>
            <a:lin ang="5400000" scaled="0"/>
          </a:gradFill>
          <a:ln w="9525">
            <a:solidFill>
              <a:schemeClr val="bg1">
                <a:lumMod val="85000"/>
              </a:schemeClr>
            </a:solidFill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defTabSz="914400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 kern="0">
              <a:solidFill>
                <a:sysClr val="windowText" lastClr="000000"/>
              </a:solidFill>
              <a:latin typeface="+mn-lt"/>
              <a:ea typeface="+mn-ea"/>
            </a:endParaRPr>
          </a:p>
        </p:txBody>
      </p:sp>
      <p:sp>
        <p:nvSpPr>
          <p:cNvPr id="41" name="Rectangle 2"/>
          <p:cNvSpPr txBox="1">
            <a:spLocks noChangeArrowheads="1"/>
          </p:cNvSpPr>
          <p:nvPr/>
        </p:nvSpPr>
        <p:spPr bwMode="auto">
          <a:xfrm>
            <a:off x="5956300" y="3411141"/>
            <a:ext cx="990600" cy="5715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/>
                <a:cs typeface="宋体" charset="0"/>
              </a:defRPr>
            </a:lvl1pPr>
            <a:lvl2pPr marL="742950" indent="-28575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2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charset="0"/>
              </a:rPr>
              <a:t>作业提升</a:t>
            </a:r>
            <a:endParaRPr lang="en-US" altLang="zh-CN" sz="2200" b="1">
              <a:solidFill>
                <a:schemeClr val="tx1">
                  <a:lumMod val="75000"/>
                  <a:lumOff val="25000"/>
                </a:schemeClr>
              </a:solidFill>
              <a:latin typeface="Comic Sans MS" charset="0"/>
            </a:endParaRPr>
          </a:p>
        </p:txBody>
      </p:sp>
      <p:sp>
        <p:nvSpPr>
          <p:cNvPr id="55" name="上箭头 54"/>
          <p:cNvSpPr/>
          <p:nvPr/>
        </p:nvSpPr>
        <p:spPr bwMode="auto">
          <a:xfrm rot="5400000">
            <a:off x="3630019" y="3549453"/>
            <a:ext cx="186929" cy="303213"/>
          </a:xfrm>
          <a:prstGeom prst="upArrow">
            <a:avLst/>
          </a:prstGeom>
          <a:gradFill>
            <a:gsLst>
              <a:gs pos="0">
                <a:srgbClr val="0000FF"/>
              </a:gs>
              <a:gs pos="100000">
                <a:srgbClr val="00B1F9"/>
              </a:gs>
            </a:gsLst>
          </a:gradFill>
          <a:ln>
            <a:solidFill>
              <a:srgbClr val="0000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/>
          </a:p>
        </p:txBody>
      </p:sp>
      <p:sp>
        <p:nvSpPr>
          <p:cNvPr id="56" name="上箭头 55"/>
          <p:cNvSpPr/>
          <p:nvPr/>
        </p:nvSpPr>
        <p:spPr bwMode="auto">
          <a:xfrm rot="5400000">
            <a:off x="5455642" y="3549453"/>
            <a:ext cx="186929" cy="303213"/>
          </a:xfrm>
          <a:prstGeom prst="upArrow">
            <a:avLst/>
          </a:prstGeom>
          <a:gradFill>
            <a:gsLst>
              <a:gs pos="0">
                <a:srgbClr val="0000FF"/>
              </a:gs>
              <a:gs pos="100000">
                <a:srgbClr val="00B1F9"/>
              </a:gs>
            </a:gsLst>
          </a:gradFill>
          <a:ln>
            <a:solidFill>
              <a:srgbClr val="0000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dur="3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3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3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3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300"/>
                            </p:stCondLst>
                            <p:childTnLst>
                              <p:par>
                                <p:cTn id="18" presetID="22" presetClass="entr" presetSubtype="8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3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600"/>
                            </p:stCondLst>
                            <p:childTnLst>
                              <p:par>
                                <p:cTn id="22" presetID="22" presetClass="entr" presetSubtype="8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3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900"/>
                            </p:stCondLst>
                            <p:childTnLst>
                              <p:par>
                                <p:cTn id="26" presetID="22" presetClass="entr" presetSubtype="8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3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1200"/>
                            </p:stCondLst>
                            <p:childTnLst>
                              <p:par>
                                <p:cTn id="30" presetID="22" presetClass="entr" presetSubtype="8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3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4" presetID="22" presetClass="entr" presetSubtype="8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3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1800"/>
                            </p:stCondLst>
                            <p:childTnLst>
                              <p:par>
                                <p:cTn id="38" presetID="22" presetClass="entr" presetSubtype="8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3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44" grpId="0"/>
      <p:bldP spid="39" grpId="0"/>
      <p:bldP spid="46" grpId="0"/>
      <p:bldP spid="40" grpId="0"/>
      <p:bldP spid="47" grpId="0"/>
      <p:bldP spid="41" grpId="0"/>
      <p:bldP spid="55" grpId="0"/>
      <p:bldP spid="5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98" name="图片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1"/>
            <a:ext cx="9144000" cy="1223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" name="组合 3"/>
          <p:cNvGrpSpPr/>
          <p:nvPr/>
        </p:nvGrpSpPr>
        <p:grpSpPr>
          <a:xfrm>
            <a:off x="8235754" y="3844390"/>
            <a:ext cx="799329" cy="994571"/>
            <a:chOff x="2000231" y="2114716"/>
            <a:chExt cx="2123898" cy="3523563"/>
          </a:xfrm>
          <a:solidFill>
            <a:srgbClr val="0070C0"/>
          </a:solidFill>
        </p:grpSpPr>
        <p:sp>
          <p:nvSpPr>
            <p:cNvPr id="11" name="Freeform 19"/>
            <p:cNvSpPr>
              <a:spLocks noEditPoints="1"/>
            </p:cNvSpPr>
            <p:nvPr/>
          </p:nvSpPr>
          <p:spPr bwMode="auto">
            <a:xfrm>
              <a:off x="3054372" y="2961932"/>
              <a:ext cx="181546" cy="140551"/>
            </a:xfrm>
            <a:custGeom>
              <a:cxnLst>
                <a:cxn ang="0">
                  <a:pos x="28" y="8"/>
                </a:cxn>
                <a:cxn ang="0">
                  <a:pos x="26" y="8"/>
                </a:cxn>
                <a:cxn ang="0">
                  <a:pos x="13" y="13"/>
                </a:cxn>
                <a:cxn ang="0">
                  <a:pos x="11" y="24"/>
                </a:cxn>
                <a:cxn ang="0">
                  <a:pos x="12" y="24"/>
                </a:cxn>
                <a:cxn ang="0">
                  <a:pos x="28" y="8"/>
                </a:cxn>
                <a:cxn ang="0">
                  <a:pos x="26" y="27"/>
                </a:cxn>
                <a:cxn ang="0">
                  <a:pos x="24" y="26"/>
                </a:cxn>
                <a:cxn ang="0">
                  <a:pos x="27" y="27"/>
                </a:cxn>
                <a:cxn ang="0">
                  <a:pos x="26" y="27"/>
                </a:cxn>
                <a:cxn ang="0">
                  <a:pos x="33" y="24"/>
                </a:cxn>
                <a:cxn ang="0">
                  <a:pos x="21" y="18"/>
                </a:cxn>
                <a:cxn ang="0">
                  <a:pos x="38" y="19"/>
                </a:cxn>
                <a:cxn ang="0">
                  <a:pos x="33" y="24"/>
                </a:cxn>
              </a:cxnLst>
              <a:rect l="0" t="0" r="r" b="b"/>
              <a:pathLst>
                <a:path w="73" h="56">
                  <a:moveTo>
                    <a:pt x="28" y="8"/>
                  </a:moveTo>
                  <a:cubicBezTo>
                    <a:pt x="27" y="8"/>
                    <a:pt x="26" y="8"/>
                    <a:pt x="26" y="8"/>
                  </a:cubicBezTo>
                  <a:cubicBezTo>
                    <a:pt x="33" y="0"/>
                    <a:pt x="18" y="2"/>
                    <a:pt x="13" y="13"/>
                  </a:cubicBezTo>
                  <a:cubicBezTo>
                    <a:pt x="12" y="13"/>
                    <a:pt x="0" y="24"/>
                    <a:pt x="11" y="24"/>
                  </a:cubicBezTo>
                  <a:cubicBezTo>
                    <a:pt x="11" y="24"/>
                    <a:pt x="12" y="24"/>
                    <a:pt x="12" y="24"/>
                  </a:cubicBezTo>
                  <a:cubicBezTo>
                    <a:pt x="20" y="56"/>
                    <a:pt x="73" y="7"/>
                    <a:pt x="28" y="8"/>
                  </a:cubicBezTo>
                  <a:close/>
                  <a:moveTo>
                    <a:pt x="26" y="27"/>
                  </a:moveTo>
                  <a:cubicBezTo>
                    <a:pt x="25" y="27"/>
                    <a:pt x="24" y="27"/>
                    <a:pt x="24" y="26"/>
                  </a:cubicBezTo>
                  <a:cubicBezTo>
                    <a:pt x="25" y="27"/>
                    <a:pt x="26" y="27"/>
                    <a:pt x="27" y="27"/>
                  </a:cubicBezTo>
                  <a:cubicBezTo>
                    <a:pt x="26" y="27"/>
                    <a:pt x="26" y="27"/>
                    <a:pt x="26" y="27"/>
                  </a:cubicBezTo>
                  <a:close/>
                  <a:moveTo>
                    <a:pt x="33" y="24"/>
                  </a:moveTo>
                  <a:cubicBezTo>
                    <a:pt x="35" y="18"/>
                    <a:pt x="24" y="18"/>
                    <a:pt x="21" y="18"/>
                  </a:cubicBezTo>
                  <a:cubicBezTo>
                    <a:pt x="27" y="15"/>
                    <a:pt x="32" y="16"/>
                    <a:pt x="38" y="19"/>
                  </a:cubicBezTo>
                  <a:cubicBezTo>
                    <a:pt x="36" y="21"/>
                    <a:pt x="35" y="23"/>
                    <a:pt x="33" y="2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2" name="Freeform 20"/>
            <p:cNvSpPr>
              <a:spLocks noEditPoints="1"/>
            </p:cNvSpPr>
            <p:nvPr/>
          </p:nvSpPr>
          <p:spPr bwMode="auto">
            <a:xfrm>
              <a:off x="2843543" y="2290406"/>
              <a:ext cx="370901" cy="579776"/>
            </a:xfrm>
            <a:custGeom>
              <a:cxnLst>
                <a:cxn ang="0">
                  <a:pos x="76" y="1"/>
                </a:cxn>
                <a:cxn ang="0">
                  <a:pos x="31" y="121"/>
                </a:cxn>
                <a:cxn ang="0">
                  <a:pos x="6" y="190"/>
                </a:cxn>
                <a:cxn ang="0">
                  <a:pos x="8" y="215"/>
                </a:cxn>
                <a:cxn ang="0">
                  <a:pos x="27" y="200"/>
                </a:cxn>
                <a:cxn ang="0">
                  <a:pos x="142" y="232"/>
                </a:cxn>
                <a:cxn ang="0">
                  <a:pos x="143" y="224"/>
                </a:cxn>
                <a:cxn ang="0">
                  <a:pos x="110" y="217"/>
                </a:cxn>
                <a:cxn ang="0">
                  <a:pos x="42" y="199"/>
                </a:cxn>
                <a:cxn ang="0">
                  <a:pos x="38" y="195"/>
                </a:cxn>
                <a:cxn ang="0">
                  <a:pos x="31" y="195"/>
                </a:cxn>
                <a:cxn ang="0">
                  <a:pos x="57" y="151"/>
                </a:cxn>
                <a:cxn ang="0">
                  <a:pos x="60" y="181"/>
                </a:cxn>
                <a:cxn ang="0">
                  <a:pos x="73" y="117"/>
                </a:cxn>
                <a:cxn ang="0">
                  <a:pos x="97" y="47"/>
                </a:cxn>
                <a:cxn ang="0">
                  <a:pos x="66" y="114"/>
                </a:cxn>
                <a:cxn ang="0">
                  <a:pos x="29" y="182"/>
                </a:cxn>
                <a:cxn ang="0">
                  <a:pos x="76" y="1"/>
                </a:cxn>
                <a:cxn ang="0">
                  <a:pos x="26" y="156"/>
                </a:cxn>
                <a:cxn ang="0">
                  <a:pos x="25" y="159"/>
                </a:cxn>
                <a:cxn ang="0">
                  <a:pos x="26" y="156"/>
                </a:cxn>
                <a:cxn ang="0">
                  <a:pos x="46" y="118"/>
                </a:cxn>
                <a:cxn ang="0">
                  <a:pos x="38" y="127"/>
                </a:cxn>
                <a:cxn ang="0">
                  <a:pos x="59" y="75"/>
                </a:cxn>
                <a:cxn ang="0">
                  <a:pos x="46" y="118"/>
                </a:cxn>
              </a:cxnLst>
              <a:rect l="0" t="0" r="r" b="b"/>
              <a:pathLst>
                <a:path w="148" h="231">
                  <a:moveTo>
                    <a:pt x="76" y="1"/>
                  </a:moveTo>
                  <a:cubicBezTo>
                    <a:pt x="74" y="0"/>
                    <a:pt x="36" y="109"/>
                    <a:pt x="31" y="121"/>
                  </a:cubicBezTo>
                  <a:cubicBezTo>
                    <a:pt x="22" y="143"/>
                    <a:pt x="13" y="166"/>
                    <a:pt x="6" y="190"/>
                  </a:cubicBezTo>
                  <a:cubicBezTo>
                    <a:pt x="5" y="192"/>
                    <a:pt x="0" y="230"/>
                    <a:pt x="8" y="215"/>
                  </a:cubicBezTo>
                  <a:cubicBezTo>
                    <a:pt x="12" y="225"/>
                    <a:pt x="26" y="202"/>
                    <a:pt x="27" y="200"/>
                  </a:cubicBezTo>
                  <a:cubicBezTo>
                    <a:pt x="32" y="217"/>
                    <a:pt x="126" y="232"/>
                    <a:pt x="142" y="232"/>
                  </a:cubicBezTo>
                  <a:cubicBezTo>
                    <a:pt x="148" y="232"/>
                    <a:pt x="147" y="225"/>
                    <a:pt x="143" y="224"/>
                  </a:cubicBezTo>
                  <a:cubicBezTo>
                    <a:pt x="132" y="222"/>
                    <a:pt x="121" y="219"/>
                    <a:pt x="110" y="217"/>
                  </a:cubicBezTo>
                  <a:cubicBezTo>
                    <a:pt x="87" y="213"/>
                    <a:pt x="64" y="208"/>
                    <a:pt x="42" y="199"/>
                  </a:cubicBezTo>
                  <a:cubicBezTo>
                    <a:pt x="43" y="197"/>
                    <a:pt x="41" y="195"/>
                    <a:pt x="38" y="195"/>
                  </a:cubicBezTo>
                  <a:cubicBezTo>
                    <a:pt x="36" y="195"/>
                    <a:pt x="33" y="195"/>
                    <a:pt x="31" y="195"/>
                  </a:cubicBezTo>
                  <a:cubicBezTo>
                    <a:pt x="40" y="180"/>
                    <a:pt x="49" y="166"/>
                    <a:pt x="57" y="151"/>
                  </a:cubicBezTo>
                  <a:cubicBezTo>
                    <a:pt x="57" y="152"/>
                    <a:pt x="49" y="190"/>
                    <a:pt x="60" y="181"/>
                  </a:cubicBezTo>
                  <a:cubicBezTo>
                    <a:pt x="68" y="174"/>
                    <a:pt x="70" y="129"/>
                    <a:pt x="73" y="117"/>
                  </a:cubicBezTo>
                  <a:cubicBezTo>
                    <a:pt x="78" y="105"/>
                    <a:pt x="103" y="59"/>
                    <a:pt x="97" y="47"/>
                  </a:cubicBezTo>
                  <a:cubicBezTo>
                    <a:pt x="93" y="40"/>
                    <a:pt x="68" y="106"/>
                    <a:pt x="66" y="114"/>
                  </a:cubicBezTo>
                  <a:cubicBezTo>
                    <a:pt x="56" y="136"/>
                    <a:pt x="44" y="159"/>
                    <a:pt x="29" y="182"/>
                  </a:cubicBezTo>
                  <a:cubicBezTo>
                    <a:pt x="36" y="166"/>
                    <a:pt x="96" y="3"/>
                    <a:pt x="76" y="1"/>
                  </a:cubicBezTo>
                  <a:close/>
                  <a:moveTo>
                    <a:pt x="26" y="156"/>
                  </a:moveTo>
                  <a:cubicBezTo>
                    <a:pt x="25" y="157"/>
                    <a:pt x="25" y="158"/>
                    <a:pt x="25" y="159"/>
                  </a:cubicBezTo>
                  <a:cubicBezTo>
                    <a:pt x="25" y="158"/>
                    <a:pt x="26" y="157"/>
                    <a:pt x="26" y="156"/>
                  </a:cubicBezTo>
                  <a:close/>
                  <a:moveTo>
                    <a:pt x="46" y="118"/>
                  </a:moveTo>
                  <a:cubicBezTo>
                    <a:pt x="43" y="118"/>
                    <a:pt x="40" y="122"/>
                    <a:pt x="38" y="127"/>
                  </a:cubicBezTo>
                  <a:cubicBezTo>
                    <a:pt x="45" y="110"/>
                    <a:pt x="52" y="92"/>
                    <a:pt x="59" y="75"/>
                  </a:cubicBezTo>
                  <a:cubicBezTo>
                    <a:pt x="55" y="89"/>
                    <a:pt x="51" y="103"/>
                    <a:pt x="46" y="118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3" name="Freeform 21"/>
            <p:cNvSpPr>
              <a:spLocks noEditPoints="1"/>
            </p:cNvSpPr>
            <p:nvPr/>
          </p:nvSpPr>
          <p:spPr bwMode="auto">
            <a:xfrm>
              <a:off x="3444794" y="2427054"/>
              <a:ext cx="374805" cy="542687"/>
            </a:xfrm>
            <a:custGeom>
              <a:cxnLst>
                <a:cxn ang="0">
                  <a:pos x="94" y="46"/>
                </a:cxn>
                <a:cxn ang="0">
                  <a:pos x="55" y="95"/>
                </a:cxn>
                <a:cxn ang="0">
                  <a:pos x="8" y="158"/>
                </a:cxn>
                <a:cxn ang="0">
                  <a:pos x="11" y="170"/>
                </a:cxn>
                <a:cxn ang="0">
                  <a:pos x="35" y="158"/>
                </a:cxn>
                <a:cxn ang="0">
                  <a:pos x="7" y="210"/>
                </a:cxn>
                <a:cxn ang="0">
                  <a:pos x="10" y="217"/>
                </a:cxn>
                <a:cxn ang="0">
                  <a:pos x="25" y="204"/>
                </a:cxn>
                <a:cxn ang="0">
                  <a:pos x="70" y="152"/>
                </a:cxn>
                <a:cxn ang="0">
                  <a:pos x="146" y="50"/>
                </a:cxn>
                <a:cxn ang="0">
                  <a:pos x="148" y="42"/>
                </a:cxn>
                <a:cxn ang="0">
                  <a:pos x="130" y="56"/>
                </a:cxn>
                <a:cxn ang="0">
                  <a:pos x="119" y="58"/>
                </a:cxn>
                <a:cxn ang="0">
                  <a:pos x="113" y="48"/>
                </a:cxn>
                <a:cxn ang="0">
                  <a:pos x="122" y="39"/>
                </a:cxn>
                <a:cxn ang="0">
                  <a:pos x="88" y="16"/>
                </a:cxn>
                <a:cxn ang="0">
                  <a:pos x="60" y="5"/>
                </a:cxn>
                <a:cxn ang="0">
                  <a:pos x="80" y="32"/>
                </a:cxn>
                <a:cxn ang="0">
                  <a:pos x="98" y="46"/>
                </a:cxn>
                <a:cxn ang="0">
                  <a:pos x="99" y="57"/>
                </a:cxn>
                <a:cxn ang="0">
                  <a:pos x="88" y="64"/>
                </a:cxn>
                <a:cxn ang="0">
                  <a:pos x="94" y="46"/>
                </a:cxn>
                <a:cxn ang="0">
                  <a:pos x="76" y="20"/>
                </a:cxn>
                <a:cxn ang="0">
                  <a:pos x="71" y="15"/>
                </a:cxn>
                <a:cxn ang="0">
                  <a:pos x="78" y="19"/>
                </a:cxn>
                <a:cxn ang="0">
                  <a:pos x="76" y="20"/>
                </a:cxn>
                <a:cxn ang="0">
                  <a:pos x="85" y="26"/>
                </a:cxn>
                <a:cxn ang="0">
                  <a:pos x="84" y="25"/>
                </a:cxn>
                <a:cxn ang="0">
                  <a:pos x="86" y="24"/>
                </a:cxn>
                <a:cxn ang="0">
                  <a:pos x="90" y="28"/>
                </a:cxn>
                <a:cxn ang="0">
                  <a:pos x="85" y="26"/>
                </a:cxn>
                <a:cxn ang="0">
                  <a:pos x="42" y="170"/>
                </a:cxn>
                <a:cxn ang="0">
                  <a:pos x="20" y="196"/>
                </a:cxn>
                <a:cxn ang="0">
                  <a:pos x="49" y="160"/>
                </a:cxn>
                <a:cxn ang="0">
                  <a:pos x="42" y="170"/>
                </a:cxn>
                <a:cxn ang="0">
                  <a:pos x="116" y="62"/>
                </a:cxn>
                <a:cxn ang="0">
                  <a:pos x="116" y="62"/>
                </a:cxn>
                <a:cxn ang="0">
                  <a:pos x="102" y="77"/>
                </a:cxn>
                <a:cxn ang="0">
                  <a:pos x="106" y="63"/>
                </a:cxn>
                <a:cxn ang="0">
                  <a:pos x="116" y="62"/>
                </a:cxn>
                <a:cxn ang="0">
                  <a:pos x="107" y="55"/>
                </a:cxn>
                <a:cxn ang="0">
                  <a:pos x="107" y="53"/>
                </a:cxn>
                <a:cxn ang="0">
                  <a:pos x="108" y="55"/>
                </a:cxn>
                <a:cxn ang="0">
                  <a:pos x="107" y="55"/>
                </a:cxn>
                <a:cxn ang="0">
                  <a:pos x="112" y="39"/>
                </a:cxn>
                <a:cxn ang="0">
                  <a:pos x="103" y="34"/>
                </a:cxn>
                <a:cxn ang="0">
                  <a:pos x="99" y="27"/>
                </a:cxn>
                <a:cxn ang="0">
                  <a:pos x="112" y="39"/>
                </a:cxn>
                <a:cxn ang="0">
                  <a:pos x="104" y="87"/>
                </a:cxn>
                <a:cxn ang="0">
                  <a:pos x="95" y="101"/>
                </a:cxn>
                <a:cxn ang="0">
                  <a:pos x="72" y="123"/>
                </a:cxn>
                <a:cxn ang="0">
                  <a:pos x="104" y="87"/>
                </a:cxn>
                <a:cxn ang="0">
                  <a:pos x="97" y="67"/>
                </a:cxn>
                <a:cxn ang="0">
                  <a:pos x="72" y="111"/>
                </a:cxn>
                <a:cxn ang="0">
                  <a:pos x="22" y="157"/>
                </a:cxn>
                <a:cxn ang="0">
                  <a:pos x="85" y="69"/>
                </a:cxn>
                <a:cxn ang="0">
                  <a:pos x="87" y="73"/>
                </a:cxn>
                <a:cxn ang="0">
                  <a:pos x="97" y="67"/>
                </a:cxn>
              </a:cxnLst>
              <a:rect l="0" t="0" r="r" b="b"/>
              <a:pathLst>
                <a:path w="150" h="216">
                  <a:moveTo>
                    <a:pt x="94" y="46"/>
                  </a:moveTo>
                  <a:cubicBezTo>
                    <a:pt x="84" y="38"/>
                    <a:pt x="59" y="88"/>
                    <a:pt x="55" y="95"/>
                  </a:cubicBezTo>
                  <a:cubicBezTo>
                    <a:pt x="39" y="115"/>
                    <a:pt x="20" y="134"/>
                    <a:pt x="8" y="158"/>
                  </a:cubicBezTo>
                  <a:cubicBezTo>
                    <a:pt x="0" y="172"/>
                    <a:pt x="0" y="196"/>
                    <a:pt x="11" y="170"/>
                  </a:cubicBezTo>
                  <a:cubicBezTo>
                    <a:pt x="14" y="174"/>
                    <a:pt x="24" y="168"/>
                    <a:pt x="35" y="158"/>
                  </a:cubicBezTo>
                  <a:cubicBezTo>
                    <a:pt x="19" y="175"/>
                    <a:pt x="7" y="194"/>
                    <a:pt x="7" y="210"/>
                  </a:cubicBezTo>
                  <a:cubicBezTo>
                    <a:pt x="5" y="212"/>
                    <a:pt x="6" y="217"/>
                    <a:pt x="10" y="217"/>
                  </a:cubicBezTo>
                  <a:cubicBezTo>
                    <a:pt x="15" y="217"/>
                    <a:pt x="22" y="207"/>
                    <a:pt x="25" y="204"/>
                  </a:cubicBezTo>
                  <a:cubicBezTo>
                    <a:pt x="42" y="189"/>
                    <a:pt x="57" y="171"/>
                    <a:pt x="70" y="152"/>
                  </a:cubicBezTo>
                  <a:cubicBezTo>
                    <a:pt x="79" y="141"/>
                    <a:pt x="150" y="51"/>
                    <a:pt x="146" y="50"/>
                  </a:cubicBezTo>
                  <a:cubicBezTo>
                    <a:pt x="149" y="48"/>
                    <a:pt x="149" y="46"/>
                    <a:pt x="148" y="42"/>
                  </a:cubicBezTo>
                  <a:cubicBezTo>
                    <a:pt x="143" y="37"/>
                    <a:pt x="133" y="53"/>
                    <a:pt x="130" y="56"/>
                  </a:cubicBezTo>
                  <a:cubicBezTo>
                    <a:pt x="129" y="48"/>
                    <a:pt x="121" y="56"/>
                    <a:pt x="119" y="58"/>
                  </a:cubicBezTo>
                  <a:cubicBezTo>
                    <a:pt x="119" y="54"/>
                    <a:pt x="116" y="50"/>
                    <a:pt x="113" y="48"/>
                  </a:cubicBezTo>
                  <a:cubicBezTo>
                    <a:pt x="122" y="52"/>
                    <a:pt x="128" y="52"/>
                    <a:pt x="122" y="39"/>
                  </a:cubicBezTo>
                  <a:cubicBezTo>
                    <a:pt x="116" y="27"/>
                    <a:pt x="102" y="16"/>
                    <a:pt x="88" y="16"/>
                  </a:cubicBezTo>
                  <a:cubicBezTo>
                    <a:pt x="84" y="12"/>
                    <a:pt x="65" y="0"/>
                    <a:pt x="60" y="5"/>
                  </a:cubicBezTo>
                  <a:cubicBezTo>
                    <a:pt x="52" y="14"/>
                    <a:pt x="76" y="29"/>
                    <a:pt x="80" y="32"/>
                  </a:cubicBezTo>
                  <a:cubicBezTo>
                    <a:pt x="86" y="37"/>
                    <a:pt x="92" y="41"/>
                    <a:pt x="98" y="46"/>
                  </a:cubicBezTo>
                  <a:cubicBezTo>
                    <a:pt x="99" y="49"/>
                    <a:pt x="99" y="53"/>
                    <a:pt x="99" y="57"/>
                  </a:cubicBezTo>
                  <a:cubicBezTo>
                    <a:pt x="94" y="59"/>
                    <a:pt x="91" y="61"/>
                    <a:pt x="88" y="64"/>
                  </a:cubicBezTo>
                  <a:cubicBezTo>
                    <a:pt x="90" y="61"/>
                    <a:pt x="99" y="50"/>
                    <a:pt x="94" y="46"/>
                  </a:cubicBezTo>
                  <a:close/>
                  <a:moveTo>
                    <a:pt x="76" y="20"/>
                  </a:moveTo>
                  <a:cubicBezTo>
                    <a:pt x="75" y="18"/>
                    <a:pt x="73" y="17"/>
                    <a:pt x="71" y="15"/>
                  </a:cubicBezTo>
                  <a:cubicBezTo>
                    <a:pt x="74" y="16"/>
                    <a:pt x="76" y="17"/>
                    <a:pt x="78" y="19"/>
                  </a:cubicBezTo>
                  <a:cubicBezTo>
                    <a:pt x="78" y="19"/>
                    <a:pt x="77" y="19"/>
                    <a:pt x="76" y="20"/>
                  </a:cubicBezTo>
                  <a:close/>
                  <a:moveTo>
                    <a:pt x="85" y="26"/>
                  </a:moveTo>
                  <a:cubicBezTo>
                    <a:pt x="85" y="25"/>
                    <a:pt x="84" y="25"/>
                    <a:pt x="84" y="25"/>
                  </a:cubicBezTo>
                  <a:cubicBezTo>
                    <a:pt x="85" y="24"/>
                    <a:pt x="85" y="24"/>
                    <a:pt x="86" y="24"/>
                  </a:cubicBezTo>
                  <a:cubicBezTo>
                    <a:pt x="87" y="25"/>
                    <a:pt x="89" y="27"/>
                    <a:pt x="90" y="28"/>
                  </a:cubicBezTo>
                  <a:cubicBezTo>
                    <a:pt x="88" y="27"/>
                    <a:pt x="87" y="26"/>
                    <a:pt x="85" y="26"/>
                  </a:cubicBezTo>
                  <a:close/>
                  <a:moveTo>
                    <a:pt x="42" y="170"/>
                  </a:moveTo>
                  <a:cubicBezTo>
                    <a:pt x="35" y="179"/>
                    <a:pt x="28" y="188"/>
                    <a:pt x="20" y="196"/>
                  </a:cubicBezTo>
                  <a:cubicBezTo>
                    <a:pt x="27" y="184"/>
                    <a:pt x="38" y="171"/>
                    <a:pt x="49" y="160"/>
                  </a:cubicBezTo>
                  <a:cubicBezTo>
                    <a:pt x="47" y="163"/>
                    <a:pt x="44" y="167"/>
                    <a:pt x="42" y="170"/>
                  </a:cubicBezTo>
                  <a:close/>
                  <a:moveTo>
                    <a:pt x="116" y="62"/>
                  </a:moveTo>
                  <a:cubicBezTo>
                    <a:pt x="116" y="62"/>
                    <a:pt x="116" y="62"/>
                    <a:pt x="116" y="62"/>
                  </a:cubicBezTo>
                  <a:cubicBezTo>
                    <a:pt x="111" y="67"/>
                    <a:pt x="107" y="72"/>
                    <a:pt x="102" y="77"/>
                  </a:cubicBezTo>
                  <a:cubicBezTo>
                    <a:pt x="104" y="73"/>
                    <a:pt x="105" y="68"/>
                    <a:pt x="106" y="63"/>
                  </a:cubicBezTo>
                  <a:cubicBezTo>
                    <a:pt x="109" y="62"/>
                    <a:pt x="113" y="62"/>
                    <a:pt x="116" y="62"/>
                  </a:cubicBezTo>
                  <a:close/>
                  <a:moveTo>
                    <a:pt x="107" y="55"/>
                  </a:moveTo>
                  <a:cubicBezTo>
                    <a:pt x="107" y="54"/>
                    <a:pt x="107" y="54"/>
                    <a:pt x="107" y="53"/>
                  </a:cubicBezTo>
                  <a:cubicBezTo>
                    <a:pt x="107" y="54"/>
                    <a:pt x="108" y="54"/>
                    <a:pt x="108" y="55"/>
                  </a:cubicBezTo>
                  <a:cubicBezTo>
                    <a:pt x="108" y="55"/>
                    <a:pt x="107" y="55"/>
                    <a:pt x="107" y="55"/>
                  </a:cubicBezTo>
                  <a:close/>
                  <a:moveTo>
                    <a:pt x="112" y="39"/>
                  </a:moveTo>
                  <a:cubicBezTo>
                    <a:pt x="109" y="37"/>
                    <a:pt x="106" y="36"/>
                    <a:pt x="103" y="34"/>
                  </a:cubicBezTo>
                  <a:cubicBezTo>
                    <a:pt x="102" y="32"/>
                    <a:pt x="101" y="29"/>
                    <a:pt x="99" y="27"/>
                  </a:cubicBezTo>
                  <a:cubicBezTo>
                    <a:pt x="104" y="30"/>
                    <a:pt x="109" y="34"/>
                    <a:pt x="112" y="39"/>
                  </a:cubicBezTo>
                  <a:close/>
                  <a:moveTo>
                    <a:pt x="104" y="87"/>
                  </a:moveTo>
                  <a:cubicBezTo>
                    <a:pt x="101" y="92"/>
                    <a:pt x="98" y="96"/>
                    <a:pt x="95" y="101"/>
                  </a:cubicBezTo>
                  <a:cubicBezTo>
                    <a:pt x="89" y="107"/>
                    <a:pt x="81" y="114"/>
                    <a:pt x="72" y="123"/>
                  </a:cubicBezTo>
                  <a:cubicBezTo>
                    <a:pt x="87" y="106"/>
                    <a:pt x="101" y="91"/>
                    <a:pt x="104" y="87"/>
                  </a:cubicBezTo>
                  <a:close/>
                  <a:moveTo>
                    <a:pt x="97" y="67"/>
                  </a:moveTo>
                  <a:cubicBezTo>
                    <a:pt x="95" y="75"/>
                    <a:pt x="70" y="107"/>
                    <a:pt x="72" y="111"/>
                  </a:cubicBezTo>
                  <a:cubicBezTo>
                    <a:pt x="57" y="128"/>
                    <a:pt x="40" y="144"/>
                    <a:pt x="22" y="157"/>
                  </a:cubicBezTo>
                  <a:cubicBezTo>
                    <a:pt x="37" y="125"/>
                    <a:pt x="66" y="98"/>
                    <a:pt x="85" y="69"/>
                  </a:cubicBezTo>
                  <a:cubicBezTo>
                    <a:pt x="85" y="70"/>
                    <a:pt x="86" y="72"/>
                    <a:pt x="87" y="73"/>
                  </a:cubicBezTo>
                  <a:cubicBezTo>
                    <a:pt x="91" y="73"/>
                    <a:pt x="95" y="71"/>
                    <a:pt x="97" y="67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4" name="Freeform 22"/>
            <p:cNvSpPr>
              <a:spLocks noEditPoints="1"/>
            </p:cNvSpPr>
            <p:nvPr/>
          </p:nvSpPr>
          <p:spPr bwMode="auto">
            <a:xfrm>
              <a:off x="2417983" y="3512428"/>
              <a:ext cx="443129" cy="694951"/>
            </a:xfrm>
            <a:custGeom>
              <a:cxnLst>
                <a:cxn ang="0">
                  <a:pos x="108" y="80"/>
                </a:cxn>
                <a:cxn ang="0">
                  <a:pos x="85" y="118"/>
                </a:cxn>
                <a:cxn ang="0">
                  <a:pos x="54" y="175"/>
                </a:cxn>
                <a:cxn ang="0">
                  <a:pos x="15" y="248"/>
                </a:cxn>
                <a:cxn ang="0">
                  <a:pos x="24" y="251"/>
                </a:cxn>
                <a:cxn ang="0">
                  <a:pos x="70" y="189"/>
                </a:cxn>
                <a:cxn ang="0">
                  <a:pos x="110" y="97"/>
                </a:cxn>
                <a:cxn ang="0">
                  <a:pos x="132" y="63"/>
                </a:cxn>
                <a:cxn ang="0">
                  <a:pos x="160" y="97"/>
                </a:cxn>
                <a:cxn ang="0">
                  <a:pos x="132" y="52"/>
                </a:cxn>
                <a:cxn ang="0">
                  <a:pos x="175" y="41"/>
                </a:cxn>
                <a:cxn ang="0">
                  <a:pos x="119" y="18"/>
                </a:cxn>
                <a:cxn ang="0">
                  <a:pos x="88" y="5"/>
                </a:cxn>
                <a:cxn ang="0">
                  <a:pos x="91" y="16"/>
                </a:cxn>
                <a:cxn ang="0">
                  <a:pos x="159" y="38"/>
                </a:cxn>
                <a:cxn ang="0">
                  <a:pos x="123" y="44"/>
                </a:cxn>
                <a:cxn ang="0">
                  <a:pos x="121" y="53"/>
                </a:cxn>
                <a:cxn ang="0">
                  <a:pos x="126" y="56"/>
                </a:cxn>
                <a:cxn ang="0">
                  <a:pos x="114" y="72"/>
                </a:cxn>
                <a:cxn ang="0">
                  <a:pos x="108" y="80"/>
                </a:cxn>
                <a:cxn ang="0">
                  <a:pos x="34" y="233"/>
                </a:cxn>
                <a:cxn ang="0">
                  <a:pos x="91" y="126"/>
                </a:cxn>
                <a:cxn ang="0">
                  <a:pos x="34" y="233"/>
                </a:cxn>
              </a:cxnLst>
              <a:rect l="0" t="0" r="r" b="b"/>
              <a:pathLst>
                <a:path w="177" h="278">
                  <a:moveTo>
                    <a:pt x="108" y="80"/>
                  </a:moveTo>
                  <a:cubicBezTo>
                    <a:pt x="99" y="92"/>
                    <a:pt x="92" y="105"/>
                    <a:pt x="85" y="118"/>
                  </a:cubicBezTo>
                  <a:cubicBezTo>
                    <a:pt x="81" y="126"/>
                    <a:pt x="48" y="171"/>
                    <a:pt x="54" y="175"/>
                  </a:cubicBezTo>
                  <a:cubicBezTo>
                    <a:pt x="41" y="199"/>
                    <a:pt x="28" y="224"/>
                    <a:pt x="15" y="248"/>
                  </a:cubicBezTo>
                  <a:cubicBezTo>
                    <a:pt x="0" y="277"/>
                    <a:pt x="8" y="278"/>
                    <a:pt x="24" y="251"/>
                  </a:cubicBezTo>
                  <a:cubicBezTo>
                    <a:pt x="31" y="260"/>
                    <a:pt x="67" y="196"/>
                    <a:pt x="70" y="189"/>
                  </a:cubicBezTo>
                  <a:cubicBezTo>
                    <a:pt x="76" y="177"/>
                    <a:pt x="118" y="107"/>
                    <a:pt x="110" y="97"/>
                  </a:cubicBezTo>
                  <a:cubicBezTo>
                    <a:pt x="118" y="86"/>
                    <a:pt x="125" y="74"/>
                    <a:pt x="132" y="63"/>
                  </a:cubicBezTo>
                  <a:cubicBezTo>
                    <a:pt x="135" y="67"/>
                    <a:pt x="154" y="102"/>
                    <a:pt x="160" y="97"/>
                  </a:cubicBezTo>
                  <a:cubicBezTo>
                    <a:pt x="167" y="92"/>
                    <a:pt x="136" y="56"/>
                    <a:pt x="132" y="52"/>
                  </a:cubicBezTo>
                  <a:cubicBezTo>
                    <a:pt x="138" y="51"/>
                    <a:pt x="174" y="48"/>
                    <a:pt x="175" y="41"/>
                  </a:cubicBezTo>
                  <a:cubicBezTo>
                    <a:pt x="177" y="30"/>
                    <a:pt x="126" y="20"/>
                    <a:pt x="119" y="18"/>
                  </a:cubicBezTo>
                  <a:cubicBezTo>
                    <a:pt x="108" y="15"/>
                    <a:pt x="97" y="11"/>
                    <a:pt x="88" y="5"/>
                  </a:cubicBezTo>
                  <a:cubicBezTo>
                    <a:pt x="80" y="0"/>
                    <a:pt x="85" y="13"/>
                    <a:pt x="91" y="16"/>
                  </a:cubicBezTo>
                  <a:cubicBezTo>
                    <a:pt x="113" y="27"/>
                    <a:pt x="137" y="29"/>
                    <a:pt x="159" y="38"/>
                  </a:cubicBezTo>
                  <a:cubicBezTo>
                    <a:pt x="147" y="41"/>
                    <a:pt x="135" y="44"/>
                    <a:pt x="123" y="44"/>
                  </a:cubicBezTo>
                  <a:cubicBezTo>
                    <a:pt x="97" y="29"/>
                    <a:pt x="86" y="53"/>
                    <a:pt x="121" y="53"/>
                  </a:cubicBezTo>
                  <a:cubicBezTo>
                    <a:pt x="123" y="54"/>
                    <a:pt x="124" y="55"/>
                    <a:pt x="126" y="56"/>
                  </a:cubicBezTo>
                  <a:cubicBezTo>
                    <a:pt x="122" y="62"/>
                    <a:pt x="118" y="67"/>
                    <a:pt x="114" y="72"/>
                  </a:cubicBezTo>
                  <a:cubicBezTo>
                    <a:pt x="109" y="73"/>
                    <a:pt x="107" y="75"/>
                    <a:pt x="108" y="80"/>
                  </a:cubicBezTo>
                  <a:close/>
                  <a:moveTo>
                    <a:pt x="34" y="233"/>
                  </a:moveTo>
                  <a:cubicBezTo>
                    <a:pt x="53" y="198"/>
                    <a:pt x="69" y="159"/>
                    <a:pt x="91" y="126"/>
                  </a:cubicBezTo>
                  <a:cubicBezTo>
                    <a:pt x="75" y="163"/>
                    <a:pt x="57" y="202"/>
                    <a:pt x="34" y="233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5" name="Freeform 23"/>
            <p:cNvSpPr>
              <a:spLocks noEditPoints="1"/>
            </p:cNvSpPr>
            <p:nvPr/>
          </p:nvSpPr>
          <p:spPr bwMode="auto">
            <a:xfrm>
              <a:off x="2000231" y="2114716"/>
              <a:ext cx="2123898" cy="3170227"/>
            </a:xfrm>
            <a:custGeom>
              <a:cxnLst>
                <a:cxn ang="0">
                  <a:pos x="467" y="52"/>
                </a:cxn>
                <a:cxn ang="0">
                  <a:pos x="692" y="104"/>
                </a:cxn>
                <a:cxn ang="0">
                  <a:pos x="777" y="241"/>
                </a:cxn>
                <a:cxn ang="0">
                  <a:pos x="605" y="411"/>
                </a:cxn>
                <a:cxn ang="0">
                  <a:pos x="269" y="446"/>
                </a:cxn>
                <a:cxn ang="0">
                  <a:pos x="456" y="626"/>
                </a:cxn>
                <a:cxn ang="0">
                  <a:pos x="427" y="694"/>
                </a:cxn>
                <a:cxn ang="0">
                  <a:pos x="219" y="1035"/>
                </a:cxn>
                <a:cxn ang="0">
                  <a:pos x="133" y="740"/>
                </a:cxn>
                <a:cxn ang="0">
                  <a:pos x="30" y="996"/>
                </a:cxn>
                <a:cxn ang="0">
                  <a:pos x="230" y="1073"/>
                </a:cxn>
                <a:cxn ang="0">
                  <a:pos x="474" y="651"/>
                </a:cxn>
                <a:cxn ang="0">
                  <a:pos x="812" y="175"/>
                </a:cxn>
                <a:cxn ang="0">
                  <a:pos x="233" y="557"/>
                </a:cxn>
                <a:cxn ang="0">
                  <a:pos x="84" y="960"/>
                </a:cxn>
                <a:cxn ang="0">
                  <a:pos x="125" y="777"/>
                </a:cxn>
                <a:cxn ang="0">
                  <a:pos x="80" y="960"/>
                </a:cxn>
                <a:cxn ang="0">
                  <a:pos x="44" y="972"/>
                </a:cxn>
                <a:cxn ang="0">
                  <a:pos x="25" y="1224"/>
                </a:cxn>
                <a:cxn ang="0">
                  <a:pos x="43" y="1158"/>
                </a:cxn>
                <a:cxn ang="0">
                  <a:pos x="41" y="1230"/>
                </a:cxn>
                <a:cxn ang="0">
                  <a:pos x="56" y="1194"/>
                </a:cxn>
                <a:cxn ang="0">
                  <a:pos x="70" y="1184"/>
                </a:cxn>
                <a:cxn ang="0">
                  <a:pos x="26" y="1151"/>
                </a:cxn>
                <a:cxn ang="0">
                  <a:pos x="130" y="993"/>
                </a:cxn>
                <a:cxn ang="0">
                  <a:pos x="176" y="1009"/>
                </a:cxn>
                <a:cxn ang="0">
                  <a:pos x="264" y="992"/>
                </a:cxn>
                <a:cxn ang="0">
                  <a:pos x="604" y="448"/>
                </a:cxn>
                <a:cxn ang="0">
                  <a:pos x="575" y="403"/>
                </a:cxn>
                <a:cxn ang="0">
                  <a:pos x="534" y="355"/>
                </a:cxn>
                <a:cxn ang="0">
                  <a:pos x="404" y="324"/>
                </a:cxn>
                <a:cxn ang="0">
                  <a:pos x="316" y="367"/>
                </a:cxn>
                <a:cxn ang="0">
                  <a:pos x="302" y="401"/>
                </a:cxn>
                <a:cxn ang="0">
                  <a:pos x="289" y="429"/>
                </a:cxn>
                <a:cxn ang="0">
                  <a:pos x="289" y="460"/>
                </a:cxn>
                <a:cxn ang="0">
                  <a:pos x="294" y="525"/>
                </a:cxn>
                <a:cxn ang="0">
                  <a:pos x="445" y="653"/>
                </a:cxn>
                <a:cxn ang="0">
                  <a:pos x="462" y="648"/>
                </a:cxn>
                <a:cxn ang="0">
                  <a:pos x="262" y="503"/>
                </a:cxn>
                <a:cxn ang="0">
                  <a:pos x="310" y="457"/>
                </a:cxn>
                <a:cxn ang="0">
                  <a:pos x="469" y="528"/>
                </a:cxn>
                <a:cxn ang="0">
                  <a:pos x="450" y="448"/>
                </a:cxn>
                <a:cxn ang="0">
                  <a:pos x="542" y="458"/>
                </a:cxn>
                <a:cxn ang="0">
                  <a:pos x="380" y="320"/>
                </a:cxn>
                <a:cxn ang="0">
                  <a:pos x="543" y="419"/>
                </a:cxn>
                <a:cxn ang="0">
                  <a:pos x="524" y="546"/>
                </a:cxn>
                <a:cxn ang="0">
                  <a:pos x="317" y="488"/>
                </a:cxn>
                <a:cxn ang="0">
                  <a:pos x="468" y="539"/>
                </a:cxn>
                <a:cxn ang="0">
                  <a:pos x="560" y="423"/>
                </a:cxn>
                <a:cxn ang="0">
                  <a:pos x="524" y="572"/>
                </a:cxn>
                <a:cxn ang="0">
                  <a:pos x="605" y="421"/>
                </a:cxn>
                <a:cxn ang="0">
                  <a:pos x="751" y="313"/>
                </a:cxn>
                <a:cxn ang="0">
                  <a:pos x="790" y="245"/>
                </a:cxn>
                <a:cxn ang="0">
                  <a:pos x="789" y="218"/>
                </a:cxn>
                <a:cxn ang="0">
                  <a:pos x="485" y="43"/>
                </a:cxn>
                <a:cxn ang="0">
                  <a:pos x="540" y="52"/>
                </a:cxn>
                <a:cxn ang="0">
                  <a:pos x="605" y="66"/>
                </a:cxn>
                <a:cxn ang="0">
                  <a:pos x="781" y="218"/>
                </a:cxn>
                <a:cxn ang="0">
                  <a:pos x="693" y="86"/>
                </a:cxn>
                <a:cxn ang="0">
                  <a:pos x="578" y="26"/>
                </a:cxn>
              </a:cxnLst>
              <a:rect l="0" t="0" r="r" b="b"/>
              <a:pathLst>
                <a:path w="849" h="1268">
                  <a:moveTo>
                    <a:pt x="488" y="22"/>
                  </a:moveTo>
                  <a:cubicBezTo>
                    <a:pt x="485" y="22"/>
                    <a:pt x="458" y="23"/>
                    <a:pt x="460" y="31"/>
                  </a:cubicBezTo>
                  <a:cubicBezTo>
                    <a:pt x="443" y="32"/>
                    <a:pt x="427" y="39"/>
                    <a:pt x="413" y="48"/>
                  </a:cubicBezTo>
                  <a:cubicBezTo>
                    <a:pt x="412" y="49"/>
                    <a:pt x="400" y="60"/>
                    <a:pt x="410" y="60"/>
                  </a:cubicBezTo>
                  <a:cubicBezTo>
                    <a:pt x="415" y="60"/>
                    <a:pt x="426" y="50"/>
                    <a:pt x="430" y="48"/>
                  </a:cubicBezTo>
                  <a:cubicBezTo>
                    <a:pt x="428" y="50"/>
                    <a:pt x="428" y="52"/>
                    <a:pt x="429" y="54"/>
                  </a:cubicBezTo>
                  <a:cubicBezTo>
                    <a:pt x="424" y="56"/>
                    <a:pt x="419" y="59"/>
                    <a:pt x="415" y="63"/>
                  </a:cubicBezTo>
                  <a:cubicBezTo>
                    <a:pt x="413" y="69"/>
                    <a:pt x="415" y="71"/>
                    <a:pt x="421" y="69"/>
                  </a:cubicBezTo>
                  <a:cubicBezTo>
                    <a:pt x="430" y="60"/>
                    <a:pt x="443" y="56"/>
                    <a:pt x="455" y="54"/>
                  </a:cubicBezTo>
                  <a:cubicBezTo>
                    <a:pt x="438" y="75"/>
                    <a:pt x="460" y="60"/>
                    <a:pt x="467" y="52"/>
                  </a:cubicBezTo>
                  <a:cubicBezTo>
                    <a:pt x="467" y="52"/>
                    <a:pt x="468" y="52"/>
                    <a:pt x="468" y="52"/>
                  </a:cubicBezTo>
                  <a:cubicBezTo>
                    <a:pt x="471" y="54"/>
                    <a:pt x="482" y="57"/>
                    <a:pt x="483" y="51"/>
                  </a:cubicBezTo>
                  <a:cubicBezTo>
                    <a:pt x="489" y="51"/>
                    <a:pt x="495" y="50"/>
                    <a:pt x="501" y="50"/>
                  </a:cubicBezTo>
                  <a:cubicBezTo>
                    <a:pt x="484" y="58"/>
                    <a:pt x="468" y="69"/>
                    <a:pt x="451" y="78"/>
                  </a:cubicBezTo>
                  <a:cubicBezTo>
                    <a:pt x="428" y="90"/>
                    <a:pt x="452" y="88"/>
                    <a:pt x="464" y="81"/>
                  </a:cubicBezTo>
                  <a:cubicBezTo>
                    <a:pt x="505" y="68"/>
                    <a:pt x="555" y="86"/>
                    <a:pt x="593" y="101"/>
                  </a:cubicBezTo>
                  <a:cubicBezTo>
                    <a:pt x="608" y="108"/>
                    <a:pt x="609" y="99"/>
                    <a:pt x="596" y="94"/>
                  </a:cubicBezTo>
                  <a:cubicBezTo>
                    <a:pt x="576" y="85"/>
                    <a:pt x="554" y="78"/>
                    <a:pt x="532" y="74"/>
                  </a:cubicBezTo>
                  <a:cubicBezTo>
                    <a:pt x="580" y="79"/>
                    <a:pt x="628" y="79"/>
                    <a:pt x="676" y="92"/>
                  </a:cubicBezTo>
                  <a:cubicBezTo>
                    <a:pt x="681" y="96"/>
                    <a:pt x="687" y="100"/>
                    <a:pt x="692" y="104"/>
                  </a:cubicBezTo>
                  <a:cubicBezTo>
                    <a:pt x="692" y="104"/>
                    <a:pt x="692" y="104"/>
                    <a:pt x="692" y="104"/>
                  </a:cubicBezTo>
                  <a:cubicBezTo>
                    <a:pt x="680" y="101"/>
                    <a:pt x="628" y="85"/>
                    <a:pt x="618" y="95"/>
                  </a:cubicBezTo>
                  <a:cubicBezTo>
                    <a:pt x="610" y="104"/>
                    <a:pt x="634" y="103"/>
                    <a:pt x="632" y="103"/>
                  </a:cubicBezTo>
                  <a:cubicBezTo>
                    <a:pt x="651" y="103"/>
                    <a:pt x="670" y="107"/>
                    <a:pt x="689" y="112"/>
                  </a:cubicBezTo>
                  <a:cubicBezTo>
                    <a:pt x="678" y="119"/>
                    <a:pt x="690" y="124"/>
                    <a:pt x="697" y="114"/>
                  </a:cubicBezTo>
                  <a:cubicBezTo>
                    <a:pt x="701" y="116"/>
                    <a:pt x="705" y="117"/>
                    <a:pt x="709" y="119"/>
                  </a:cubicBezTo>
                  <a:cubicBezTo>
                    <a:pt x="728" y="137"/>
                    <a:pt x="745" y="158"/>
                    <a:pt x="757" y="181"/>
                  </a:cubicBezTo>
                  <a:cubicBezTo>
                    <a:pt x="760" y="186"/>
                    <a:pt x="779" y="233"/>
                    <a:pt x="782" y="222"/>
                  </a:cubicBezTo>
                  <a:cubicBezTo>
                    <a:pt x="782" y="223"/>
                    <a:pt x="782" y="224"/>
                    <a:pt x="782" y="225"/>
                  </a:cubicBezTo>
                  <a:cubicBezTo>
                    <a:pt x="780" y="227"/>
                    <a:pt x="769" y="238"/>
                    <a:pt x="777" y="241"/>
                  </a:cubicBezTo>
                  <a:cubicBezTo>
                    <a:pt x="748" y="283"/>
                    <a:pt x="712" y="324"/>
                    <a:pt x="675" y="359"/>
                  </a:cubicBezTo>
                  <a:cubicBezTo>
                    <a:pt x="678" y="354"/>
                    <a:pt x="702" y="326"/>
                    <a:pt x="698" y="322"/>
                  </a:cubicBezTo>
                  <a:cubicBezTo>
                    <a:pt x="691" y="314"/>
                    <a:pt x="672" y="349"/>
                    <a:pt x="669" y="353"/>
                  </a:cubicBezTo>
                  <a:cubicBezTo>
                    <a:pt x="659" y="371"/>
                    <a:pt x="630" y="418"/>
                    <a:pt x="664" y="382"/>
                  </a:cubicBezTo>
                  <a:cubicBezTo>
                    <a:pt x="670" y="386"/>
                    <a:pt x="687" y="360"/>
                    <a:pt x="690" y="356"/>
                  </a:cubicBezTo>
                  <a:cubicBezTo>
                    <a:pt x="694" y="353"/>
                    <a:pt x="698" y="349"/>
                    <a:pt x="702" y="346"/>
                  </a:cubicBezTo>
                  <a:cubicBezTo>
                    <a:pt x="689" y="361"/>
                    <a:pt x="677" y="377"/>
                    <a:pt x="666" y="392"/>
                  </a:cubicBezTo>
                  <a:cubicBezTo>
                    <a:pt x="664" y="395"/>
                    <a:pt x="637" y="433"/>
                    <a:pt x="650" y="427"/>
                  </a:cubicBezTo>
                  <a:cubicBezTo>
                    <a:pt x="645" y="433"/>
                    <a:pt x="641" y="439"/>
                    <a:pt x="637" y="444"/>
                  </a:cubicBezTo>
                  <a:cubicBezTo>
                    <a:pt x="632" y="430"/>
                    <a:pt x="618" y="419"/>
                    <a:pt x="605" y="411"/>
                  </a:cubicBezTo>
                  <a:cubicBezTo>
                    <a:pt x="588" y="400"/>
                    <a:pt x="574" y="381"/>
                    <a:pt x="559" y="366"/>
                  </a:cubicBezTo>
                  <a:cubicBezTo>
                    <a:pt x="531" y="337"/>
                    <a:pt x="490" y="322"/>
                    <a:pt x="451" y="317"/>
                  </a:cubicBezTo>
                  <a:cubicBezTo>
                    <a:pt x="442" y="315"/>
                    <a:pt x="433" y="314"/>
                    <a:pt x="424" y="314"/>
                  </a:cubicBezTo>
                  <a:cubicBezTo>
                    <a:pt x="397" y="302"/>
                    <a:pt x="355" y="307"/>
                    <a:pt x="328" y="318"/>
                  </a:cubicBezTo>
                  <a:cubicBezTo>
                    <a:pt x="325" y="314"/>
                    <a:pt x="321" y="318"/>
                    <a:pt x="320" y="321"/>
                  </a:cubicBezTo>
                  <a:cubicBezTo>
                    <a:pt x="313" y="325"/>
                    <a:pt x="291" y="349"/>
                    <a:pt x="312" y="342"/>
                  </a:cubicBezTo>
                  <a:cubicBezTo>
                    <a:pt x="307" y="356"/>
                    <a:pt x="302" y="370"/>
                    <a:pt x="297" y="384"/>
                  </a:cubicBezTo>
                  <a:cubicBezTo>
                    <a:pt x="294" y="386"/>
                    <a:pt x="288" y="390"/>
                    <a:pt x="287" y="394"/>
                  </a:cubicBezTo>
                  <a:cubicBezTo>
                    <a:pt x="280" y="395"/>
                    <a:pt x="278" y="424"/>
                    <a:pt x="277" y="430"/>
                  </a:cubicBezTo>
                  <a:cubicBezTo>
                    <a:pt x="274" y="435"/>
                    <a:pt x="271" y="440"/>
                    <a:pt x="269" y="446"/>
                  </a:cubicBezTo>
                  <a:cubicBezTo>
                    <a:pt x="267" y="446"/>
                    <a:pt x="251" y="456"/>
                    <a:pt x="264" y="456"/>
                  </a:cubicBezTo>
                  <a:cubicBezTo>
                    <a:pt x="261" y="464"/>
                    <a:pt x="258" y="471"/>
                    <a:pt x="255" y="478"/>
                  </a:cubicBezTo>
                  <a:cubicBezTo>
                    <a:pt x="248" y="484"/>
                    <a:pt x="245" y="491"/>
                    <a:pt x="249" y="500"/>
                  </a:cubicBezTo>
                  <a:cubicBezTo>
                    <a:pt x="248" y="503"/>
                    <a:pt x="245" y="512"/>
                    <a:pt x="247" y="516"/>
                  </a:cubicBezTo>
                  <a:cubicBezTo>
                    <a:pt x="209" y="543"/>
                    <a:pt x="280" y="536"/>
                    <a:pt x="294" y="533"/>
                  </a:cubicBezTo>
                  <a:cubicBezTo>
                    <a:pt x="323" y="543"/>
                    <a:pt x="354" y="545"/>
                    <a:pt x="384" y="555"/>
                  </a:cubicBezTo>
                  <a:cubicBezTo>
                    <a:pt x="400" y="565"/>
                    <a:pt x="415" y="578"/>
                    <a:pt x="425" y="594"/>
                  </a:cubicBezTo>
                  <a:cubicBezTo>
                    <a:pt x="431" y="597"/>
                    <a:pt x="433" y="595"/>
                    <a:pt x="432" y="589"/>
                  </a:cubicBezTo>
                  <a:cubicBezTo>
                    <a:pt x="428" y="582"/>
                    <a:pt x="422" y="576"/>
                    <a:pt x="416" y="570"/>
                  </a:cubicBezTo>
                  <a:cubicBezTo>
                    <a:pt x="437" y="584"/>
                    <a:pt x="448" y="603"/>
                    <a:pt x="456" y="626"/>
                  </a:cubicBezTo>
                  <a:cubicBezTo>
                    <a:pt x="456" y="627"/>
                    <a:pt x="456" y="628"/>
                    <a:pt x="455" y="628"/>
                  </a:cubicBezTo>
                  <a:cubicBezTo>
                    <a:pt x="452" y="632"/>
                    <a:pt x="448" y="636"/>
                    <a:pt x="445" y="640"/>
                  </a:cubicBezTo>
                  <a:cubicBezTo>
                    <a:pt x="444" y="637"/>
                    <a:pt x="433" y="592"/>
                    <a:pt x="428" y="606"/>
                  </a:cubicBezTo>
                  <a:cubicBezTo>
                    <a:pt x="426" y="611"/>
                    <a:pt x="435" y="627"/>
                    <a:pt x="436" y="633"/>
                  </a:cubicBezTo>
                  <a:cubicBezTo>
                    <a:pt x="438" y="644"/>
                    <a:pt x="437" y="656"/>
                    <a:pt x="435" y="668"/>
                  </a:cubicBezTo>
                  <a:cubicBezTo>
                    <a:pt x="416" y="692"/>
                    <a:pt x="392" y="712"/>
                    <a:pt x="372" y="736"/>
                  </a:cubicBezTo>
                  <a:cubicBezTo>
                    <a:pt x="371" y="740"/>
                    <a:pt x="372" y="742"/>
                    <a:pt x="375" y="742"/>
                  </a:cubicBezTo>
                  <a:cubicBezTo>
                    <a:pt x="380" y="742"/>
                    <a:pt x="388" y="730"/>
                    <a:pt x="391" y="727"/>
                  </a:cubicBezTo>
                  <a:cubicBezTo>
                    <a:pt x="404" y="714"/>
                    <a:pt x="417" y="701"/>
                    <a:pt x="430" y="686"/>
                  </a:cubicBezTo>
                  <a:cubicBezTo>
                    <a:pt x="429" y="689"/>
                    <a:pt x="428" y="691"/>
                    <a:pt x="427" y="694"/>
                  </a:cubicBezTo>
                  <a:cubicBezTo>
                    <a:pt x="423" y="700"/>
                    <a:pt x="400" y="721"/>
                    <a:pt x="401" y="728"/>
                  </a:cubicBezTo>
                  <a:cubicBezTo>
                    <a:pt x="400" y="729"/>
                    <a:pt x="399" y="731"/>
                    <a:pt x="398" y="732"/>
                  </a:cubicBezTo>
                  <a:cubicBezTo>
                    <a:pt x="396" y="733"/>
                    <a:pt x="396" y="734"/>
                    <a:pt x="395" y="735"/>
                  </a:cubicBezTo>
                  <a:cubicBezTo>
                    <a:pt x="354" y="789"/>
                    <a:pt x="315" y="845"/>
                    <a:pt x="277" y="900"/>
                  </a:cubicBezTo>
                  <a:cubicBezTo>
                    <a:pt x="267" y="915"/>
                    <a:pt x="274" y="919"/>
                    <a:pt x="284" y="905"/>
                  </a:cubicBezTo>
                  <a:cubicBezTo>
                    <a:pt x="292" y="892"/>
                    <a:pt x="301" y="879"/>
                    <a:pt x="310" y="866"/>
                  </a:cubicBezTo>
                  <a:cubicBezTo>
                    <a:pt x="331" y="836"/>
                    <a:pt x="353" y="805"/>
                    <a:pt x="375" y="775"/>
                  </a:cubicBezTo>
                  <a:cubicBezTo>
                    <a:pt x="363" y="798"/>
                    <a:pt x="220" y="1010"/>
                    <a:pt x="236" y="1019"/>
                  </a:cubicBezTo>
                  <a:cubicBezTo>
                    <a:pt x="231" y="1027"/>
                    <a:pt x="227" y="1035"/>
                    <a:pt x="224" y="1043"/>
                  </a:cubicBezTo>
                  <a:cubicBezTo>
                    <a:pt x="223" y="1040"/>
                    <a:pt x="221" y="1038"/>
                    <a:pt x="219" y="1035"/>
                  </a:cubicBezTo>
                  <a:cubicBezTo>
                    <a:pt x="214" y="1003"/>
                    <a:pt x="176" y="983"/>
                    <a:pt x="138" y="972"/>
                  </a:cubicBezTo>
                  <a:cubicBezTo>
                    <a:pt x="125" y="967"/>
                    <a:pt x="113" y="966"/>
                    <a:pt x="100" y="963"/>
                  </a:cubicBezTo>
                  <a:cubicBezTo>
                    <a:pt x="109" y="959"/>
                    <a:pt x="91" y="950"/>
                    <a:pt x="89" y="949"/>
                  </a:cubicBezTo>
                  <a:cubicBezTo>
                    <a:pt x="103" y="903"/>
                    <a:pt x="120" y="858"/>
                    <a:pt x="137" y="813"/>
                  </a:cubicBezTo>
                  <a:cubicBezTo>
                    <a:pt x="147" y="789"/>
                    <a:pt x="156" y="765"/>
                    <a:pt x="165" y="741"/>
                  </a:cubicBezTo>
                  <a:cubicBezTo>
                    <a:pt x="167" y="737"/>
                    <a:pt x="186" y="696"/>
                    <a:pt x="174" y="700"/>
                  </a:cubicBezTo>
                  <a:cubicBezTo>
                    <a:pt x="191" y="666"/>
                    <a:pt x="207" y="631"/>
                    <a:pt x="225" y="598"/>
                  </a:cubicBezTo>
                  <a:cubicBezTo>
                    <a:pt x="235" y="580"/>
                    <a:pt x="251" y="519"/>
                    <a:pt x="218" y="561"/>
                  </a:cubicBezTo>
                  <a:cubicBezTo>
                    <a:pt x="201" y="583"/>
                    <a:pt x="191" y="612"/>
                    <a:pt x="182" y="638"/>
                  </a:cubicBezTo>
                  <a:cubicBezTo>
                    <a:pt x="169" y="673"/>
                    <a:pt x="148" y="706"/>
                    <a:pt x="133" y="740"/>
                  </a:cubicBezTo>
                  <a:cubicBezTo>
                    <a:pt x="124" y="740"/>
                    <a:pt x="110" y="776"/>
                    <a:pt x="107" y="784"/>
                  </a:cubicBezTo>
                  <a:cubicBezTo>
                    <a:pt x="95" y="806"/>
                    <a:pt x="86" y="829"/>
                    <a:pt x="75" y="852"/>
                  </a:cubicBezTo>
                  <a:cubicBezTo>
                    <a:pt x="65" y="874"/>
                    <a:pt x="55" y="897"/>
                    <a:pt x="47" y="920"/>
                  </a:cubicBezTo>
                  <a:cubicBezTo>
                    <a:pt x="47" y="922"/>
                    <a:pt x="35" y="952"/>
                    <a:pt x="46" y="947"/>
                  </a:cubicBezTo>
                  <a:cubicBezTo>
                    <a:pt x="50" y="948"/>
                    <a:pt x="53" y="949"/>
                    <a:pt x="57" y="948"/>
                  </a:cubicBezTo>
                  <a:cubicBezTo>
                    <a:pt x="56" y="949"/>
                    <a:pt x="55" y="950"/>
                    <a:pt x="53" y="951"/>
                  </a:cubicBezTo>
                  <a:cubicBezTo>
                    <a:pt x="49" y="939"/>
                    <a:pt x="35" y="974"/>
                    <a:pt x="35" y="977"/>
                  </a:cubicBezTo>
                  <a:cubicBezTo>
                    <a:pt x="30" y="978"/>
                    <a:pt x="29" y="981"/>
                    <a:pt x="30" y="986"/>
                  </a:cubicBezTo>
                  <a:cubicBezTo>
                    <a:pt x="28" y="988"/>
                    <a:pt x="28" y="991"/>
                    <a:pt x="31" y="992"/>
                  </a:cubicBezTo>
                  <a:cubicBezTo>
                    <a:pt x="31" y="993"/>
                    <a:pt x="31" y="995"/>
                    <a:pt x="30" y="996"/>
                  </a:cubicBezTo>
                  <a:cubicBezTo>
                    <a:pt x="20" y="992"/>
                    <a:pt x="17" y="1046"/>
                    <a:pt x="17" y="1052"/>
                  </a:cubicBezTo>
                  <a:cubicBezTo>
                    <a:pt x="11" y="1076"/>
                    <a:pt x="12" y="1103"/>
                    <a:pt x="13" y="1127"/>
                  </a:cubicBezTo>
                  <a:cubicBezTo>
                    <a:pt x="14" y="1139"/>
                    <a:pt x="12" y="1228"/>
                    <a:pt x="20" y="1230"/>
                  </a:cubicBezTo>
                  <a:cubicBezTo>
                    <a:pt x="11" y="1241"/>
                    <a:pt x="0" y="1268"/>
                    <a:pt x="23" y="1253"/>
                  </a:cubicBezTo>
                  <a:cubicBezTo>
                    <a:pt x="49" y="1236"/>
                    <a:pt x="72" y="1216"/>
                    <a:pt x="94" y="1195"/>
                  </a:cubicBezTo>
                  <a:cubicBezTo>
                    <a:pt x="111" y="1178"/>
                    <a:pt x="128" y="1160"/>
                    <a:pt x="146" y="1145"/>
                  </a:cubicBezTo>
                  <a:cubicBezTo>
                    <a:pt x="161" y="1135"/>
                    <a:pt x="201" y="1111"/>
                    <a:pt x="206" y="1094"/>
                  </a:cubicBezTo>
                  <a:cubicBezTo>
                    <a:pt x="209" y="1093"/>
                    <a:pt x="216" y="1091"/>
                    <a:pt x="214" y="1086"/>
                  </a:cubicBezTo>
                  <a:cubicBezTo>
                    <a:pt x="217" y="1088"/>
                    <a:pt x="219" y="1084"/>
                    <a:pt x="220" y="1081"/>
                  </a:cubicBezTo>
                  <a:cubicBezTo>
                    <a:pt x="224" y="1079"/>
                    <a:pt x="228" y="1076"/>
                    <a:pt x="230" y="1073"/>
                  </a:cubicBezTo>
                  <a:cubicBezTo>
                    <a:pt x="236" y="1071"/>
                    <a:pt x="235" y="1054"/>
                    <a:pt x="234" y="1049"/>
                  </a:cubicBezTo>
                  <a:cubicBezTo>
                    <a:pt x="242" y="1036"/>
                    <a:pt x="322" y="930"/>
                    <a:pt x="316" y="927"/>
                  </a:cubicBezTo>
                  <a:cubicBezTo>
                    <a:pt x="311" y="923"/>
                    <a:pt x="290" y="958"/>
                    <a:pt x="286" y="963"/>
                  </a:cubicBezTo>
                  <a:cubicBezTo>
                    <a:pt x="288" y="959"/>
                    <a:pt x="289" y="955"/>
                    <a:pt x="291" y="951"/>
                  </a:cubicBezTo>
                  <a:cubicBezTo>
                    <a:pt x="314" y="917"/>
                    <a:pt x="335" y="880"/>
                    <a:pt x="357" y="845"/>
                  </a:cubicBezTo>
                  <a:cubicBezTo>
                    <a:pt x="370" y="826"/>
                    <a:pt x="382" y="807"/>
                    <a:pt x="394" y="788"/>
                  </a:cubicBezTo>
                  <a:cubicBezTo>
                    <a:pt x="401" y="778"/>
                    <a:pt x="408" y="767"/>
                    <a:pt x="415" y="757"/>
                  </a:cubicBezTo>
                  <a:cubicBezTo>
                    <a:pt x="415" y="756"/>
                    <a:pt x="437" y="722"/>
                    <a:pt x="424" y="729"/>
                  </a:cubicBezTo>
                  <a:cubicBezTo>
                    <a:pt x="426" y="725"/>
                    <a:pt x="428" y="721"/>
                    <a:pt x="430" y="717"/>
                  </a:cubicBezTo>
                  <a:cubicBezTo>
                    <a:pt x="444" y="697"/>
                    <a:pt x="470" y="676"/>
                    <a:pt x="474" y="651"/>
                  </a:cubicBezTo>
                  <a:cubicBezTo>
                    <a:pt x="477" y="646"/>
                    <a:pt x="481" y="641"/>
                    <a:pt x="484" y="636"/>
                  </a:cubicBezTo>
                  <a:cubicBezTo>
                    <a:pt x="489" y="645"/>
                    <a:pt x="511" y="615"/>
                    <a:pt x="514" y="611"/>
                  </a:cubicBezTo>
                  <a:cubicBezTo>
                    <a:pt x="530" y="594"/>
                    <a:pt x="547" y="578"/>
                    <a:pt x="565" y="561"/>
                  </a:cubicBezTo>
                  <a:cubicBezTo>
                    <a:pt x="580" y="546"/>
                    <a:pt x="594" y="529"/>
                    <a:pt x="603" y="510"/>
                  </a:cubicBezTo>
                  <a:cubicBezTo>
                    <a:pt x="611" y="499"/>
                    <a:pt x="646" y="463"/>
                    <a:pt x="643" y="449"/>
                  </a:cubicBezTo>
                  <a:cubicBezTo>
                    <a:pt x="675" y="406"/>
                    <a:pt x="711" y="367"/>
                    <a:pt x="748" y="328"/>
                  </a:cubicBezTo>
                  <a:cubicBezTo>
                    <a:pt x="766" y="309"/>
                    <a:pt x="778" y="285"/>
                    <a:pt x="796" y="267"/>
                  </a:cubicBezTo>
                  <a:cubicBezTo>
                    <a:pt x="802" y="261"/>
                    <a:pt x="842" y="204"/>
                    <a:pt x="815" y="221"/>
                  </a:cubicBezTo>
                  <a:cubicBezTo>
                    <a:pt x="828" y="208"/>
                    <a:pt x="781" y="151"/>
                    <a:pt x="774" y="140"/>
                  </a:cubicBezTo>
                  <a:cubicBezTo>
                    <a:pt x="788" y="150"/>
                    <a:pt x="801" y="162"/>
                    <a:pt x="812" y="175"/>
                  </a:cubicBezTo>
                  <a:cubicBezTo>
                    <a:pt x="817" y="180"/>
                    <a:pt x="832" y="209"/>
                    <a:pt x="838" y="209"/>
                  </a:cubicBezTo>
                  <a:cubicBezTo>
                    <a:pt x="849" y="209"/>
                    <a:pt x="803" y="142"/>
                    <a:pt x="797" y="134"/>
                  </a:cubicBezTo>
                  <a:cubicBezTo>
                    <a:pt x="777" y="110"/>
                    <a:pt x="752" y="90"/>
                    <a:pt x="725" y="75"/>
                  </a:cubicBezTo>
                  <a:cubicBezTo>
                    <a:pt x="694" y="59"/>
                    <a:pt x="659" y="39"/>
                    <a:pt x="626" y="31"/>
                  </a:cubicBezTo>
                  <a:cubicBezTo>
                    <a:pt x="586" y="17"/>
                    <a:pt x="529" y="0"/>
                    <a:pt x="488" y="22"/>
                  </a:cubicBezTo>
                  <a:close/>
                  <a:moveTo>
                    <a:pt x="233" y="557"/>
                  </a:moveTo>
                  <a:cubicBezTo>
                    <a:pt x="231" y="575"/>
                    <a:pt x="220" y="591"/>
                    <a:pt x="212" y="607"/>
                  </a:cubicBezTo>
                  <a:cubicBezTo>
                    <a:pt x="210" y="607"/>
                    <a:pt x="208" y="607"/>
                    <a:pt x="207" y="608"/>
                  </a:cubicBezTo>
                  <a:cubicBezTo>
                    <a:pt x="209" y="604"/>
                    <a:pt x="210" y="600"/>
                    <a:pt x="206" y="598"/>
                  </a:cubicBezTo>
                  <a:cubicBezTo>
                    <a:pt x="214" y="581"/>
                    <a:pt x="223" y="565"/>
                    <a:pt x="233" y="557"/>
                  </a:cubicBezTo>
                  <a:close/>
                  <a:moveTo>
                    <a:pt x="206" y="1022"/>
                  </a:moveTo>
                  <a:cubicBezTo>
                    <a:pt x="205" y="1022"/>
                    <a:pt x="205" y="1022"/>
                    <a:pt x="204" y="1022"/>
                  </a:cubicBezTo>
                  <a:cubicBezTo>
                    <a:pt x="201" y="1019"/>
                    <a:pt x="197" y="1015"/>
                    <a:pt x="192" y="1015"/>
                  </a:cubicBezTo>
                  <a:cubicBezTo>
                    <a:pt x="189" y="1010"/>
                    <a:pt x="186" y="1006"/>
                    <a:pt x="182" y="1003"/>
                  </a:cubicBezTo>
                  <a:cubicBezTo>
                    <a:pt x="182" y="1001"/>
                    <a:pt x="181" y="1000"/>
                    <a:pt x="180" y="999"/>
                  </a:cubicBezTo>
                  <a:cubicBezTo>
                    <a:pt x="176" y="997"/>
                    <a:pt x="176" y="997"/>
                    <a:pt x="176" y="997"/>
                  </a:cubicBezTo>
                  <a:cubicBezTo>
                    <a:pt x="176" y="996"/>
                    <a:pt x="175" y="995"/>
                    <a:pt x="174" y="995"/>
                  </a:cubicBezTo>
                  <a:cubicBezTo>
                    <a:pt x="188" y="1002"/>
                    <a:pt x="199" y="1011"/>
                    <a:pt x="206" y="1022"/>
                  </a:cubicBezTo>
                  <a:close/>
                  <a:moveTo>
                    <a:pt x="95" y="962"/>
                  </a:moveTo>
                  <a:cubicBezTo>
                    <a:pt x="91" y="961"/>
                    <a:pt x="87" y="961"/>
                    <a:pt x="84" y="960"/>
                  </a:cubicBezTo>
                  <a:cubicBezTo>
                    <a:pt x="85" y="959"/>
                    <a:pt x="86" y="958"/>
                    <a:pt x="86" y="957"/>
                  </a:cubicBezTo>
                  <a:cubicBezTo>
                    <a:pt x="89" y="958"/>
                    <a:pt x="92" y="960"/>
                    <a:pt x="95" y="962"/>
                  </a:cubicBezTo>
                  <a:close/>
                  <a:moveTo>
                    <a:pt x="167" y="715"/>
                  </a:moveTo>
                  <a:cubicBezTo>
                    <a:pt x="159" y="735"/>
                    <a:pt x="152" y="755"/>
                    <a:pt x="144" y="774"/>
                  </a:cubicBezTo>
                  <a:cubicBezTo>
                    <a:pt x="137" y="791"/>
                    <a:pt x="130" y="809"/>
                    <a:pt x="124" y="827"/>
                  </a:cubicBezTo>
                  <a:cubicBezTo>
                    <a:pt x="136" y="789"/>
                    <a:pt x="149" y="751"/>
                    <a:pt x="167" y="715"/>
                  </a:cubicBezTo>
                  <a:close/>
                  <a:moveTo>
                    <a:pt x="125" y="777"/>
                  </a:moveTo>
                  <a:cubicBezTo>
                    <a:pt x="120" y="790"/>
                    <a:pt x="115" y="803"/>
                    <a:pt x="110" y="815"/>
                  </a:cubicBezTo>
                  <a:cubicBezTo>
                    <a:pt x="110" y="814"/>
                    <a:pt x="109" y="813"/>
                    <a:pt x="109" y="812"/>
                  </a:cubicBezTo>
                  <a:cubicBezTo>
                    <a:pt x="114" y="800"/>
                    <a:pt x="119" y="788"/>
                    <a:pt x="125" y="777"/>
                  </a:cubicBezTo>
                  <a:close/>
                  <a:moveTo>
                    <a:pt x="112" y="837"/>
                  </a:moveTo>
                  <a:cubicBezTo>
                    <a:pt x="101" y="873"/>
                    <a:pt x="90" y="909"/>
                    <a:pt x="74" y="944"/>
                  </a:cubicBezTo>
                  <a:cubicBezTo>
                    <a:pt x="74" y="943"/>
                    <a:pt x="74" y="943"/>
                    <a:pt x="73" y="943"/>
                  </a:cubicBezTo>
                  <a:cubicBezTo>
                    <a:pt x="76" y="934"/>
                    <a:pt x="79" y="925"/>
                    <a:pt x="83" y="915"/>
                  </a:cubicBezTo>
                  <a:cubicBezTo>
                    <a:pt x="89" y="915"/>
                    <a:pt x="108" y="846"/>
                    <a:pt x="112" y="837"/>
                  </a:cubicBezTo>
                  <a:close/>
                  <a:moveTo>
                    <a:pt x="80" y="960"/>
                  </a:moveTo>
                  <a:cubicBezTo>
                    <a:pt x="78" y="960"/>
                    <a:pt x="77" y="960"/>
                    <a:pt x="75" y="960"/>
                  </a:cubicBezTo>
                  <a:cubicBezTo>
                    <a:pt x="76" y="958"/>
                    <a:pt x="78" y="956"/>
                    <a:pt x="79" y="953"/>
                  </a:cubicBezTo>
                  <a:cubicBezTo>
                    <a:pt x="79" y="953"/>
                    <a:pt x="79" y="953"/>
                    <a:pt x="79" y="953"/>
                  </a:cubicBezTo>
                  <a:cubicBezTo>
                    <a:pt x="78" y="956"/>
                    <a:pt x="78" y="958"/>
                    <a:pt x="80" y="960"/>
                  </a:cubicBezTo>
                  <a:close/>
                  <a:moveTo>
                    <a:pt x="95" y="845"/>
                  </a:moveTo>
                  <a:cubicBezTo>
                    <a:pt x="92" y="856"/>
                    <a:pt x="75" y="895"/>
                    <a:pt x="79" y="903"/>
                  </a:cubicBezTo>
                  <a:cubicBezTo>
                    <a:pt x="74" y="916"/>
                    <a:pt x="69" y="929"/>
                    <a:pt x="65" y="941"/>
                  </a:cubicBezTo>
                  <a:cubicBezTo>
                    <a:pt x="63" y="941"/>
                    <a:pt x="60" y="941"/>
                    <a:pt x="57" y="940"/>
                  </a:cubicBezTo>
                  <a:cubicBezTo>
                    <a:pt x="69" y="909"/>
                    <a:pt x="81" y="878"/>
                    <a:pt x="95" y="845"/>
                  </a:cubicBezTo>
                  <a:close/>
                  <a:moveTo>
                    <a:pt x="54" y="927"/>
                  </a:moveTo>
                  <a:cubicBezTo>
                    <a:pt x="57" y="917"/>
                    <a:pt x="60" y="907"/>
                    <a:pt x="64" y="896"/>
                  </a:cubicBezTo>
                  <a:cubicBezTo>
                    <a:pt x="65" y="897"/>
                    <a:pt x="65" y="897"/>
                    <a:pt x="65" y="897"/>
                  </a:cubicBezTo>
                  <a:cubicBezTo>
                    <a:pt x="61" y="907"/>
                    <a:pt x="57" y="917"/>
                    <a:pt x="54" y="927"/>
                  </a:cubicBezTo>
                  <a:close/>
                  <a:moveTo>
                    <a:pt x="44" y="972"/>
                  </a:moveTo>
                  <a:cubicBezTo>
                    <a:pt x="45" y="972"/>
                    <a:pt x="45" y="972"/>
                    <a:pt x="45" y="972"/>
                  </a:cubicBezTo>
                  <a:cubicBezTo>
                    <a:pt x="48" y="966"/>
                    <a:pt x="54" y="960"/>
                    <a:pt x="61" y="956"/>
                  </a:cubicBezTo>
                  <a:cubicBezTo>
                    <a:pt x="60" y="957"/>
                    <a:pt x="58" y="965"/>
                    <a:pt x="58" y="966"/>
                  </a:cubicBezTo>
                  <a:cubicBezTo>
                    <a:pt x="57" y="967"/>
                    <a:pt x="57" y="968"/>
                    <a:pt x="56" y="969"/>
                  </a:cubicBezTo>
                  <a:cubicBezTo>
                    <a:pt x="53" y="973"/>
                    <a:pt x="46" y="977"/>
                    <a:pt x="52" y="983"/>
                  </a:cubicBezTo>
                  <a:cubicBezTo>
                    <a:pt x="52" y="983"/>
                    <a:pt x="52" y="983"/>
                    <a:pt x="52" y="983"/>
                  </a:cubicBezTo>
                  <a:cubicBezTo>
                    <a:pt x="52" y="983"/>
                    <a:pt x="52" y="983"/>
                    <a:pt x="51" y="983"/>
                  </a:cubicBezTo>
                  <a:cubicBezTo>
                    <a:pt x="51" y="978"/>
                    <a:pt x="45" y="980"/>
                    <a:pt x="42" y="981"/>
                  </a:cubicBezTo>
                  <a:cubicBezTo>
                    <a:pt x="43" y="978"/>
                    <a:pt x="43" y="975"/>
                    <a:pt x="44" y="972"/>
                  </a:cubicBezTo>
                  <a:close/>
                  <a:moveTo>
                    <a:pt x="25" y="1224"/>
                  </a:moveTo>
                  <a:cubicBezTo>
                    <a:pt x="24" y="1216"/>
                    <a:pt x="24" y="1209"/>
                    <a:pt x="24" y="1201"/>
                  </a:cubicBezTo>
                  <a:cubicBezTo>
                    <a:pt x="27" y="1195"/>
                    <a:pt x="25" y="1181"/>
                    <a:pt x="25" y="1174"/>
                  </a:cubicBezTo>
                  <a:cubicBezTo>
                    <a:pt x="32" y="1176"/>
                    <a:pt x="32" y="1161"/>
                    <a:pt x="33" y="1158"/>
                  </a:cubicBezTo>
                  <a:cubicBezTo>
                    <a:pt x="35" y="1161"/>
                    <a:pt x="38" y="1164"/>
                    <a:pt x="41" y="1167"/>
                  </a:cubicBezTo>
                  <a:cubicBezTo>
                    <a:pt x="34" y="1174"/>
                    <a:pt x="34" y="1183"/>
                    <a:pt x="45" y="1182"/>
                  </a:cubicBezTo>
                  <a:cubicBezTo>
                    <a:pt x="45" y="1184"/>
                    <a:pt x="46" y="1186"/>
                    <a:pt x="46" y="1188"/>
                  </a:cubicBezTo>
                  <a:cubicBezTo>
                    <a:pt x="43" y="1192"/>
                    <a:pt x="27" y="1211"/>
                    <a:pt x="32" y="1215"/>
                  </a:cubicBezTo>
                  <a:cubicBezTo>
                    <a:pt x="30" y="1218"/>
                    <a:pt x="27" y="1221"/>
                    <a:pt x="25" y="1224"/>
                  </a:cubicBezTo>
                  <a:close/>
                  <a:moveTo>
                    <a:pt x="48" y="1162"/>
                  </a:moveTo>
                  <a:cubicBezTo>
                    <a:pt x="47" y="1161"/>
                    <a:pt x="45" y="1159"/>
                    <a:pt x="43" y="1158"/>
                  </a:cubicBezTo>
                  <a:cubicBezTo>
                    <a:pt x="47" y="1159"/>
                    <a:pt x="51" y="1160"/>
                    <a:pt x="55" y="1161"/>
                  </a:cubicBezTo>
                  <a:cubicBezTo>
                    <a:pt x="54" y="1161"/>
                    <a:pt x="53" y="1161"/>
                    <a:pt x="53" y="1162"/>
                  </a:cubicBezTo>
                  <a:cubicBezTo>
                    <a:pt x="52" y="1161"/>
                    <a:pt x="51" y="1161"/>
                    <a:pt x="51" y="1161"/>
                  </a:cubicBezTo>
                  <a:cubicBezTo>
                    <a:pt x="50" y="1161"/>
                    <a:pt x="49" y="1162"/>
                    <a:pt x="48" y="1162"/>
                  </a:cubicBezTo>
                  <a:close/>
                  <a:moveTo>
                    <a:pt x="49" y="1200"/>
                  </a:moveTo>
                  <a:cubicBezTo>
                    <a:pt x="48" y="1201"/>
                    <a:pt x="48" y="1201"/>
                    <a:pt x="47" y="1202"/>
                  </a:cubicBezTo>
                  <a:cubicBezTo>
                    <a:pt x="47" y="1202"/>
                    <a:pt x="47" y="1201"/>
                    <a:pt x="47" y="1201"/>
                  </a:cubicBezTo>
                  <a:cubicBezTo>
                    <a:pt x="47" y="1201"/>
                    <a:pt x="48" y="1200"/>
                    <a:pt x="48" y="1199"/>
                  </a:cubicBezTo>
                  <a:cubicBezTo>
                    <a:pt x="48" y="1200"/>
                    <a:pt x="49" y="1200"/>
                    <a:pt x="49" y="1200"/>
                  </a:cubicBezTo>
                  <a:close/>
                  <a:moveTo>
                    <a:pt x="41" y="1230"/>
                  </a:moveTo>
                  <a:cubicBezTo>
                    <a:pt x="41" y="1230"/>
                    <a:pt x="41" y="1230"/>
                    <a:pt x="41" y="1230"/>
                  </a:cubicBezTo>
                  <a:cubicBezTo>
                    <a:pt x="45" y="1225"/>
                    <a:pt x="50" y="1221"/>
                    <a:pt x="54" y="1216"/>
                  </a:cubicBezTo>
                  <a:cubicBezTo>
                    <a:pt x="54" y="1215"/>
                    <a:pt x="55" y="1215"/>
                    <a:pt x="55" y="1214"/>
                  </a:cubicBezTo>
                  <a:cubicBezTo>
                    <a:pt x="58" y="1214"/>
                    <a:pt x="59" y="1212"/>
                    <a:pt x="60" y="1210"/>
                  </a:cubicBezTo>
                  <a:cubicBezTo>
                    <a:pt x="62" y="1209"/>
                    <a:pt x="63" y="1207"/>
                    <a:pt x="65" y="1206"/>
                  </a:cubicBezTo>
                  <a:cubicBezTo>
                    <a:pt x="65" y="1207"/>
                    <a:pt x="66" y="1208"/>
                    <a:pt x="67" y="1208"/>
                  </a:cubicBezTo>
                  <a:cubicBezTo>
                    <a:pt x="58" y="1216"/>
                    <a:pt x="49" y="1223"/>
                    <a:pt x="41" y="1230"/>
                  </a:cubicBezTo>
                  <a:close/>
                  <a:moveTo>
                    <a:pt x="59" y="1187"/>
                  </a:moveTo>
                  <a:cubicBezTo>
                    <a:pt x="59" y="1189"/>
                    <a:pt x="59" y="1190"/>
                    <a:pt x="59" y="1192"/>
                  </a:cubicBezTo>
                  <a:cubicBezTo>
                    <a:pt x="58" y="1192"/>
                    <a:pt x="57" y="1193"/>
                    <a:pt x="56" y="1194"/>
                  </a:cubicBezTo>
                  <a:cubicBezTo>
                    <a:pt x="57" y="1192"/>
                    <a:pt x="58" y="1189"/>
                    <a:pt x="59" y="1187"/>
                  </a:cubicBezTo>
                  <a:close/>
                  <a:moveTo>
                    <a:pt x="58" y="1162"/>
                  </a:moveTo>
                  <a:cubicBezTo>
                    <a:pt x="58" y="1163"/>
                    <a:pt x="59" y="1163"/>
                    <a:pt x="60" y="1163"/>
                  </a:cubicBezTo>
                  <a:cubicBezTo>
                    <a:pt x="60" y="1164"/>
                    <a:pt x="60" y="1164"/>
                    <a:pt x="59" y="1165"/>
                  </a:cubicBezTo>
                  <a:cubicBezTo>
                    <a:pt x="59" y="1164"/>
                    <a:pt x="58" y="1163"/>
                    <a:pt x="58" y="1162"/>
                  </a:cubicBezTo>
                  <a:close/>
                  <a:moveTo>
                    <a:pt x="70" y="1184"/>
                  </a:moveTo>
                  <a:cubicBezTo>
                    <a:pt x="69" y="1181"/>
                    <a:pt x="68" y="1179"/>
                    <a:pt x="65" y="1177"/>
                  </a:cubicBezTo>
                  <a:cubicBezTo>
                    <a:pt x="67" y="1176"/>
                    <a:pt x="69" y="1175"/>
                    <a:pt x="71" y="1173"/>
                  </a:cubicBezTo>
                  <a:cubicBezTo>
                    <a:pt x="73" y="1175"/>
                    <a:pt x="75" y="1177"/>
                    <a:pt x="77" y="1179"/>
                  </a:cubicBezTo>
                  <a:cubicBezTo>
                    <a:pt x="75" y="1180"/>
                    <a:pt x="72" y="1182"/>
                    <a:pt x="70" y="1184"/>
                  </a:cubicBezTo>
                  <a:close/>
                  <a:moveTo>
                    <a:pt x="212" y="1077"/>
                  </a:moveTo>
                  <a:cubicBezTo>
                    <a:pt x="207" y="1080"/>
                    <a:pt x="202" y="1084"/>
                    <a:pt x="198" y="1089"/>
                  </a:cubicBezTo>
                  <a:cubicBezTo>
                    <a:pt x="156" y="1111"/>
                    <a:pt x="124" y="1147"/>
                    <a:pt x="86" y="1173"/>
                  </a:cubicBezTo>
                  <a:cubicBezTo>
                    <a:pt x="83" y="1169"/>
                    <a:pt x="81" y="1167"/>
                    <a:pt x="78" y="1164"/>
                  </a:cubicBezTo>
                  <a:cubicBezTo>
                    <a:pt x="77" y="1162"/>
                    <a:pt x="71" y="1160"/>
                    <a:pt x="69" y="1159"/>
                  </a:cubicBezTo>
                  <a:cubicBezTo>
                    <a:pt x="60" y="1148"/>
                    <a:pt x="46" y="1143"/>
                    <a:pt x="34" y="1146"/>
                  </a:cubicBezTo>
                  <a:cubicBezTo>
                    <a:pt x="35" y="1142"/>
                    <a:pt x="35" y="1138"/>
                    <a:pt x="35" y="1134"/>
                  </a:cubicBezTo>
                  <a:cubicBezTo>
                    <a:pt x="37" y="1134"/>
                    <a:pt x="38" y="1132"/>
                    <a:pt x="38" y="1130"/>
                  </a:cubicBezTo>
                  <a:cubicBezTo>
                    <a:pt x="38" y="1120"/>
                    <a:pt x="42" y="1074"/>
                    <a:pt x="35" y="1073"/>
                  </a:cubicBezTo>
                  <a:cubicBezTo>
                    <a:pt x="25" y="1073"/>
                    <a:pt x="27" y="1142"/>
                    <a:pt x="26" y="1151"/>
                  </a:cubicBezTo>
                  <a:cubicBezTo>
                    <a:pt x="26" y="1124"/>
                    <a:pt x="21" y="1096"/>
                    <a:pt x="23" y="1070"/>
                  </a:cubicBezTo>
                  <a:cubicBezTo>
                    <a:pt x="27" y="1067"/>
                    <a:pt x="25" y="1055"/>
                    <a:pt x="25" y="1051"/>
                  </a:cubicBezTo>
                  <a:cubicBezTo>
                    <a:pt x="29" y="1049"/>
                    <a:pt x="35" y="1009"/>
                    <a:pt x="31" y="1007"/>
                  </a:cubicBezTo>
                  <a:cubicBezTo>
                    <a:pt x="32" y="1005"/>
                    <a:pt x="32" y="1003"/>
                    <a:pt x="33" y="1001"/>
                  </a:cubicBezTo>
                  <a:cubicBezTo>
                    <a:pt x="34" y="1001"/>
                    <a:pt x="35" y="1001"/>
                    <a:pt x="37" y="1000"/>
                  </a:cubicBezTo>
                  <a:cubicBezTo>
                    <a:pt x="40" y="1002"/>
                    <a:pt x="46" y="998"/>
                    <a:pt x="42" y="994"/>
                  </a:cubicBezTo>
                  <a:cubicBezTo>
                    <a:pt x="43" y="994"/>
                    <a:pt x="43" y="993"/>
                    <a:pt x="43" y="992"/>
                  </a:cubicBezTo>
                  <a:cubicBezTo>
                    <a:pt x="63" y="991"/>
                    <a:pt x="84" y="991"/>
                    <a:pt x="103" y="994"/>
                  </a:cubicBezTo>
                  <a:cubicBezTo>
                    <a:pt x="121" y="997"/>
                    <a:pt x="144" y="1014"/>
                    <a:pt x="159" y="1014"/>
                  </a:cubicBezTo>
                  <a:cubicBezTo>
                    <a:pt x="175" y="1014"/>
                    <a:pt x="133" y="994"/>
                    <a:pt x="130" y="993"/>
                  </a:cubicBezTo>
                  <a:cubicBezTo>
                    <a:pt x="108" y="985"/>
                    <a:pt x="85" y="983"/>
                    <a:pt x="61" y="983"/>
                  </a:cubicBezTo>
                  <a:cubicBezTo>
                    <a:pt x="64" y="980"/>
                    <a:pt x="66" y="977"/>
                    <a:pt x="68" y="973"/>
                  </a:cubicBezTo>
                  <a:cubicBezTo>
                    <a:pt x="74" y="971"/>
                    <a:pt x="82" y="970"/>
                    <a:pt x="91" y="971"/>
                  </a:cubicBezTo>
                  <a:cubicBezTo>
                    <a:pt x="94" y="971"/>
                    <a:pt x="98" y="972"/>
                    <a:pt x="102" y="972"/>
                  </a:cubicBezTo>
                  <a:cubicBezTo>
                    <a:pt x="101" y="980"/>
                    <a:pt x="139" y="987"/>
                    <a:pt x="143" y="988"/>
                  </a:cubicBezTo>
                  <a:cubicBezTo>
                    <a:pt x="144" y="989"/>
                    <a:pt x="145" y="989"/>
                    <a:pt x="146" y="989"/>
                  </a:cubicBezTo>
                  <a:cubicBezTo>
                    <a:pt x="146" y="992"/>
                    <a:pt x="160" y="1007"/>
                    <a:pt x="161" y="997"/>
                  </a:cubicBezTo>
                  <a:cubicBezTo>
                    <a:pt x="163" y="999"/>
                    <a:pt x="166" y="1000"/>
                    <a:pt x="168" y="1001"/>
                  </a:cubicBezTo>
                  <a:cubicBezTo>
                    <a:pt x="168" y="1002"/>
                    <a:pt x="169" y="1002"/>
                    <a:pt x="169" y="1002"/>
                  </a:cubicBezTo>
                  <a:cubicBezTo>
                    <a:pt x="170" y="1004"/>
                    <a:pt x="172" y="1010"/>
                    <a:pt x="176" y="1009"/>
                  </a:cubicBezTo>
                  <a:cubicBezTo>
                    <a:pt x="186" y="1019"/>
                    <a:pt x="192" y="1050"/>
                    <a:pt x="206" y="1054"/>
                  </a:cubicBezTo>
                  <a:cubicBezTo>
                    <a:pt x="210" y="1066"/>
                    <a:pt x="212" y="1042"/>
                    <a:pt x="210" y="1037"/>
                  </a:cubicBezTo>
                  <a:cubicBezTo>
                    <a:pt x="211" y="1038"/>
                    <a:pt x="211" y="1038"/>
                    <a:pt x="211" y="1038"/>
                  </a:cubicBezTo>
                  <a:cubicBezTo>
                    <a:pt x="211" y="1041"/>
                    <a:pt x="212" y="1042"/>
                    <a:pt x="215" y="1043"/>
                  </a:cubicBezTo>
                  <a:cubicBezTo>
                    <a:pt x="217" y="1046"/>
                    <a:pt x="218" y="1049"/>
                    <a:pt x="219" y="1051"/>
                  </a:cubicBezTo>
                  <a:cubicBezTo>
                    <a:pt x="215" y="1059"/>
                    <a:pt x="213" y="1067"/>
                    <a:pt x="212" y="1077"/>
                  </a:cubicBezTo>
                  <a:close/>
                  <a:moveTo>
                    <a:pt x="264" y="992"/>
                  </a:moveTo>
                  <a:cubicBezTo>
                    <a:pt x="267" y="987"/>
                    <a:pt x="270" y="982"/>
                    <a:pt x="273" y="977"/>
                  </a:cubicBezTo>
                  <a:cubicBezTo>
                    <a:pt x="273" y="978"/>
                    <a:pt x="273" y="979"/>
                    <a:pt x="273" y="980"/>
                  </a:cubicBezTo>
                  <a:cubicBezTo>
                    <a:pt x="270" y="984"/>
                    <a:pt x="267" y="988"/>
                    <a:pt x="264" y="992"/>
                  </a:cubicBezTo>
                  <a:close/>
                  <a:moveTo>
                    <a:pt x="257" y="979"/>
                  </a:moveTo>
                  <a:cubicBezTo>
                    <a:pt x="255" y="983"/>
                    <a:pt x="253" y="987"/>
                    <a:pt x="251" y="991"/>
                  </a:cubicBezTo>
                  <a:cubicBezTo>
                    <a:pt x="257" y="976"/>
                    <a:pt x="265" y="962"/>
                    <a:pt x="274" y="948"/>
                  </a:cubicBezTo>
                  <a:cubicBezTo>
                    <a:pt x="268" y="958"/>
                    <a:pt x="263" y="969"/>
                    <a:pt x="257" y="979"/>
                  </a:cubicBezTo>
                  <a:close/>
                  <a:moveTo>
                    <a:pt x="601" y="431"/>
                  </a:moveTo>
                  <a:cubicBezTo>
                    <a:pt x="600" y="430"/>
                    <a:pt x="600" y="430"/>
                    <a:pt x="599" y="430"/>
                  </a:cubicBezTo>
                  <a:cubicBezTo>
                    <a:pt x="597" y="428"/>
                    <a:pt x="595" y="425"/>
                    <a:pt x="593" y="423"/>
                  </a:cubicBezTo>
                  <a:cubicBezTo>
                    <a:pt x="593" y="419"/>
                    <a:pt x="592" y="416"/>
                    <a:pt x="591" y="412"/>
                  </a:cubicBezTo>
                  <a:cubicBezTo>
                    <a:pt x="595" y="418"/>
                    <a:pt x="598" y="424"/>
                    <a:pt x="601" y="431"/>
                  </a:cubicBezTo>
                  <a:close/>
                  <a:moveTo>
                    <a:pt x="604" y="448"/>
                  </a:moveTo>
                  <a:cubicBezTo>
                    <a:pt x="598" y="456"/>
                    <a:pt x="591" y="463"/>
                    <a:pt x="584" y="470"/>
                  </a:cubicBezTo>
                  <a:cubicBezTo>
                    <a:pt x="589" y="461"/>
                    <a:pt x="594" y="452"/>
                    <a:pt x="599" y="443"/>
                  </a:cubicBezTo>
                  <a:cubicBezTo>
                    <a:pt x="601" y="444"/>
                    <a:pt x="602" y="446"/>
                    <a:pt x="604" y="448"/>
                  </a:cubicBezTo>
                  <a:close/>
                  <a:moveTo>
                    <a:pt x="585" y="426"/>
                  </a:moveTo>
                  <a:cubicBezTo>
                    <a:pt x="585" y="426"/>
                    <a:pt x="584" y="427"/>
                    <a:pt x="584" y="428"/>
                  </a:cubicBezTo>
                  <a:cubicBezTo>
                    <a:pt x="584" y="426"/>
                    <a:pt x="583" y="425"/>
                    <a:pt x="583" y="423"/>
                  </a:cubicBezTo>
                  <a:cubicBezTo>
                    <a:pt x="583" y="424"/>
                    <a:pt x="584" y="425"/>
                    <a:pt x="585" y="426"/>
                  </a:cubicBezTo>
                  <a:close/>
                  <a:moveTo>
                    <a:pt x="579" y="405"/>
                  </a:moveTo>
                  <a:cubicBezTo>
                    <a:pt x="580" y="407"/>
                    <a:pt x="580" y="408"/>
                    <a:pt x="581" y="410"/>
                  </a:cubicBezTo>
                  <a:cubicBezTo>
                    <a:pt x="579" y="407"/>
                    <a:pt x="577" y="405"/>
                    <a:pt x="575" y="403"/>
                  </a:cubicBezTo>
                  <a:cubicBezTo>
                    <a:pt x="577" y="404"/>
                    <a:pt x="578" y="404"/>
                    <a:pt x="579" y="405"/>
                  </a:cubicBezTo>
                  <a:close/>
                  <a:moveTo>
                    <a:pt x="567" y="387"/>
                  </a:moveTo>
                  <a:cubicBezTo>
                    <a:pt x="568" y="388"/>
                    <a:pt x="569" y="390"/>
                    <a:pt x="571" y="392"/>
                  </a:cubicBezTo>
                  <a:cubicBezTo>
                    <a:pt x="567" y="390"/>
                    <a:pt x="564" y="388"/>
                    <a:pt x="560" y="387"/>
                  </a:cubicBezTo>
                  <a:cubicBezTo>
                    <a:pt x="555" y="381"/>
                    <a:pt x="549" y="376"/>
                    <a:pt x="544" y="370"/>
                  </a:cubicBezTo>
                  <a:cubicBezTo>
                    <a:pt x="552" y="375"/>
                    <a:pt x="560" y="381"/>
                    <a:pt x="567" y="387"/>
                  </a:cubicBezTo>
                  <a:close/>
                  <a:moveTo>
                    <a:pt x="534" y="355"/>
                  </a:moveTo>
                  <a:cubicBezTo>
                    <a:pt x="528" y="352"/>
                    <a:pt x="522" y="349"/>
                    <a:pt x="516" y="347"/>
                  </a:cubicBezTo>
                  <a:cubicBezTo>
                    <a:pt x="513" y="345"/>
                    <a:pt x="510" y="342"/>
                    <a:pt x="507" y="340"/>
                  </a:cubicBezTo>
                  <a:cubicBezTo>
                    <a:pt x="516" y="345"/>
                    <a:pt x="526" y="350"/>
                    <a:pt x="534" y="355"/>
                  </a:cubicBezTo>
                  <a:close/>
                  <a:moveTo>
                    <a:pt x="531" y="374"/>
                  </a:moveTo>
                  <a:cubicBezTo>
                    <a:pt x="518" y="368"/>
                    <a:pt x="506" y="361"/>
                    <a:pt x="495" y="353"/>
                  </a:cubicBezTo>
                  <a:cubicBezTo>
                    <a:pt x="508" y="359"/>
                    <a:pt x="520" y="366"/>
                    <a:pt x="531" y="374"/>
                  </a:cubicBezTo>
                  <a:close/>
                  <a:moveTo>
                    <a:pt x="475" y="332"/>
                  </a:moveTo>
                  <a:cubicBezTo>
                    <a:pt x="467" y="330"/>
                    <a:pt x="460" y="328"/>
                    <a:pt x="452" y="326"/>
                  </a:cubicBezTo>
                  <a:cubicBezTo>
                    <a:pt x="451" y="326"/>
                    <a:pt x="451" y="325"/>
                    <a:pt x="450" y="325"/>
                  </a:cubicBezTo>
                  <a:cubicBezTo>
                    <a:pt x="459" y="327"/>
                    <a:pt x="467" y="329"/>
                    <a:pt x="475" y="332"/>
                  </a:cubicBezTo>
                  <a:close/>
                  <a:moveTo>
                    <a:pt x="408" y="324"/>
                  </a:moveTo>
                  <a:cubicBezTo>
                    <a:pt x="410" y="324"/>
                    <a:pt x="412" y="325"/>
                    <a:pt x="414" y="325"/>
                  </a:cubicBezTo>
                  <a:cubicBezTo>
                    <a:pt x="411" y="325"/>
                    <a:pt x="407" y="325"/>
                    <a:pt x="404" y="324"/>
                  </a:cubicBezTo>
                  <a:cubicBezTo>
                    <a:pt x="405" y="324"/>
                    <a:pt x="406" y="324"/>
                    <a:pt x="408" y="324"/>
                  </a:cubicBezTo>
                  <a:close/>
                  <a:moveTo>
                    <a:pt x="328" y="327"/>
                  </a:moveTo>
                  <a:cubicBezTo>
                    <a:pt x="331" y="325"/>
                    <a:pt x="335" y="324"/>
                    <a:pt x="338" y="323"/>
                  </a:cubicBezTo>
                  <a:cubicBezTo>
                    <a:pt x="335" y="324"/>
                    <a:pt x="331" y="326"/>
                    <a:pt x="328" y="327"/>
                  </a:cubicBezTo>
                  <a:cubicBezTo>
                    <a:pt x="328" y="327"/>
                    <a:pt x="328" y="327"/>
                    <a:pt x="328" y="327"/>
                  </a:cubicBezTo>
                  <a:close/>
                  <a:moveTo>
                    <a:pt x="316" y="367"/>
                  </a:moveTo>
                  <a:cubicBezTo>
                    <a:pt x="318" y="367"/>
                    <a:pt x="320" y="366"/>
                    <a:pt x="321" y="365"/>
                  </a:cubicBezTo>
                  <a:cubicBezTo>
                    <a:pt x="318" y="370"/>
                    <a:pt x="316" y="375"/>
                    <a:pt x="313" y="380"/>
                  </a:cubicBezTo>
                  <a:cubicBezTo>
                    <a:pt x="312" y="380"/>
                    <a:pt x="311" y="379"/>
                    <a:pt x="311" y="380"/>
                  </a:cubicBezTo>
                  <a:cubicBezTo>
                    <a:pt x="312" y="376"/>
                    <a:pt x="314" y="371"/>
                    <a:pt x="316" y="367"/>
                  </a:cubicBezTo>
                  <a:close/>
                  <a:moveTo>
                    <a:pt x="309" y="409"/>
                  </a:moveTo>
                  <a:cubicBezTo>
                    <a:pt x="308" y="408"/>
                    <a:pt x="308" y="408"/>
                    <a:pt x="308" y="408"/>
                  </a:cubicBezTo>
                  <a:cubicBezTo>
                    <a:pt x="315" y="392"/>
                    <a:pt x="322" y="377"/>
                    <a:pt x="332" y="364"/>
                  </a:cubicBezTo>
                  <a:cubicBezTo>
                    <a:pt x="333" y="364"/>
                    <a:pt x="333" y="364"/>
                    <a:pt x="334" y="365"/>
                  </a:cubicBezTo>
                  <a:cubicBezTo>
                    <a:pt x="331" y="383"/>
                    <a:pt x="322" y="401"/>
                    <a:pt x="313" y="418"/>
                  </a:cubicBezTo>
                  <a:cubicBezTo>
                    <a:pt x="313" y="417"/>
                    <a:pt x="313" y="416"/>
                    <a:pt x="312" y="415"/>
                  </a:cubicBezTo>
                  <a:cubicBezTo>
                    <a:pt x="312" y="413"/>
                    <a:pt x="312" y="409"/>
                    <a:pt x="309" y="409"/>
                  </a:cubicBezTo>
                  <a:close/>
                  <a:moveTo>
                    <a:pt x="306" y="389"/>
                  </a:moveTo>
                  <a:cubicBezTo>
                    <a:pt x="307" y="388"/>
                    <a:pt x="308" y="388"/>
                    <a:pt x="308" y="388"/>
                  </a:cubicBezTo>
                  <a:cubicBezTo>
                    <a:pt x="306" y="392"/>
                    <a:pt x="304" y="396"/>
                    <a:pt x="302" y="401"/>
                  </a:cubicBezTo>
                  <a:cubicBezTo>
                    <a:pt x="302" y="400"/>
                    <a:pt x="302" y="400"/>
                    <a:pt x="301" y="399"/>
                  </a:cubicBezTo>
                  <a:cubicBezTo>
                    <a:pt x="303" y="396"/>
                    <a:pt x="305" y="392"/>
                    <a:pt x="306" y="389"/>
                  </a:cubicBezTo>
                  <a:close/>
                  <a:moveTo>
                    <a:pt x="308" y="433"/>
                  </a:moveTo>
                  <a:cubicBezTo>
                    <a:pt x="308" y="433"/>
                    <a:pt x="308" y="433"/>
                    <a:pt x="307" y="433"/>
                  </a:cubicBezTo>
                  <a:cubicBezTo>
                    <a:pt x="307" y="433"/>
                    <a:pt x="308" y="433"/>
                    <a:pt x="308" y="433"/>
                  </a:cubicBezTo>
                  <a:cubicBezTo>
                    <a:pt x="308" y="433"/>
                    <a:pt x="308" y="433"/>
                    <a:pt x="308" y="433"/>
                  </a:cubicBezTo>
                  <a:close/>
                  <a:moveTo>
                    <a:pt x="289" y="428"/>
                  </a:moveTo>
                  <a:cubicBezTo>
                    <a:pt x="291" y="421"/>
                    <a:pt x="294" y="414"/>
                    <a:pt x="297" y="407"/>
                  </a:cubicBezTo>
                  <a:cubicBezTo>
                    <a:pt x="298" y="408"/>
                    <a:pt x="298" y="408"/>
                    <a:pt x="299" y="409"/>
                  </a:cubicBezTo>
                  <a:cubicBezTo>
                    <a:pt x="296" y="415"/>
                    <a:pt x="293" y="422"/>
                    <a:pt x="289" y="429"/>
                  </a:cubicBezTo>
                  <a:cubicBezTo>
                    <a:pt x="289" y="429"/>
                    <a:pt x="289" y="429"/>
                    <a:pt x="289" y="429"/>
                  </a:cubicBezTo>
                  <a:cubicBezTo>
                    <a:pt x="289" y="429"/>
                    <a:pt x="289" y="429"/>
                    <a:pt x="289" y="428"/>
                  </a:cubicBezTo>
                  <a:close/>
                  <a:moveTo>
                    <a:pt x="298" y="461"/>
                  </a:move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7" y="461"/>
                  </a:cubicBezTo>
                  <a:cubicBezTo>
                    <a:pt x="297" y="461"/>
                    <a:pt x="297" y="461"/>
                    <a:pt x="298" y="461"/>
                  </a:cubicBezTo>
                  <a:close/>
                  <a:moveTo>
                    <a:pt x="289" y="460"/>
                  </a:moveTo>
                  <a:cubicBezTo>
                    <a:pt x="289" y="462"/>
                    <a:pt x="289" y="463"/>
                    <a:pt x="290" y="463"/>
                  </a:cubicBezTo>
                  <a:cubicBezTo>
                    <a:pt x="288" y="464"/>
                    <a:pt x="286" y="465"/>
                    <a:pt x="284" y="465"/>
                  </a:cubicBezTo>
                  <a:cubicBezTo>
                    <a:pt x="286" y="464"/>
                    <a:pt x="287" y="462"/>
                    <a:pt x="289" y="460"/>
                  </a:cubicBezTo>
                  <a:close/>
                  <a:moveTo>
                    <a:pt x="246" y="528"/>
                  </a:moveTo>
                  <a:cubicBezTo>
                    <a:pt x="250" y="523"/>
                    <a:pt x="255" y="520"/>
                    <a:pt x="261" y="518"/>
                  </a:cubicBezTo>
                  <a:cubicBezTo>
                    <a:pt x="266" y="522"/>
                    <a:pt x="272" y="525"/>
                    <a:pt x="279" y="528"/>
                  </a:cubicBezTo>
                  <a:cubicBezTo>
                    <a:pt x="267" y="529"/>
                    <a:pt x="257" y="530"/>
                    <a:pt x="246" y="528"/>
                  </a:cubicBezTo>
                  <a:close/>
                  <a:moveTo>
                    <a:pt x="342" y="537"/>
                  </a:moveTo>
                  <a:cubicBezTo>
                    <a:pt x="333" y="535"/>
                    <a:pt x="324" y="533"/>
                    <a:pt x="315" y="531"/>
                  </a:cubicBezTo>
                  <a:cubicBezTo>
                    <a:pt x="329" y="531"/>
                    <a:pt x="342" y="534"/>
                    <a:pt x="355" y="539"/>
                  </a:cubicBezTo>
                  <a:cubicBezTo>
                    <a:pt x="351" y="538"/>
                    <a:pt x="346" y="538"/>
                    <a:pt x="342" y="537"/>
                  </a:cubicBezTo>
                  <a:close/>
                  <a:moveTo>
                    <a:pt x="388" y="548"/>
                  </a:moveTo>
                  <a:cubicBezTo>
                    <a:pt x="358" y="529"/>
                    <a:pt x="329" y="520"/>
                    <a:pt x="294" y="525"/>
                  </a:cubicBezTo>
                  <a:cubicBezTo>
                    <a:pt x="286" y="522"/>
                    <a:pt x="278" y="519"/>
                    <a:pt x="271" y="515"/>
                  </a:cubicBezTo>
                  <a:cubicBezTo>
                    <a:pt x="311" y="507"/>
                    <a:pt x="356" y="528"/>
                    <a:pt x="390" y="548"/>
                  </a:cubicBezTo>
                  <a:cubicBezTo>
                    <a:pt x="389" y="548"/>
                    <a:pt x="388" y="548"/>
                    <a:pt x="388" y="548"/>
                  </a:cubicBezTo>
                  <a:close/>
                  <a:moveTo>
                    <a:pt x="365" y="526"/>
                  </a:moveTo>
                  <a:cubicBezTo>
                    <a:pt x="346" y="517"/>
                    <a:pt x="324" y="509"/>
                    <a:pt x="303" y="507"/>
                  </a:cubicBezTo>
                  <a:cubicBezTo>
                    <a:pt x="356" y="509"/>
                    <a:pt x="428" y="535"/>
                    <a:pt x="450" y="588"/>
                  </a:cubicBezTo>
                  <a:cubicBezTo>
                    <a:pt x="429" y="564"/>
                    <a:pt x="398" y="541"/>
                    <a:pt x="365" y="526"/>
                  </a:cubicBezTo>
                  <a:close/>
                  <a:moveTo>
                    <a:pt x="445" y="649"/>
                  </a:moveTo>
                  <a:cubicBezTo>
                    <a:pt x="446" y="650"/>
                    <a:pt x="446" y="649"/>
                    <a:pt x="447" y="649"/>
                  </a:cubicBezTo>
                  <a:cubicBezTo>
                    <a:pt x="446" y="651"/>
                    <a:pt x="446" y="652"/>
                    <a:pt x="445" y="653"/>
                  </a:cubicBezTo>
                  <a:cubicBezTo>
                    <a:pt x="445" y="652"/>
                    <a:pt x="445" y="651"/>
                    <a:pt x="445" y="649"/>
                  </a:cubicBezTo>
                  <a:close/>
                  <a:moveTo>
                    <a:pt x="441" y="688"/>
                  </a:moveTo>
                  <a:cubicBezTo>
                    <a:pt x="442" y="688"/>
                    <a:pt x="442" y="688"/>
                    <a:pt x="442" y="687"/>
                  </a:cubicBezTo>
                  <a:cubicBezTo>
                    <a:pt x="442" y="688"/>
                    <a:pt x="442" y="688"/>
                    <a:pt x="442" y="688"/>
                  </a:cubicBezTo>
                  <a:cubicBezTo>
                    <a:pt x="442" y="688"/>
                    <a:pt x="442" y="688"/>
                    <a:pt x="441" y="688"/>
                  </a:cubicBezTo>
                  <a:close/>
                  <a:moveTo>
                    <a:pt x="460" y="653"/>
                  </a:moveTo>
                  <a:cubicBezTo>
                    <a:pt x="453" y="659"/>
                    <a:pt x="447" y="666"/>
                    <a:pt x="442" y="674"/>
                  </a:cubicBezTo>
                  <a:cubicBezTo>
                    <a:pt x="442" y="673"/>
                    <a:pt x="442" y="672"/>
                    <a:pt x="442" y="671"/>
                  </a:cubicBezTo>
                  <a:cubicBezTo>
                    <a:pt x="450" y="661"/>
                    <a:pt x="456" y="651"/>
                    <a:pt x="460" y="640"/>
                  </a:cubicBezTo>
                  <a:cubicBezTo>
                    <a:pt x="461" y="643"/>
                    <a:pt x="461" y="645"/>
                    <a:pt x="462" y="648"/>
                  </a:cubicBezTo>
                  <a:cubicBezTo>
                    <a:pt x="461" y="649"/>
                    <a:pt x="460" y="651"/>
                    <a:pt x="460" y="653"/>
                  </a:cubicBezTo>
                  <a:close/>
                  <a:moveTo>
                    <a:pt x="485" y="620"/>
                  </a:moveTo>
                  <a:cubicBezTo>
                    <a:pt x="481" y="624"/>
                    <a:pt x="477" y="628"/>
                    <a:pt x="473" y="633"/>
                  </a:cubicBezTo>
                  <a:cubicBezTo>
                    <a:pt x="473" y="631"/>
                    <a:pt x="473" y="629"/>
                    <a:pt x="472" y="627"/>
                  </a:cubicBezTo>
                  <a:cubicBezTo>
                    <a:pt x="480" y="619"/>
                    <a:pt x="488" y="611"/>
                    <a:pt x="496" y="603"/>
                  </a:cubicBezTo>
                  <a:cubicBezTo>
                    <a:pt x="493" y="608"/>
                    <a:pt x="489" y="614"/>
                    <a:pt x="485" y="620"/>
                  </a:cubicBezTo>
                  <a:close/>
                  <a:moveTo>
                    <a:pt x="468" y="616"/>
                  </a:moveTo>
                  <a:cubicBezTo>
                    <a:pt x="465" y="609"/>
                    <a:pt x="461" y="602"/>
                    <a:pt x="456" y="596"/>
                  </a:cubicBezTo>
                  <a:cubicBezTo>
                    <a:pt x="458" y="595"/>
                    <a:pt x="460" y="593"/>
                    <a:pt x="459" y="590"/>
                  </a:cubicBezTo>
                  <a:cubicBezTo>
                    <a:pt x="437" y="521"/>
                    <a:pt x="328" y="485"/>
                    <a:pt x="262" y="503"/>
                  </a:cubicBezTo>
                  <a:cubicBezTo>
                    <a:pt x="266" y="496"/>
                    <a:pt x="269" y="490"/>
                    <a:pt x="271" y="482"/>
                  </a:cubicBezTo>
                  <a:cubicBezTo>
                    <a:pt x="276" y="487"/>
                    <a:pt x="279" y="478"/>
                    <a:pt x="279" y="476"/>
                  </a:cubicBezTo>
                  <a:cubicBezTo>
                    <a:pt x="286" y="473"/>
                    <a:pt x="293" y="471"/>
                    <a:pt x="300" y="468"/>
                  </a:cubicBezTo>
                  <a:cubicBezTo>
                    <a:pt x="296" y="476"/>
                    <a:pt x="296" y="480"/>
                    <a:pt x="305" y="484"/>
                  </a:cubicBezTo>
                  <a:cubicBezTo>
                    <a:pt x="305" y="485"/>
                    <a:pt x="305" y="486"/>
                    <a:pt x="305" y="487"/>
                  </a:cubicBezTo>
                  <a:cubicBezTo>
                    <a:pt x="306" y="488"/>
                    <a:pt x="307" y="489"/>
                    <a:pt x="308" y="490"/>
                  </a:cubicBezTo>
                  <a:cubicBezTo>
                    <a:pt x="307" y="494"/>
                    <a:pt x="310" y="499"/>
                    <a:pt x="314" y="496"/>
                  </a:cubicBezTo>
                  <a:cubicBezTo>
                    <a:pt x="325" y="501"/>
                    <a:pt x="326" y="486"/>
                    <a:pt x="326" y="480"/>
                  </a:cubicBezTo>
                  <a:cubicBezTo>
                    <a:pt x="332" y="473"/>
                    <a:pt x="333" y="463"/>
                    <a:pt x="322" y="466"/>
                  </a:cubicBezTo>
                  <a:cubicBezTo>
                    <a:pt x="320" y="461"/>
                    <a:pt x="316" y="455"/>
                    <a:pt x="310" y="457"/>
                  </a:cubicBezTo>
                  <a:cubicBezTo>
                    <a:pt x="307" y="455"/>
                    <a:pt x="304" y="454"/>
                    <a:pt x="301" y="453"/>
                  </a:cubicBezTo>
                  <a:cubicBezTo>
                    <a:pt x="301" y="453"/>
                    <a:pt x="302" y="452"/>
                    <a:pt x="302" y="452"/>
                  </a:cubicBezTo>
                  <a:cubicBezTo>
                    <a:pt x="305" y="452"/>
                    <a:pt x="307" y="452"/>
                    <a:pt x="310" y="452"/>
                  </a:cubicBezTo>
                  <a:cubicBezTo>
                    <a:pt x="310" y="459"/>
                    <a:pt x="317" y="454"/>
                    <a:pt x="319" y="452"/>
                  </a:cubicBezTo>
                  <a:cubicBezTo>
                    <a:pt x="334" y="451"/>
                    <a:pt x="349" y="452"/>
                    <a:pt x="364" y="454"/>
                  </a:cubicBezTo>
                  <a:cubicBezTo>
                    <a:pt x="360" y="464"/>
                    <a:pt x="377" y="456"/>
                    <a:pt x="377" y="456"/>
                  </a:cubicBezTo>
                  <a:cubicBezTo>
                    <a:pt x="386" y="458"/>
                    <a:pt x="395" y="460"/>
                    <a:pt x="404" y="464"/>
                  </a:cubicBezTo>
                  <a:cubicBezTo>
                    <a:pt x="426" y="481"/>
                    <a:pt x="436" y="519"/>
                    <a:pt x="464" y="528"/>
                  </a:cubicBezTo>
                  <a:cubicBezTo>
                    <a:pt x="459" y="529"/>
                    <a:pt x="441" y="542"/>
                    <a:pt x="451" y="547"/>
                  </a:cubicBezTo>
                  <a:cubicBezTo>
                    <a:pt x="463" y="583"/>
                    <a:pt x="513" y="532"/>
                    <a:pt x="469" y="528"/>
                  </a:cubicBezTo>
                  <a:cubicBezTo>
                    <a:pt x="474" y="524"/>
                    <a:pt x="470" y="507"/>
                    <a:pt x="470" y="501"/>
                  </a:cubicBezTo>
                  <a:cubicBezTo>
                    <a:pt x="476" y="512"/>
                    <a:pt x="485" y="522"/>
                    <a:pt x="493" y="532"/>
                  </a:cubicBezTo>
                  <a:cubicBezTo>
                    <a:pt x="502" y="543"/>
                    <a:pt x="508" y="538"/>
                    <a:pt x="499" y="527"/>
                  </a:cubicBezTo>
                  <a:cubicBezTo>
                    <a:pt x="489" y="513"/>
                    <a:pt x="476" y="500"/>
                    <a:pt x="470" y="484"/>
                  </a:cubicBezTo>
                  <a:cubicBezTo>
                    <a:pt x="462" y="463"/>
                    <a:pt x="459" y="475"/>
                    <a:pt x="460" y="490"/>
                  </a:cubicBezTo>
                  <a:cubicBezTo>
                    <a:pt x="445" y="474"/>
                    <a:pt x="427" y="463"/>
                    <a:pt x="408" y="456"/>
                  </a:cubicBezTo>
                  <a:cubicBezTo>
                    <a:pt x="395" y="447"/>
                    <a:pt x="383" y="450"/>
                    <a:pt x="369" y="445"/>
                  </a:cubicBezTo>
                  <a:cubicBezTo>
                    <a:pt x="367" y="441"/>
                    <a:pt x="364" y="438"/>
                    <a:pt x="359" y="438"/>
                  </a:cubicBezTo>
                  <a:cubicBezTo>
                    <a:pt x="361" y="438"/>
                    <a:pt x="363" y="438"/>
                    <a:pt x="366" y="438"/>
                  </a:cubicBezTo>
                  <a:cubicBezTo>
                    <a:pt x="393" y="438"/>
                    <a:pt x="423" y="441"/>
                    <a:pt x="450" y="448"/>
                  </a:cubicBezTo>
                  <a:cubicBezTo>
                    <a:pt x="458" y="451"/>
                    <a:pt x="514" y="489"/>
                    <a:pt x="516" y="487"/>
                  </a:cubicBezTo>
                  <a:cubicBezTo>
                    <a:pt x="530" y="474"/>
                    <a:pt x="495" y="456"/>
                    <a:pt x="485" y="451"/>
                  </a:cubicBezTo>
                  <a:cubicBezTo>
                    <a:pt x="435" y="429"/>
                    <a:pt x="377" y="425"/>
                    <a:pt x="323" y="432"/>
                  </a:cubicBezTo>
                  <a:cubicBezTo>
                    <a:pt x="323" y="429"/>
                    <a:pt x="320" y="428"/>
                    <a:pt x="317" y="428"/>
                  </a:cubicBezTo>
                  <a:cubicBezTo>
                    <a:pt x="326" y="408"/>
                    <a:pt x="338" y="389"/>
                    <a:pt x="342" y="367"/>
                  </a:cubicBezTo>
                  <a:cubicBezTo>
                    <a:pt x="356" y="372"/>
                    <a:pt x="371" y="376"/>
                    <a:pt x="385" y="381"/>
                  </a:cubicBezTo>
                  <a:cubicBezTo>
                    <a:pt x="405" y="393"/>
                    <a:pt x="422" y="408"/>
                    <a:pt x="441" y="420"/>
                  </a:cubicBezTo>
                  <a:cubicBezTo>
                    <a:pt x="470" y="439"/>
                    <a:pt x="463" y="417"/>
                    <a:pt x="445" y="402"/>
                  </a:cubicBezTo>
                  <a:cubicBezTo>
                    <a:pt x="451" y="404"/>
                    <a:pt x="483" y="425"/>
                    <a:pt x="488" y="421"/>
                  </a:cubicBezTo>
                  <a:cubicBezTo>
                    <a:pt x="503" y="436"/>
                    <a:pt x="520" y="452"/>
                    <a:pt x="542" y="458"/>
                  </a:cubicBezTo>
                  <a:cubicBezTo>
                    <a:pt x="545" y="459"/>
                    <a:pt x="549" y="453"/>
                    <a:pt x="545" y="451"/>
                  </a:cubicBezTo>
                  <a:cubicBezTo>
                    <a:pt x="533" y="442"/>
                    <a:pt x="521" y="433"/>
                    <a:pt x="509" y="424"/>
                  </a:cubicBezTo>
                  <a:cubicBezTo>
                    <a:pt x="469" y="392"/>
                    <a:pt x="428" y="365"/>
                    <a:pt x="376" y="358"/>
                  </a:cubicBezTo>
                  <a:cubicBezTo>
                    <a:pt x="365" y="356"/>
                    <a:pt x="353" y="354"/>
                    <a:pt x="343" y="354"/>
                  </a:cubicBezTo>
                  <a:cubicBezTo>
                    <a:pt x="342" y="340"/>
                    <a:pt x="334" y="348"/>
                    <a:pt x="329" y="355"/>
                  </a:cubicBezTo>
                  <a:cubicBezTo>
                    <a:pt x="328" y="355"/>
                    <a:pt x="328" y="355"/>
                    <a:pt x="327" y="356"/>
                  </a:cubicBezTo>
                  <a:cubicBezTo>
                    <a:pt x="325" y="356"/>
                    <a:pt x="323" y="356"/>
                    <a:pt x="320" y="355"/>
                  </a:cubicBezTo>
                  <a:cubicBezTo>
                    <a:pt x="322" y="349"/>
                    <a:pt x="324" y="343"/>
                    <a:pt x="326" y="337"/>
                  </a:cubicBezTo>
                  <a:cubicBezTo>
                    <a:pt x="340" y="331"/>
                    <a:pt x="353" y="324"/>
                    <a:pt x="367" y="320"/>
                  </a:cubicBezTo>
                  <a:cubicBezTo>
                    <a:pt x="372" y="320"/>
                    <a:pt x="376" y="320"/>
                    <a:pt x="380" y="320"/>
                  </a:cubicBezTo>
                  <a:cubicBezTo>
                    <a:pt x="377" y="321"/>
                    <a:pt x="367" y="322"/>
                    <a:pt x="365" y="325"/>
                  </a:cubicBezTo>
                  <a:cubicBezTo>
                    <a:pt x="361" y="327"/>
                    <a:pt x="344" y="331"/>
                    <a:pt x="348" y="337"/>
                  </a:cubicBezTo>
                  <a:cubicBezTo>
                    <a:pt x="351" y="344"/>
                    <a:pt x="367" y="333"/>
                    <a:pt x="371" y="332"/>
                  </a:cubicBezTo>
                  <a:cubicBezTo>
                    <a:pt x="398" y="331"/>
                    <a:pt x="426" y="334"/>
                    <a:pt x="452" y="340"/>
                  </a:cubicBezTo>
                  <a:cubicBezTo>
                    <a:pt x="478" y="359"/>
                    <a:pt x="503" y="384"/>
                    <a:pt x="519" y="412"/>
                  </a:cubicBezTo>
                  <a:cubicBezTo>
                    <a:pt x="523" y="420"/>
                    <a:pt x="526" y="408"/>
                    <a:pt x="521" y="401"/>
                  </a:cubicBezTo>
                  <a:cubicBezTo>
                    <a:pt x="510" y="383"/>
                    <a:pt x="496" y="367"/>
                    <a:pt x="480" y="353"/>
                  </a:cubicBezTo>
                  <a:cubicBezTo>
                    <a:pt x="503" y="369"/>
                    <a:pt x="527" y="380"/>
                    <a:pt x="552" y="392"/>
                  </a:cubicBezTo>
                  <a:cubicBezTo>
                    <a:pt x="556" y="396"/>
                    <a:pt x="563" y="411"/>
                    <a:pt x="571" y="423"/>
                  </a:cubicBezTo>
                  <a:cubicBezTo>
                    <a:pt x="563" y="414"/>
                    <a:pt x="551" y="402"/>
                    <a:pt x="543" y="419"/>
                  </a:cubicBezTo>
                  <a:cubicBezTo>
                    <a:pt x="538" y="430"/>
                    <a:pt x="546" y="437"/>
                    <a:pt x="547" y="430"/>
                  </a:cubicBezTo>
                  <a:cubicBezTo>
                    <a:pt x="547" y="430"/>
                    <a:pt x="550" y="417"/>
                    <a:pt x="554" y="418"/>
                  </a:cubicBezTo>
                  <a:cubicBezTo>
                    <a:pt x="537" y="432"/>
                    <a:pt x="579" y="440"/>
                    <a:pt x="573" y="426"/>
                  </a:cubicBezTo>
                  <a:cubicBezTo>
                    <a:pt x="580" y="437"/>
                    <a:pt x="587" y="443"/>
                    <a:pt x="591" y="433"/>
                  </a:cubicBezTo>
                  <a:cubicBezTo>
                    <a:pt x="592" y="434"/>
                    <a:pt x="593" y="435"/>
                    <a:pt x="594" y="436"/>
                  </a:cubicBezTo>
                  <a:cubicBezTo>
                    <a:pt x="588" y="446"/>
                    <a:pt x="582" y="455"/>
                    <a:pt x="577" y="465"/>
                  </a:cubicBezTo>
                  <a:cubicBezTo>
                    <a:pt x="569" y="467"/>
                    <a:pt x="557" y="493"/>
                    <a:pt x="553" y="500"/>
                  </a:cubicBezTo>
                  <a:cubicBezTo>
                    <a:pt x="541" y="513"/>
                    <a:pt x="530" y="527"/>
                    <a:pt x="518" y="541"/>
                  </a:cubicBezTo>
                  <a:cubicBezTo>
                    <a:pt x="515" y="545"/>
                    <a:pt x="486" y="570"/>
                    <a:pt x="493" y="575"/>
                  </a:cubicBezTo>
                  <a:cubicBezTo>
                    <a:pt x="500" y="581"/>
                    <a:pt x="520" y="550"/>
                    <a:pt x="524" y="546"/>
                  </a:cubicBezTo>
                  <a:cubicBezTo>
                    <a:pt x="508" y="572"/>
                    <a:pt x="490" y="595"/>
                    <a:pt x="468" y="616"/>
                  </a:cubicBezTo>
                  <a:close/>
                  <a:moveTo>
                    <a:pt x="306" y="476"/>
                  </a:moveTo>
                  <a:cubicBezTo>
                    <a:pt x="309" y="466"/>
                    <a:pt x="312" y="465"/>
                    <a:pt x="312" y="465"/>
                  </a:cubicBezTo>
                  <a:cubicBezTo>
                    <a:pt x="312" y="465"/>
                    <a:pt x="314" y="466"/>
                    <a:pt x="315" y="470"/>
                  </a:cubicBezTo>
                  <a:cubicBezTo>
                    <a:pt x="313" y="472"/>
                    <a:pt x="311" y="474"/>
                    <a:pt x="309" y="477"/>
                  </a:cubicBezTo>
                  <a:cubicBezTo>
                    <a:pt x="308" y="477"/>
                    <a:pt x="307" y="476"/>
                    <a:pt x="306" y="476"/>
                  </a:cubicBezTo>
                  <a:close/>
                  <a:moveTo>
                    <a:pt x="317" y="488"/>
                  </a:moveTo>
                  <a:cubicBezTo>
                    <a:pt x="317" y="487"/>
                    <a:pt x="318" y="486"/>
                    <a:pt x="318" y="484"/>
                  </a:cubicBezTo>
                  <a:cubicBezTo>
                    <a:pt x="318" y="484"/>
                    <a:pt x="318" y="484"/>
                    <a:pt x="318" y="484"/>
                  </a:cubicBezTo>
                  <a:cubicBezTo>
                    <a:pt x="318" y="486"/>
                    <a:pt x="318" y="488"/>
                    <a:pt x="317" y="488"/>
                  </a:cubicBezTo>
                  <a:cubicBezTo>
                    <a:pt x="317" y="488"/>
                    <a:pt x="317" y="488"/>
                    <a:pt x="317" y="488"/>
                  </a:cubicBezTo>
                  <a:close/>
                  <a:moveTo>
                    <a:pt x="423" y="472"/>
                  </a:moveTo>
                  <a:cubicBezTo>
                    <a:pt x="438" y="480"/>
                    <a:pt x="451" y="490"/>
                    <a:pt x="462" y="505"/>
                  </a:cubicBezTo>
                  <a:cubicBezTo>
                    <a:pt x="462" y="510"/>
                    <a:pt x="463" y="515"/>
                    <a:pt x="463" y="519"/>
                  </a:cubicBezTo>
                  <a:cubicBezTo>
                    <a:pt x="445" y="509"/>
                    <a:pt x="435" y="487"/>
                    <a:pt x="423" y="472"/>
                  </a:cubicBezTo>
                  <a:close/>
                  <a:moveTo>
                    <a:pt x="468" y="539"/>
                  </a:moveTo>
                  <a:cubicBezTo>
                    <a:pt x="470" y="540"/>
                    <a:pt x="472" y="539"/>
                    <a:pt x="472" y="537"/>
                  </a:cubicBezTo>
                  <a:cubicBezTo>
                    <a:pt x="484" y="544"/>
                    <a:pt x="474" y="553"/>
                    <a:pt x="465" y="550"/>
                  </a:cubicBezTo>
                  <a:cubicBezTo>
                    <a:pt x="466" y="550"/>
                    <a:pt x="467" y="550"/>
                    <a:pt x="469" y="550"/>
                  </a:cubicBezTo>
                  <a:cubicBezTo>
                    <a:pt x="477" y="549"/>
                    <a:pt x="469" y="541"/>
                    <a:pt x="468" y="539"/>
                  </a:cubicBezTo>
                  <a:close/>
                  <a:moveTo>
                    <a:pt x="379" y="367"/>
                  </a:moveTo>
                  <a:cubicBezTo>
                    <a:pt x="409" y="374"/>
                    <a:pt x="440" y="385"/>
                    <a:pt x="466" y="403"/>
                  </a:cubicBezTo>
                  <a:cubicBezTo>
                    <a:pt x="439" y="389"/>
                    <a:pt x="408" y="377"/>
                    <a:pt x="379" y="367"/>
                  </a:cubicBezTo>
                  <a:close/>
                  <a:moveTo>
                    <a:pt x="414" y="391"/>
                  </a:moveTo>
                  <a:cubicBezTo>
                    <a:pt x="427" y="398"/>
                    <a:pt x="438" y="405"/>
                    <a:pt x="446" y="414"/>
                  </a:cubicBezTo>
                  <a:cubicBezTo>
                    <a:pt x="435" y="407"/>
                    <a:pt x="425" y="399"/>
                    <a:pt x="414" y="391"/>
                  </a:cubicBezTo>
                  <a:close/>
                  <a:moveTo>
                    <a:pt x="562" y="425"/>
                  </a:moveTo>
                  <a:cubicBezTo>
                    <a:pt x="561" y="425"/>
                    <a:pt x="560" y="424"/>
                    <a:pt x="559" y="424"/>
                  </a:cubicBezTo>
                  <a:cubicBezTo>
                    <a:pt x="559" y="424"/>
                    <a:pt x="559" y="424"/>
                    <a:pt x="559" y="424"/>
                  </a:cubicBezTo>
                  <a:cubicBezTo>
                    <a:pt x="560" y="424"/>
                    <a:pt x="560" y="423"/>
                    <a:pt x="560" y="423"/>
                  </a:cubicBezTo>
                  <a:cubicBezTo>
                    <a:pt x="561" y="423"/>
                    <a:pt x="561" y="424"/>
                    <a:pt x="562" y="425"/>
                  </a:cubicBezTo>
                  <a:close/>
                  <a:moveTo>
                    <a:pt x="574" y="502"/>
                  </a:moveTo>
                  <a:cubicBezTo>
                    <a:pt x="564" y="513"/>
                    <a:pt x="554" y="526"/>
                    <a:pt x="545" y="538"/>
                  </a:cubicBezTo>
                  <a:cubicBezTo>
                    <a:pt x="548" y="533"/>
                    <a:pt x="551" y="527"/>
                    <a:pt x="554" y="522"/>
                  </a:cubicBezTo>
                  <a:cubicBezTo>
                    <a:pt x="557" y="519"/>
                    <a:pt x="559" y="516"/>
                    <a:pt x="561" y="513"/>
                  </a:cubicBezTo>
                  <a:cubicBezTo>
                    <a:pt x="566" y="509"/>
                    <a:pt x="570" y="506"/>
                    <a:pt x="574" y="502"/>
                  </a:cubicBezTo>
                  <a:close/>
                  <a:moveTo>
                    <a:pt x="596" y="505"/>
                  </a:moveTo>
                  <a:cubicBezTo>
                    <a:pt x="577" y="530"/>
                    <a:pt x="555" y="554"/>
                    <a:pt x="534" y="578"/>
                  </a:cubicBezTo>
                  <a:cubicBezTo>
                    <a:pt x="525" y="585"/>
                    <a:pt x="516" y="592"/>
                    <a:pt x="508" y="600"/>
                  </a:cubicBezTo>
                  <a:cubicBezTo>
                    <a:pt x="513" y="590"/>
                    <a:pt x="519" y="581"/>
                    <a:pt x="524" y="572"/>
                  </a:cubicBezTo>
                  <a:cubicBezTo>
                    <a:pt x="549" y="545"/>
                    <a:pt x="571" y="507"/>
                    <a:pt x="602" y="487"/>
                  </a:cubicBezTo>
                  <a:cubicBezTo>
                    <a:pt x="601" y="493"/>
                    <a:pt x="599" y="500"/>
                    <a:pt x="596" y="505"/>
                  </a:cubicBezTo>
                  <a:close/>
                  <a:moveTo>
                    <a:pt x="625" y="465"/>
                  </a:moveTo>
                  <a:cubicBezTo>
                    <a:pt x="620" y="473"/>
                    <a:pt x="615" y="480"/>
                    <a:pt x="610" y="487"/>
                  </a:cubicBezTo>
                  <a:cubicBezTo>
                    <a:pt x="612" y="483"/>
                    <a:pt x="612" y="480"/>
                    <a:pt x="610" y="476"/>
                  </a:cubicBezTo>
                  <a:cubicBezTo>
                    <a:pt x="605" y="473"/>
                    <a:pt x="597" y="480"/>
                    <a:pt x="595" y="482"/>
                  </a:cubicBezTo>
                  <a:cubicBezTo>
                    <a:pt x="597" y="480"/>
                    <a:pt x="618" y="450"/>
                    <a:pt x="604" y="461"/>
                  </a:cubicBezTo>
                  <a:cubicBezTo>
                    <a:pt x="606" y="458"/>
                    <a:pt x="608" y="456"/>
                    <a:pt x="610" y="453"/>
                  </a:cubicBezTo>
                  <a:cubicBezTo>
                    <a:pt x="615" y="454"/>
                    <a:pt x="616" y="445"/>
                    <a:pt x="613" y="442"/>
                  </a:cubicBezTo>
                  <a:cubicBezTo>
                    <a:pt x="611" y="435"/>
                    <a:pt x="609" y="428"/>
                    <a:pt x="605" y="421"/>
                  </a:cubicBezTo>
                  <a:cubicBezTo>
                    <a:pt x="620" y="431"/>
                    <a:pt x="631" y="443"/>
                    <a:pt x="631" y="453"/>
                  </a:cubicBezTo>
                  <a:cubicBezTo>
                    <a:pt x="627" y="457"/>
                    <a:pt x="625" y="461"/>
                    <a:pt x="625" y="465"/>
                  </a:cubicBezTo>
                  <a:close/>
                  <a:moveTo>
                    <a:pt x="709" y="356"/>
                  </a:moveTo>
                  <a:cubicBezTo>
                    <a:pt x="703" y="361"/>
                    <a:pt x="697" y="367"/>
                    <a:pt x="691" y="373"/>
                  </a:cubicBezTo>
                  <a:cubicBezTo>
                    <a:pt x="706" y="353"/>
                    <a:pt x="721" y="335"/>
                    <a:pt x="738" y="318"/>
                  </a:cubicBezTo>
                  <a:cubicBezTo>
                    <a:pt x="729" y="331"/>
                    <a:pt x="719" y="343"/>
                    <a:pt x="709" y="356"/>
                  </a:cubicBezTo>
                  <a:close/>
                  <a:moveTo>
                    <a:pt x="751" y="313"/>
                  </a:moveTo>
                  <a:cubicBezTo>
                    <a:pt x="754" y="308"/>
                    <a:pt x="757" y="303"/>
                    <a:pt x="760" y="299"/>
                  </a:cubicBezTo>
                  <a:cubicBezTo>
                    <a:pt x="762" y="297"/>
                    <a:pt x="765" y="295"/>
                    <a:pt x="767" y="293"/>
                  </a:cubicBezTo>
                  <a:cubicBezTo>
                    <a:pt x="762" y="299"/>
                    <a:pt x="757" y="306"/>
                    <a:pt x="751" y="313"/>
                  </a:cubicBezTo>
                  <a:close/>
                  <a:moveTo>
                    <a:pt x="810" y="221"/>
                  </a:moveTo>
                  <a:cubicBezTo>
                    <a:pt x="811" y="222"/>
                    <a:pt x="812" y="222"/>
                    <a:pt x="814" y="222"/>
                  </a:cubicBezTo>
                  <a:cubicBezTo>
                    <a:pt x="809" y="225"/>
                    <a:pt x="804" y="229"/>
                    <a:pt x="801" y="233"/>
                  </a:cubicBezTo>
                  <a:cubicBezTo>
                    <a:pt x="801" y="226"/>
                    <a:pt x="801" y="219"/>
                    <a:pt x="800" y="211"/>
                  </a:cubicBezTo>
                  <a:cubicBezTo>
                    <a:pt x="803" y="215"/>
                    <a:pt x="806" y="218"/>
                    <a:pt x="810" y="221"/>
                  </a:cubicBezTo>
                  <a:close/>
                  <a:moveTo>
                    <a:pt x="798" y="248"/>
                  </a:moveTo>
                  <a:cubicBezTo>
                    <a:pt x="804" y="241"/>
                    <a:pt x="809" y="235"/>
                    <a:pt x="816" y="230"/>
                  </a:cubicBezTo>
                  <a:cubicBezTo>
                    <a:pt x="811" y="239"/>
                    <a:pt x="804" y="248"/>
                    <a:pt x="795" y="257"/>
                  </a:cubicBezTo>
                  <a:cubicBezTo>
                    <a:pt x="796" y="254"/>
                    <a:pt x="797" y="251"/>
                    <a:pt x="798" y="248"/>
                  </a:cubicBezTo>
                  <a:close/>
                  <a:moveTo>
                    <a:pt x="790" y="245"/>
                  </a:moveTo>
                  <a:cubicBezTo>
                    <a:pt x="789" y="246"/>
                    <a:pt x="781" y="253"/>
                    <a:pt x="787" y="256"/>
                  </a:cubicBezTo>
                  <a:cubicBezTo>
                    <a:pt x="785" y="261"/>
                    <a:pt x="783" y="266"/>
                    <a:pt x="781" y="271"/>
                  </a:cubicBezTo>
                  <a:cubicBezTo>
                    <a:pt x="773" y="277"/>
                    <a:pt x="766" y="283"/>
                    <a:pt x="759" y="289"/>
                  </a:cubicBezTo>
                  <a:cubicBezTo>
                    <a:pt x="751" y="288"/>
                    <a:pt x="733" y="311"/>
                    <a:pt x="726" y="316"/>
                  </a:cubicBezTo>
                  <a:cubicBezTo>
                    <a:pt x="750" y="289"/>
                    <a:pt x="774" y="261"/>
                    <a:pt x="792" y="231"/>
                  </a:cubicBezTo>
                  <a:cubicBezTo>
                    <a:pt x="792" y="236"/>
                    <a:pt x="791" y="240"/>
                    <a:pt x="790" y="245"/>
                  </a:cubicBezTo>
                  <a:close/>
                  <a:moveTo>
                    <a:pt x="789" y="218"/>
                  </a:moveTo>
                  <a:cubicBezTo>
                    <a:pt x="788" y="210"/>
                    <a:pt x="788" y="202"/>
                    <a:pt x="787" y="194"/>
                  </a:cubicBezTo>
                  <a:cubicBezTo>
                    <a:pt x="790" y="201"/>
                    <a:pt x="792" y="208"/>
                    <a:pt x="792" y="215"/>
                  </a:cubicBezTo>
                  <a:cubicBezTo>
                    <a:pt x="791" y="216"/>
                    <a:pt x="790" y="217"/>
                    <a:pt x="789" y="218"/>
                  </a:cubicBezTo>
                  <a:close/>
                  <a:moveTo>
                    <a:pt x="791" y="180"/>
                  </a:moveTo>
                  <a:cubicBezTo>
                    <a:pt x="791" y="180"/>
                    <a:pt x="791" y="180"/>
                    <a:pt x="790" y="180"/>
                  </a:cubicBezTo>
                  <a:cubicBezTo>
                    <a:pt x="789" y="178"/>
                    <a:pt x="788" y="176"/>
                    <a:pt x="787" y="174"/>
                  </a:cubicBezTo>
                  <a:cubicBezTo>
                    <a:pt x="789" y="176"/>
                    <a:pt x="790" y="178"/>
                    <a:pt x="791" y="180"/>
                  </a:cubicBezTo>
                  <a:close/>
                  <a:moveTo>
                    <a:pt x="485" y="34"/>
                  </a:moveTo>
                  <a:cubicBezTo>
                    <a:pt x="487" y="33"/>
                    <a:pt x="489" y="31"/>
                    <a:pt x="491" y="30"/>
                  </a:cubicBezTo>
                  <a:cubicBezTo>
                    <a:pt x="494" y="30"/>
                    <a:pt x="498" y="31"/>
                    <a:pt x="500" y="32"/>
                  </a:cubicBezTo>
                  <a:cubicBezTo>
                    <a:pt x="495" y="33"/>
                    <a:pt x="490" y="34"/>
                    <a:pt x="485" y="35"/>
                  </a:cubicBezTo>
                  <a:cubicBezTo>
                    <a:pt x="485" y="35"/>
                    <a:pt x="485" y="34"/>
                    <a:pt x="485" y="34"/>
                  </a:cubicBezTo>
                  <a:close/>
                  <a:moveTo>
                    <a:pt x="485" y="43"/>
                  </a:moveTo>
                  <a:cubicBezTo>
                    <a:pt x="500" y="40"/>
                    <a:pt x="517" y="37"/>
                    <a:pt x="533" y="36"/>
                  </a:cubicBezTo>
                  <a:cubicBezTo>
                    <a:pt x="542" y="36"/>
                    <a:pt x="551" y="36"/>
                    <a:pt x="561" y="36"/>
                  </a:cubicBezTo>
                  <a:cubicBezTo>
                    <a:pt x="548" y="37"/>
                    <a:pt x="535" y="40"/>
                    <a:pt x="522" y="43"/>
                  </a:cubicBezTo>
                  <a:cubicBezTo>
                    <a:pt x="511" y="42"/>
                    <a:pt x="498" y="42"/>
                    <a:pt x="485" y="43"/>
                  </a:cubicBezTo>
                  <a:close/>
                  <a:moveTo>
                    <a:pt x="483" y="69"/>
                  </a:moveTo>
                  <a:cubicBezTo>
                    <a:pt x="486" y="68"/>
                    <a:pt x="489" y="66"/>
                    <a:pt x="492" y="64"/>
                  </a:cubicBezTo>
                  <a:cubicBezTo>
                    <a:pt x="494" y="67"/>
                    <a:pt x="496" y="68"/>
                    <a:pt x="499" y="69"/>
                  </a:cubicBezTo>
                  <a:cubicBezTo>
                    <a:pt x="493" y="69"/>
                    <a:pt x="488" y="69"/>
                    <a:pt x="483" y="69"/>
                  </a:cubicBezTo>
                  <a:close/>
                  <a:moveTo>
                    <a:pt x="523" y="51"/>
                  </a:moveTo>
                  <a:cubicBezTo>
                    <a:pt x="529" y="51"/>
                    <a:pt x="535" y="52"/>
                    <a:pt x="540" y="52"/>
                  </a:cubicBezTo>
                  <a:cubicBezTo>
                    <a:pt x="530" y="53"/>
                    <a:pt x="520" y="55"/>
                    <a:pt x="510" y="56"/>
                  </a:cubicBezTo>
                  <a:cubicBezTo>
                    <a:pt x="514" y="54"/>
                    <a:pt x="519" y="52"/>
                    <a:pt x="523" y="51"/>
                  </a:cubicBezTo>
                  <a:close/>
                  <a:moveTo>
                    <a:pt x="577" y="68"/>
                  </a:moveTo>
                  <a:cubicBezTo>
                    <a:pt x="558" y="66"/>
                    <a:pt x="539" y="65"/>
                    <a:pt x="520" y="63"/>
                  </a:cubicBezTo>
                  <a:cubicBezTo>
                    <a:pt x="538" y="61"/>
                    <a:pt x="557" y="58"/>
                    <a:pt x="575" y="58"/>
                  </a:cubicBezTo>
                  <a:cubicBezTo>
                    <a:pt x="583" y="61"/>
                    <a:pt x="589" y="63"/>
                    <a:pt x="595" y="68"/>
                  </a:cubicBezTo>
                  <a:cubicBezTo>
                    <a:pt x="589" y="68"/>
                    <a:pt x="583" y="68"/>
                    <a:pt x="577" y="68"/>
                  </a:cubicBezTo>
                  <a:close/>
                  <a:moveTo>
                    <a:pt x="609" y="72"/>
                  </a:moveTo>
                  <a:cubicBezTo>
                    <a:pt x="609" y="71"/>
                    <a:pt x="608" y="69"/>
                    <a:pt x="608" y="68"/>
                  </a:cubicBezTo>
                  <a:cubicBezTo>
                    <a:pt x="607" y="67"/>
                    <a:pt x="606" y="67"/>
                    <a:pt x="605" y="66"/>
                  </a:cubicBezTo>
                  <a:cubicBezTo>
                    <a:pt x="619" y="69"/>
                    <a:pt x="632" y="73"/>
                    <a:pt x="645" y="77"/>
                  </a:cubicBezTo>
                  <a:cubicBezTo>
                    <a:pt x="633" y="75"/>
                    <a:pt x="621" y="73"/>
                    <a:pt x="609" y="72"/>
                  </a:cubicBezTo>
                  <a:close/>
                  <a:moveTo>
                    <a:pt x="713" y="111"/>
                  </a:moveTo>
                  <a:cubicBezTo>
                    <a:pt x="708" y="107"/>
                    <a:pt x="704" y="103"/>
                    <a:pt x="699" y="99"/>
                  </a:cubicBezTo>
                  <a:cubicBezTo>
                    <a:pt x="699" y="99"/>
                    <a:pt x="699" y="99"/>
                    <a:pt x="699" y="99"/>
                  </a:cubicBezTo>
                  <a:cubicBezTo>
                    <a:pt x="713" y="104"/>
                    <a:pt x="726" y="110"/>
                    <a:pt x="738" y="117"/>
                  </a:cubicBezTo>
                  <a:cubicBezTo>
                    <a:pt x="741" y="120"/>
                    <a:pt x="744" y="124"/>
                    <a:pt x="747" y="127"/>
                  </a:cubicBezTo>
                  <a:cubicBezTo>
                    <a:pt x="736" y="121"/>
                    <a:pt x="725" y="115"/>
                    <a:pt x="713" y="111"/>
                  </a:cubicBezTo>
                  <a:close/>
                  <a:moveTo>
                    <a:pt x="777" y="172"/>
                  </a:moveTo>
                  <a:cubicBezTo>
                    <a:pt x="780" y="187"/>
                    <a:pt x="780" y="203"/>
                    <a:pt x="781" y="218"/>
                  </a:cubicBezTo>
                  <a:cubicBezTo>
                    <a:pt x="771" y="185"/>
                    <a:pt x="753" y="154"/>
                    <a:pt x="728" y="127"/>
                  </a:cubicBezTo>
                  <a:cubicBezTo>
                    <a:pt x="741" y="133"/>
                    <a:pt x="753" y="141"/>
                    <a:pt x="764" y="150"/>
                  </a:cubicBezTo>
                  <a:cubicBezTo>
                    <a:pt x="769" y="157"/>
                    <a:pt x="773" y="165"/>
                    <a:pt x="777" y="172"/>
                  </a:cubicBezTo>
                  <a:close/>
                  <a:moveTo>
                    <a:pt x="797" y="149"/>
                  </a:moveTo>
                  <a:cubicBezTo>
                    <a:pt x="783" y="136"/>
                    <a:pt x="768" y="125"/>
                    <a:pt x="752" y="115"/>
                  </a:cubicBezTo>
                  <a:cubicBezTo>
                    <a:pt x="732" y="103"/>
                    <a:pt x="718" y="85"/>
                    <a:pt x="699" y="71"/>
                  </a:cubicBezTo>
                  <a:cubicBezTo>
                    <a:pt x="743" y="91"/>
                    <a:pt x="774" y="115"/>
                    <a:pt x="797" y="149"/>
                  </a:cubicBezTo>
                  <a:close/>
                  <a:moveTo>
                    <a:pt x="689" y="74"/>
                  </a:moveTo>
                  <a:cubicBezTo>
                    <a:pt x="699" y="81"/>
                    <a:pt x="709" y="89"/>
                    <a:pt x="717" y="97"/>
                  </a:cubicBezTo>
                  <a:cubicBezTo>
                    <a:pt x="710" y="93"/>
                    <a:pt x="702" y="89"/>
                    <a:pt x="693" y="86"/>
                  </a:cubicBezTo>
                  <a:cubicBezTo>
                    <a:pt x="691" y="82"/>
                    <a:pt x="688" y="78"/>
                    <a:pt x="686" y="75"/>
                  </a:cubicBezTo>
                  <a:cubicBezTo>
                    <a:pt x="687" y="75"/>
                    <a:pt x="688" y="75"/>
                    <a:pt x="689" y="74"/>
                  </a:cubicBezTo>
                  <a:close/>
                  <a:moveTo>
                    <a:pt x="637" y="50"/>
                  </a:moveTo>
                  <a:cubicBezTo>
                    <a:pt x="653" y="57"/>
                    <a:pt x="668" y="67"/>
                    <a:pt x="680" y="81"/>
                  </a:cubicBezTo>
                  <a:cubicBezTo>
                    <a:pt x="636" y="64"/>
                    <a:pt x="597" y="51"/>
                    <a:pt x="550" y="45"/>
                  </a:cubicBezTo>
                  <a:cubicBezTo>
                    <a:pt x="578" y="41"/>
                    <a:pt x="607" y="43"/>
                    <a:pt x="637" y="50"/>
                  </a:cubicBezTo>
                  <a:close/>
                  <a:moveTo>
                    <a:pt x="513" y="30"/>
                  </a:moveTo>
                  <a:cubicBezTo>
                    <a:pt x="511" y="30"/>
                    <a:pt x="509" y="31"/>
                    <a:pt x="507" y="31"/>
                  </a:cubicBezTo>
                  <a:cubicBezTo>
                    <a:pt x="509" y="28"/>
                    <a:pt x="506" y="26"/>
                    <a:pt x="503" y="25"/>
                  </a:cubicBezTo>
                  <a:cubicBezTo>
                    <a:pt x="524" y="18"/>
                    <a:pt x="551" y="20"/>
                    <a:pt x="578" y="26"/>
                  </a:cubicBezTo>
                  <a:cubicBezTo>
                    <a:pt x="569" y="26"/>
                    <a:pt x="517" y="21"/>
                    <a:pt x="513" y="30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6" name="Freeform 24"/>
            <p:cNvSpPr/>
            <p:nvPr/>
          </p:nvSpPr>
          <p:spPr bwMode="auto">
            <a:xfrm>
              <a:off x="2269622" y="4730543"/>
              <a:ext cx="216685" cy="195210"/>
            </a:xfrm>
            <a:custGeom>
              <a:cxnLst>
                <a:cxn ang="0">
                  <a:pos x="73" y="14"/>
                </a:cxn>
                <a:cxn ang="0">
                  <a:pos x="69" y="15"/>
                </a:cxn>
                <a:cxn ang="0">
                  <a:pos x="59" y="12"/>
                </a:cxn>
                <a:cxn ang="0">
                  <a:pos x="21" y="48"/>
                </a:cxn>
                <a:cxn ang="0">
                  <a:pos x="5" y="71"/>
                </a:cxn>
                <a:cxn ang="0">
                  <a:pos x="27" y="57"/>
                </a:cxn>
                <a:cxn ang="0">
                  <a:pos x="32" y="63"/>
                </a:cxn>
                <a:cxn ang="0">
                  <a:pos x="56" y="35"/>
                </a:cxn>
                <a:cxn ang="0">
                  <a:pos x="73" y="14"/>
                </a:cxn>
              </a:cxnLst>
              <a:rect l="0" t="0" r="r" b="b"/>
              <a:pathLst>
                <a:path w="87" h="78">
                  <a:moveTo>
                    <a:pt x="73" y="14"/>
                  </a:moveTo>
                  <a:cubicBezTo>
                    <a:pt x="72" y="14"/>
                    <a:pt x="70" y="14"/>
                    <a:pt x="69" y="15"/>
                  </a:cubicBezTo>
                  <a:cubicBezTo>
                    <a:pt x="75" y="6"/>
                    <a:pt x="61" y="11"/>
                    <a:pt x="59" y="12"/>
                  </a:cubicBezTo>
                  <a:cubicBezTo>
                    <a:pt x="59" y="0"/>
                    <a:pt x="24" y="44"/>
                    <a:pt x="21" y="48"/>
                  </a:cubicBezTo>
                  <a:cubicBezTo>
                    <a:pt x="18" y="51"/>
                    <a:pt x="0" y="66"/>
                    <a:pt x="5" y="71"/>
                  </a:cubicBezTo>
                  <a:cubicBezTo>
                    <a:pt x="11" y="78"/>
                    <a:pt x="24" y="60"/>
                    <a:pt x="27" y="57"/>
                  </a:cubicBezTo>
                  <a:cubicBezTo>
                    <a:pt x="25" y="60"/>
                    <a:pt x="27" y="68"/>
                    <a:pt x="32" y="63"/>
                  </a:cubicBezTo>
                  <a:cubicBezTo>
                    <a:pt x="41" y="54"/>
                    <a:pt x="48" y="44"/>
                    <a:pt x="56" y="35"/>
                  </a:cubicBezTo>
                  <a:cubicBezTo>
                    <a:pt x="57" y="35"/>
                    <a:pt x="87" y="12"/>
                    <a:pt x="73" y="14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  <p:sp>
          <p:nvSpPr>
            <p:cNvPr id="17" name="Freeform 25"/>
            <p:cNvSpPr/>
            <p:nvPr/>
          </p:nvSpPr>
          <p:spPr bwMode="auto">
            <a:xfrm>
              <a:off x="2033417" y="5076072"/>
              <a:ext cx="1417233" cy="562207"/>
            </a:xfrm>
            <a:custGeom>
              <a:cxnLst>
                <a:cxn ang="0">
                  <a:pos x="555" y="219"/>
                </a:cxn>
                <a:cxn ang="0">
                  <a:pos x="565" y="182"/>
                </a:cxn>
                <a:cxn ang="0">
                  <a:pos x="536" y="156"/>
                </a:cxn>
                <a:cxn ang="0">
                  <a:pos x="428" y="146"/>
                </a:cxn>
                <a:cxn ang="0">
                  <a:pos x="279" y="149"/>
                </a:cxn>
                <a:cxn ang="0">
                  <a:pos x="148" y="147"/>
                </a:cxn>
                <a:cxn ang="0">
                  <a:pos x="300" y="87"/>
                </a:cxn>
                <a:cxn ang="0">
                  <a:pos x="488" y="41"/>
                </a:cxn>
                <a:cxn ang="0">
                  <a:pos x="539" y="9"/>
                </a:cxn>
                <a:cxn ang="0">
                  <a:pos x="440" y="1"/>
                </a:cxn>
                <a:cxn ang="0">
                  <a:pos x="240" y="33"/>
                </a:cxn>
                <a:cxn ang="0">
                  <a:pos x="46" y="74"/>
                </a:cxn>
                <a:cxn ang="0">
                  <a:pos x="7" y="83"/>
                </a:cxn>
                <a:cxn ang="0">
                  <a:pos x="23" y="87"/>
                </a:cxn>
                <a:cxn ang="0">
                  <a:pos x="132" y="63"/>
                </a:cxn>
                <a:cxn ang="0">
                  <a:pos x="335" y="22"/>
                </a:cxn>
                <a:cxn ang="0">
                  <a:pos x="528" y="15"/>
                </a:cxn>
                <a:cxn ang="0">
                  <a:pos x="411" y="49"/>
                </a:cxn>
                <a:cxn ang="0">
                  <a:pos x="277" y="86"/>
                </a:cxn>
                <a:cxn ang="0">
                  <a:pos x="175" y="120"/>
                </a:cxn>
                <a:cxn ang="0">
                  <a:pos x="137" y="149"/>
                </a:cxn>
                <a:cxn ang="0">
                  <a:pos x="190" y="159"/>
                </a:cxn>
                <a:cxn ang="0">
                  <a:pos x="428" y="154"/>
                </a:cxn>
                <a:cxn ang="0">
                  <a:pos x="522" y="160"/>
                </a:cxn>
                <a:cxn ang="0">
                  <a:pos x="555" y="179"/>
                </a:cxn>
                <a:cxn ang="0">
                  <a:pos x="555" y="219"/>
                </a:cxn>
              </a:cxnLst>
              <a:rect l="0" t="0" r="r" b="b"/>
              <a:pathLst>
                <a:path w="567" h="225">
                  <a:moveTo>
                    <a:pt x="555" y="219"/>
                  </a:moveTo>
                  <a:cubicBezTo>
                    <a:pt x="567" y="225"/>
                    <a:pt x="567" y="187"/>
                    <a:pt x="565" y="182"/>
                  </a:cubicBezTo>
                  <a:cubicBezTo>
                    <a:pt x="561" y="168"/>
                    <a:pt x="548" y="161"/>
                    <a:pt x="536" y="156"/>
                  </a:cubicBezTo>
                  <a:cubicBezTo>
                    <a:pt x="502" y="143"/>
                    <a:pt x="463" y="145"/>
                    <a:pt x="428" y="146"/>
                  </a:cubicBezTo>
                  <a:cubicBezTo>
                    <a:pt x="378" y="148"/>
                    <a:pt x="329" y="148"/>
                    <a:pt x="279" y="149"/>
                  </a:cubicBezTo>
                  <a:cubicBezTo>
                    <a:pt x="239" y="150"/>
                    <a:pt x="188" y="158"/>
                    <a:pt x="148" y="147"/>
                  </a:cubicBezTo>
                  <a:cubicBezTo>
                    <a:pt x="185" y="113"/>
                    <a:pt x="253" y="101"/>
                    <a:pt x="300" y="87"/>
                  </a:cubicBezTo>
                  <a:cubicBezTo>
                    <a:pt x="362" y="68"/>
                    <a:pt x="426" y="59"/>
                    <a:pt x="488" y="41"/>
                  </a:cubicBezTo>
                  <a:cubicBezTo>
                    <a:pt x="494" y="39"/>
                    <a:pt x="552" y="12"/>
                    <a:pt x="539" y="9"/>
                  </a:cubicBezTo>
                  <a:cubicBezTo>
                    <a:pt x="507" y="1"/>
                    <a:pt x="473" y="0"/>
                    <a:pt x="440" y="1"/>
                  </a:cubicBezTo>
                  <a:cubicBezTo>
                    <a:pt x="372" y="4"/>
                    <a:pt x="306" y="20"/>
                    <a:pt x="240" y="33"/>
                  </a:cubicBezTo>
                  <a:cubicBezTo>
                    <a:pt x="175" y="46"/>
                    <a:pt x="111" y="61"/>
                    <a:pt x="46" y="74"/>
                  </a:cubicBezTo>
                  <a:cubicBezTo>
                    <a:pt x="39" y="76"/>
                    <a:pt x="11" y="77"/>
                    <a:pt x="7" y="83"/>
                  </a:cubicBezTo>
                  <a:cubicBezTo>
                    <a:pt x="0" y="93"/>
                    <a:pt x="26" y="86"/>
                    <a:pt x="23" y="87"/>
                  </a:cubicBezTo>
                  <a:cubicBezTo>
                    <a:pt x="60" y="80"/>
                    <a:pt x="96" y="71"/>
                    <a:pt x="132" y="63"/>
                  </a:cubicBezTo>
                  <a:cubicBezTo>
                    <a:pt x="199" y="47"/>
                    <a:pt x="267" y="34"/>
                    <a:pt x="335" y="22"/>
                  </a:cubicBezTo>
                  <a:cubicBezTo>
                    <a:pt x="398" y="11"/>
                    <a:pt x="465" y="2"/>
                    <a:pt x="528" y="15"/>
                  </a:cubicBezTo>
                  <a:cubicBezTo>
                    <a:pt x="494" y="37"/>
                    <a:pt x="450" y="42"/>
                    <a:pt x="411" y="49"/>
                  </a:cubicBezTo>
                  <a:cubicBezTo>
                    <a:pt x="366" y="58"/>
                    <a:pt x="321" y="72"/>
                    <a:pt x="277" y="86"/>
                  </a:cubicBezTo>
                  <a:cubicBezTo>
                    <a:pt x="243" y="96"/>
                    <a:pt x="207" y="106"/>
                    <a:pt x="175" y="120"/>
                  </a:cubicBezTo>
                  <a:cubicBezTo>
                    <a:pt x="168" y="124"/>
                    <a:pt x="135" y="139"/>
                    <a:pt x="137" y="149"/>
                  </a:cubicBezTo>
                  <a:cubicBezTo>
                    <a:pt x="140" y="161"/>
                    <a:pt x="181" y="159"/>
                    <a:pt x="190" y="159"/>
                  </a:cubicBezTo>
                  <a:cubicBezTo>
                    <a:pt x="269" y="158"/>
                    <a:pt x="349" y="157"/>
                    <a:pt x="428" y="154"/>
                  </a:cubicBezTo>
                  <a:cubicBezTo>
                    <a:pt x="459" y="153"/>
                    <a:pt x="491" y="152"/>
                    <a:pt x="522" y="160"/>
                  </a:cubicBezTo>
                  <a:cubicBezTo>
                    <a:pt x="534" y="163"/>
                    <a:pt x="548" y="168"/>
                    <a:pt x="555" y="179"/>
                  </a:cubicBezTo>
                  <a:cubicBezTo>
                    <a:pt x="561" y="188"/>
                    <a:pt x="551" y="217"/>
                    <a:pt x="555" y="21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defTabSz="457200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prstClr val="black"/>
                </a:solidFill>
                <a:latin typeface="+mn-lt"/>
                <a:ea typeface="+mn-ea"/>
              </a:endParaRPr>
            </a:p>
          </p:txBody>
        </p:sp>
      </p:grpSp>
      <p:pic>
        <p:nvPicPr>
          <p:cNvPr id="4101" name="图片 2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3284541" y="404814"/>
            <a:ext cx="2574925" cy="450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26" name="直接连接符 12"/>
          <p:cNvCxnSpPr/>
          <p:nvPr/>
        </p:nvCxnSpPr>
        <p:spPr>
          <a:xfrm>
            <a:off x="-26988" y="4377930"/>
            <a:ext cx="904876" cy="350044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直接连接符 19"/>
          <p:cNvCxnSpPr/>
          <p:nvPr/>
        </p:nvCxnSpPr>
        <p:spPr>
          <a:xfrm>
            <a:off x="863600" y="4727972"/>
            <a:ext cx="7372350" cy="0"/>
          </a:xfrm>
          <a:prstGeom prst="line">
            <a:avLst/>
          </a:prstGeom>
          <a:ln w="127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104" name="图片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791075" y="4737499"/>
            <a:ext cx="3259138" cy="2452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5" name="Picture 2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932738" y="4645820"/>
            <a:ext cx="1219200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557212" y="1088232"/>
            <a:ext cx="7985125" cy="35638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457200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342900" indent="-342900">
              <a:lnSpc>
                <a:spcPct val="130000"/>
              </a:lnSpc>
            </a:pPr>
            <a:r>
              <a:rPr lang="zh-CN" altLang="en-US" sz="1600" b="1">
                <a:latin typeface="Times New Roman" pitchFamily="18" charset="0"/>
              </a:rPr>
              <a:t>         如图，</a:t>
            </a:r>
            <a:r>
              <a:rPr lang="en-US" altLang="zh-CN" sz="1600" b="1" i="1">
                <a:latin typeface="Times New Roman" pitchFamily="18" charset="0"/>
              </a:rPr>
              <a:t>l</a:t>
            </a:r>
            <a:r>
              <a:rPr lang="en-US" altLang="zh-CN" sz="1600" b="1" baseline="-25000">
                <a:latin typeface="Times New Roman" pitchFamily="18" charset="0"/>
              </a:rPr>
              <a:t>1</a:t>
            </a:r>
            <a:r>
              <a:rPr lang="zh-CN" altLang="en-US" sz="1600" b="1">
                <a:latin typeface="Times New Roman" pitchFamily="18" charset="0"/>
              </a:rPr>
              <a:t>反映了某公司产品的销售收入与销售量的关系，</a:t>
            </a:r>
            <a:r>
              <a:rPr lang="en-US" altLang="zh-CN" sz="1600" b="1" i="1">
                <a:latin typeface="Times New Roman" pitchFamily="18" charset="0"/>
              </a:rPr>
              <a:t>l</a:t>
            </a:r>
            <a:r>
              <a:rPr lang="en-US" altLang="zh-CN" sz="1600" b="1" baseline="-25000">
                <a:latin typeface="Times New Roman" pitchFamily="18" charset="0"/>
              </a:rPr>
              <a:t>2</a:t>
            </a:r>
            <a:r>
              <a:rPr lang="zh-CN" altLang="en-US" sz="1600" b="1">
                <a:latin typeface="Times New Roman" pitchFamily="18" charset="0"/>
              </a:rPr>
              <a:t>反映</a:t>
            </a:r>
            <a:endParaRPr lang="en-US" altLang="zh-CN" sz="1600" b="1">
              <a:latin typeface="Times New Roman" pitchFamily="18" charset="0"/>
            </a:endParaRPr>
          </a:p>
          <a:p>
            <a:pPr marL="342900" indent="-342900">
              <a:lnSpc>
                <a:spcPct val="130000"/>
              </a:lnSpc>
            </a:pPr>
            <a:r>
              <a:rPr lang="zh-CN" altLang="en-US" sz="1600" b="1">
                <a:latin typeface="Times New Roman" pitchFamily="18" charset="0"/>
              </a:rPr>
              <a:t>了该公司产品的销售成本与销售量的关系，根据图象填空：</a:t>
            </a:r>
          </a:p>
          <a:p>
            <a:pPr marL="342900" indent="-342900">
              <a:lnSpc>
                <a:spcPct val="130000"/>
              </a:lnSpc>
            </a:pPr>
            <a:r>
              <a:rPr lang="en-US" altLang="zh-CN" sz="1600" b="1">
                <a:latin typeface="Times New Roman" pitchFamily="18" charset="0"/>
              </a:rPr>
              <a:t>(1)</a:t>
            </a:r>
            <a:r>
              <a:rPr lang="zh-CN" altLang="en-US" sz="1600" b="1">
                <a:latin typeface="Times New Roman" pitchFamily="18" charset="0"/>
              </a:rPr>
              <a:t>当销售量为</a:t>
            </a:r>
            <a:r>
              <a:rPr lang="en-US" altLang="zh-CN" sz="1600" b="1">
                <a:latin typeface="Times New Roman" pitchFamily="18" charset="0"/>
              </a:rPr>
              <a:t>2</a:t>
            </a:r>
            <a:endParaRPr lang="en-US" altLang="zh-CN" sz="1600" b="1">
              <a:latin typeface="Times New Roman" pitchFamily="18" charset="0"/>
            </a:endParaRPr>
          </a:p>
          <a:p>
            <a:pPr marL="342900" indent="-342900">
              <a:lnSpc>
                <a:spcPct val="130000"/>
              </a:lnSpc>
            </a:pPr>
            <a:r>
              <a:rPr lang="en-US" altLang="zh-CN" sz="1600" b="1">
                <a:latin typeface="Times New Roman" pitchFamily="18" charset="0"/>
              </a:rPr>
              <a:t>     </a:t>
            </a:r>
            <a:r>
              <a:rPr lang="zh-CN" altLang="en-US" sz="1600" b="1">
                <a:latin typeface="Times New Roman" pitchFamily="18" charset="0"/>
              </a:rPr>
              <a:t>销售成本</a:t>
            </a:r>
            <a:r>
              <a:rPr lang="en-US" altLang="zh-CN" sz="1600" b="1">
                <a:latin typeface="Times New Roman" pitchFamily="18" charset="0"/>
              </a:rPr>
              <a:t>=____</a:t>
            </a:r>
            <a:r>
              <a:rPr lang="zh-CN" altLang="en-US" sz="1600" b="1">
                <a:latin typeface="Times New Roman" pitchFamily="18" charset="0"/>
              </a:rPr>
              <a:t>元；</a:t>
            </a:r>
          </a:p>
          <a:p>
            <a:pPr marL="342900" indent="-342900">
              <a:lnSpc>
                <a:spcPct val="130000"/>
              </a:lnSpc>
            </a:pPr>
            <a:r>
              <a:rPr lang="en-US" altLang="zh-CN" sz="1600" b="1">
                <a:latin typeface="Times New Roman" pitchFamily="18" charset="0"/>
              </a:rPr>
              <a:t>(2)</a:t>
            </a:r>
            <a:r>
              <a:rPr lang="zh-CN" altLang="en-US" sz="1600" b="1">
                <a:latin typeface="Times New Roman" pitchFamily="18" charset="0"/>
              </a:rPr>
              <a:t>当销售量为</a:t>
            </a:r>
            <a:r>
              <a:rPr lang="en-US" altLang="zh-CN" sz="1600" b="1">
                <a:latin typeface="Times New Roman" pitchFamily="18" charset="0"/>
              </a:rPr>
              <a:t>6</a:t>
            </a:r>
            <a:endParaRPr lang="en-US" altLang="zh-CN" sz="1600" b="1">
              <a:latin typeface="Times New Roman" pitchFamily="18" charset="0"/>
            </a:endParaRPr>
          </a:p>
          <a:p>
            <a:pPr marL="342900" indent="-342900">
              <a:lnSpc>
                <a:spcPct val="130000"/>
              </a:lnSpc>
            </a:pPr>
            <a:r>
              <a:rPr lang="en-US" altLang="zh-CN" sz="1600" b="1">
                <a:latin typeface="Times New Roman" pitchFamily="18" charset="0"/>
              </a:rPr>
              <a:t>    </a:t>
            </a:r>
            <a:r>
              <a:rPr lang="zh-CN" altLang="en-US" sz="1600" b="1">
                <a:latin typeface="Times New Roman" pitchFamily="18" charset="0"/>
              </a:rPr>
              <a:t>销售成本</a:t>
            </a:r>
            <a:r>
              <a:rPr lang="en-US" altLang="zh-CN" sz="1600" b="1">
                <a:latin typeface="Times New Roman" pitchFamily="18" charset="0"/>
              </a:rPr>
              <a:t>=____</a:t>
            </a:r>
            <a:r>
              <a:rPr lang="zh-CN" altLang="en-US" sz="1600" b="1">
                <a:latin typeface="Times New Roman" pitchFamily="18" charset="0"/>
              </a:rPr>
              <a:t>元；</a:t>
            </a:r>
          </a:p>
          <a:p>
            <a:pPr marL="342900" indent="-342900">
              <a:lnSpc>
                <a:spcPct val="130000"/>
              </a:lnSpc>
            </a:pPr>
            <a:r>
              <a:rPr lang="en-US" altLang="zh-CN" sz="1600" b="1">
                <a:latin typeface="Times New Roman" pitchFamily="18" charset="0"/>
              </a:rPr>
              <a:t>(3)</a:t>
            </a:r>
            <a:r>
              <a:rPr lang="zh-CN" altLang="en-US" sz="1600" b="1">
                <a:latin typeface="Times New Roman" pitchFamily="18" charset="0"/>
              </a:rPr>
              <a:t>当销售量等于</a:t>
            </a:r>
            <a:r>
              <a:rPr lang="en-US" altLang="zh-CN" sz="1600" b="1">
                <a:latin typeface="Times New Roman" pitchFamily="18" charset="0"/>
              </a:rPr>
              <a:t>___</a:t>
            </a:r>
            <a:r>
              <a:rPr lang="zh-CN" altLang="en-US" sz="1600" b="1">
                <a:latin typeface="Times New Roman" pitchFamily="18" charset="0"/>
              </a:rPr>
              <a:t>时，销售收入等于</a:t>
            </a:r>
            <a:endParaRPr lang="en-US" altLang="zh-CN" sz="1600" b="1">
              <a:latin typeface="Times New Roman" pitchFamily="18" charset="0"/>
            </a:endParaRPr>
          </a:p>
          <a:p>
            <a:pPr marL="342900" indent="-342900">
              <a:lnSpc>
                <a:spcPct val="130000"/>
              </a:lnSpc>
            </a:pPr>
            <a:r>
              <a:rPr lang="en-US" altLang="zh-CN" sz="1600" b="1">
                <a:latin typeface="Times New Roman" pitchFamily="18" charset="0"/>
              </a:rPr>
              <a:t>     </a:t>
            </a:r>
            <a:r>
              <a:rPr lang="zh-CN" altLang="en-US" sz="1600" b="1">
                <a:latin typeface="Times New Roman" pitchFamily="18" charset="0"/>
              </a:rPr>
              <a:t>销售成本；</a:t>
            </a:r>
          </a:p>
          <a:p>
            <a:pPr marL="342900" indent="-342900">
              <a:lnSpc>
                <a:spcPct val="130000"/>
              </a:lnSpc>
            </a:pPr>
            <a:r>
              <a:rPr lang="en-US" altLang="zh-CN" sz="1600" b="1">
                <a:latin typeface="Times New Roman" pitchFamily="18" charset="0"/>
              </a:rPr>
              <a:t>(4)</a:t>
            </a:r>
            <a:r>
              <a:rPr lang="zh-CN" altLang="en-US" sz="1600" b="1">
                <a:latin typeface="Times New Roman" pitchFamily="18" charset="0"/>
              </a:rPr>
              <a:t>当销售量</a:t>
            </a:r>
            <a:r>
              <a:rPr lang="en-US" altLang="zh-CN" sz="1600" b="1">
                <a:latin typeface="Times New Roman" pitchFamily="18" charset="0"/>
              </a:rPr>
              <a:t>____</a:t>
            </a:r>
            <a:r>
              <a:rPr lang="zh-CN" altLang="en-US" sz="1600" b="1">
                <a:latin typeface="Times New Roman" pitchFamily="18" charset="0"/>
              </a:rPr>
              <a:t>时，该公司盈利（收入大于成本）；</a:t>
            </a:r>
          </a:p>
          <a:p>
            <a:pPr marL="342900" indent="-342900">
              <a:lnSpc>
                <a:spcPct val="130000"/>
              </a:lnSpc>
            </a:pPr>
            <a:r>
              <a:rPr lang="zh-CN" altLang="en-US" sz="1600" b="1">
                <a:latin typeface="Times New Roman" pitchFamily="18" charset="0"/>
              </a:rPr>
              <a:t>      当销售量</a:t>
            </a:r>
            <a:r>
              <a:rPr lang="en-US" altLang="zh-CN" sz="1600" b="1">
                <a:latin typeface="Times New Roman" pitchFamily="18" charset="0"/>
              </a:rPr>
              <a:t>_____</a:t>
            </a:r>
            <a:r>
              <a:rPr lang="zh-CN" altLang="en-US" sz="1600" b="1">
                <a:latin typeface="Times New Roman" pitchFamily="18" charset="0"/>
              </a:rPr>
              <a:t>时，该公司亏损（收入小于成本）；</a:t>
            </a:r>
          </a:p>
          <a:p>
            <a:pPr marL="342900" indent="-342900">
              <a:lnSpc>
                <a:spcPct val="130000"/>
              </a:lnSpc>
            </a:pPr>
            <a:r>
              <a:rPr lang="en-US" altLang="zh-CN" sz="1600" b="1">
                <a:latin typeface="Times New Roman" pitchFamily="18" charset="0"/>
              </a:rPr>
              <a:t>(5)</a:t>
            </a:r>
            <a:r>
              <a:rPr lang="en-US" altLang="zh-CN" sz="1600" b="1" i="1">
                <a:latin typeface="Times New Roman" pitchFamily="18" charset="0"/>
              </a:rPr>
              <a:t>l</a:t>
            </a:r>
            <a:r>
              <a:rPr lang="en-US" altLang="zh-CN" sz="1600" b="1" baseline="-25000">
                <a:latin typeface="Times New Roman" pitchFamily="18" charset="0"/>
              </a:rPr>
              <a:t>1</a:t>
            </a:r>
            <a:r>
              <a:rPr lang="zh-CN" altLang="en-US" sz="1600" b="1">
                <a:latin typeface="Times New Roman" pitchFamily="18" charset="0"/>
              </a:rPr>
              <a:t>对应的函数表达式是</a:t>
            </a:r>
            <a:r>
              <a:rPr lang="en-US" altLang="zh-CN" sz="1600" b="1">
                <a:latin typeface="Times New Roman" pitchFamily="18" charset="0"/>
              </a:rPr>
              <a:t>_____,</a:t>
            </a:r>
            <a:r>
              <a:rPr lang="en-US" altLang="zh-CN" sz="1600" b="1" i="1">
                <a:latin typeface="Times New Roman" pitchFamily="18" charset="0"/>
              </a:rPr>
              <a:t>l</a:t>
            </a:r>
            <a:r>
              <a:rPr lang="en-US" altLang="zh-CN" sz="1600" b="1" baseline="-25000">
                <a:latin typeface="Times New Roman" pitchFamily="18" charset="0"/>
              </a:rPr>
              <a:t>2</a:t>
            </a:r>
            <a:r>
              <a:rPr lang="zh-CN" altLang="en-US" sz="1600" b="1">
                <a:latin typeface="Times New Roman" pitchFamily="18" charset="0"/>
              </a:rPr>
              <a:t>对应的函数表达式是</a:t>
            </a:r>
            <a:r>
              <a:rPr lang="en-US" altLang="zh-CN" sz="1600" b="1">
                <a:latin typeface="Times New Roman" pitchFamily="18" charset="0"/>
              </a:rPr>
              <a:t>_____.</a:t>
            </a:r>
            <a:endParaRPr lang="zh-CN" altLang="en-US" sz="1600" b="1">
              <a:latin typeface="Times New Roman" pitchFamily="18" charset="0"/>
            </a:endParaRPr>
          </a:p>
        </p:txBody>
      </p:sp>
      <p:pic>
        <p:nvPicPr>
          <p:cNvPr id="79897" name="Picture 2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359576" y="2026444"/>
            <a:ext cx="3059112" cy="18168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798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1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0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1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1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1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https://d.book118.com/835324002330011114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0">
  <a:themeElements>
    <a:clrScheme name="办公室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办公室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办公室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ns0:objectDefaults xmlns:ns0="http://schemas.openxmlformats.org/drawingml/2006/main">
    <ns0:spDef>
      <ns0:spPr/>
      <ns0:bodyPr/>
      <ns0:lstStyle/>
      <ns0:style>
        <ns0:lnRef idx="1">
          <ns0:schemeClr val="accent1"/>
        </ns0:lnRef>
        <ns0:fillRef idx="3">
          <ns0:schemeClr val="accent1"/>
        </ns0:fillRef>
        <ns0:effectRef idx="2">
          <ns0:schemeClr val="accent1"/>
        </ns0:effectRef>
        <ns0:fontRef idx="minor">
          <ns0:schemeClr val="lt1"/>
        </ns0:fontRef>
      </ns0:style>
    </ns0:spDef>
    <ns0:lnDef>
      <ns0:spPr/>
      <ns0:bodyPr/>
      <ns0:lstStyle/>
      <ns0:style>
        <ns0:lnRef idx="2">
          <ns0:schemeClr val="accent1"/>
        </ns0:lnRef>
        <ns0:fillRef idx="0">
          <ns0:schemeClr val="accent1"/>
        </ns0:fillRef>
        <ns0:effectRef idx="1">
          <ns0:schemeClr val="accent1"/>
        </ns0:effectRef>
        <ns0:fontRef idx="minor">
          <ns0:schemeClr val="tx1"/>
        </ns0:fontRef>
      </ns0:style>
    </ns0:lnDef>
  </ns0:objectDefaults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ppt/theme/theme3.xml><?xml version="1.0" encoding="utf-8"?>
<a:theme xmlns:r="http://schemas.openxmlformats.org/officeDocument/2006/relationships" xmlns:a="http://schemas.openxmlformats.org/drawingml/2006/main" name="0">
  <a:themeElements>
    <a:clrScheme name="办公室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办公室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办公室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ns0:objectDefaults xmlns:ns0="http://schemas.openxmlformats.org/drawingml/2006/main">
    <ns0:spDef>
      <ns0:spPr/>
      <ns0:bodyPr/>
      <ns0:lstStyle/>
      <ns0:style>
        <ns0:lnRef idx="1">
          <ns0:schemeClr val="accent1"/>
        </ns0:lnRef>
        <ns0:fillRef idx="3">
          <ns0:schemeClr val="accent1"/>
        </ns0:fillRef>
        <ns0:effectRef idx="2">
          <ns0:schemeClr val="accent1"/>
        </ns0:effectRef>
        <ns0:fontRef idx="minor">
          <ns0:schemeClr val="lt1"/>
        </ns0:fontRef>
      </ns0:style>
    </ns0:spDef>
    <ns0:lnDef>
      <ns0:spPr/>
      <ns0:bodyPr/>
      <ns0:lstStyle/>
      <ns0:style>
        <ns0:lnRef idx="2">
          <ns0:schemeClr val="accent1"/>
        </ns0:lnRef>
        <ns0:fillRef idx="0">
          <ns0:schemeClr val="accent1"/>
        </ns0:fillRef>
        <ns0:effectRef idx="1">
          <ns0:schemeClr val="accent1"/>
        </ns0:effectRef>
        <ns0:fontRef idx="minor">
          <ns0:schemeClr val="tx1"/>
        </ns0:fontRef>
      </ns0:style>
    </ns0:lnDef>
  </ns0:objectDefaults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182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4">
      <vt:lpstr>Arial</vt:lpstr>
      <vt:lpstr>Calibri</vt:lpstr>
      <vt:lpstr>宋体</vt:lpstr>
      <vt:lpstr>楷体</vt:lpstr>
      <vt:lpstr>Adobe 楷体 Std R</vt:lpstr>
      <vt:lpstr>黑体</vt:lpstr>
      <vt:lpstr>Adobe 黑体 Std R</vt:lpstr>
      <vt:lpstr>微软雅黑</vt:lpstr>
      <vt:lpstr>Gulim</vt:lpstr>
      <vt:lpstr>Wingdings</vt:lpstr>
      <vt:lpstr>Comic Sans MS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2024-09-22T04:51:39.339</cp:lastPrinted>
  <dcterms:created xsi:type="dcterms:W3CDTF">2024-09-21T20:51:39Z</dcterms:created>
  <dcterms:modified xsi:type="dcterms:W3CDTF">2024-09-21T20:51:42Z</dcterms:modified>
</cp:coreProperties>
</file>