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BC9B3-EE16-4049-8D35-4C20F6473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4F817-0F67-4DD6-9BC3-CB95CBB3E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B212E-9980-47B3-BBA9-B7A8028AC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F6CED-5F6B-40F9-8E8C-860562CC3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7AD3AE-90EF-4D2C-A273-2A7C84134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EC9A1-B9D9-4522-B98D-AC36B5C55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4C0AF1-1D7E-420A-9B65-FB860DC81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D49E4-15ED-43B3-9468-5ED984DE7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8F3A1-0D51-42F0-95D2-8E46594B3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70D71-BC15-4429-9969-9875A55B2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94941-F8C0-49CB-8517-0B3EBD0DA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2402032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2022五四运动活动方案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预算与资源需求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https://d.book118.com/835324020322011104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2024-09-14T19:52:49.367</cp:lastPrinted>
  <dcterms:created xsi:type="dcterms:W3CDTF">2024-09-14T11:52:49Z</dcterms:created>
  <dcterms:modified xsi:type="dcterms:W3CDTF">2024-09-14T11:52:51Z</dcterms:modified>
</cp:coreProperties>
</file>