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6B432-3FEA-405A-9971-33EE99167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1D7AD-E482-4E93-BF07-878CB85C0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78602-8C12-41A0-9C8C-3C6205394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5C812-D136-4BBD-805F-0DA84019E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BF69FD-DB0F-49C0-A899-FC4F25D8F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4E5A66-4A63-4CC7-9C75-9A0DE0FF2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6506CB-21A4-4277-ABC7-235CDE160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E4B65-DEAB-4757-8482-25E8A20DD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FFDB8-8EE6-439C-B3E3-682B3D783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D4C98-8E72-4217-AB2B-5D6E2139B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88B76-2986-4FC8-80A2-8E3FF8796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324222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生产调度管理办法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生产调度管理原则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生产调度管理流程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生产调度管理工具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生产调度管理考核与优化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生产调度管理案例分享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通过合理的生产调度，确保生产线的稳定运行，提高生产效率。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153" b="715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优化资源配置，减少浪费，降低生产成本。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确保按时交付，满足客户需求，提高客户满意度。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生产调度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根据生产计划，对生产过程中的各个环节进行协调、组织和控制，确保生产顺利进行。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调度管理办法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为规范生产调度工作，提高调度效率而制定的一系列管理规定和操作流程。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生产调度管理原则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设备是生产过程中的重要资源，应合理安排设备的维护和检修计划，确保设备正常运行，同时通过优化设备使用方案，提高设备的利用率。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生产调度管理应追求高效率，确保生产过程快速、准确地完成。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在生产调度管理中，应注重提高生产效率，通过合理安排生产计划、优化资源配置和减少生产过程中的浪费，实现高效的生产目标。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生产调度管理应注重提高设备利用率，确保设备在最佳状态下运行。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效率原则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482757"/>
            <a:ext cx="776002" cy="766477"/>
            <a:chOff x="5708618" y="1482757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482757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优先级原则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生产调度管理应根据生产任务的紧急程度和重要性进行合理排序。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客户需求是生产的出发点，生产调度管理应优先满足客户的需求，根据客户需求调整生产计划，优化资源配置，确保产品按时交付给客户。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生产调度管理应优先满足客户需求，确保产品按时交付。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在处理生产任务时，应根据任务的紧急程度和重要性进行优先级排序，优先完成重要且紧急的任务，合理安排生产计划，确保生产过程的顺利进行。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生产调度管理应具备灵活性，以应对生产过程中的突发情况。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生产调度管理应灵活应对市场需求变化，提高企业竞争力。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市场需求的变化对企业的生产和销售具有重要影响，生产调度管理应根据市场需求的变化及时调整生产计划和产品结构，提高企业的市场适应性和竞争力。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在生产过程中，可能会出现各种突发情况，如设备故障、原材料短缺等，生产调度管理应具备足够的灵活性，及时调整生产计划和资源配置，确保生产过程的稳定性和持续性。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生产调度管理应注重预防措施的制定和实施，降低生产事故的发生率。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预防措施是确保生产安全和稳定的重要手段，生产调度管理应制定相应的预防措施，加强设备维护和员工培训，降低生产事故的发生率，保障生产过程的顺利进行。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生产调度管理流程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17" b="1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安排生产进度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根据生产计划和资源情况，合理安排生产进度，确保生产任务按时完成。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根据市场需求、订单和产品库存情况，制定合理的生产计划，确保生产任务按时完成。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确定生产资源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根据生产计划，确定所需的生产资源，包括原材料、设备、人员等，并提前进行准备。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任务分配原则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根据生产计划和资源情况，按照优先级、紧急程度等因素，合理分配生产任务。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任务分配方式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采用适当的方式，如人工分配、自动化系统等，确保任务分配的准确性和效率。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任务跟踪与调整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对已分配的任务进行跟踪，根据实际情况进行调整，确保任务按时完成。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生产任务分配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监控生产进度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通过各种手段，如现场巡视、数据报表等，实时监控生产进度，确保生产按计划进行。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预警与提示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当发现生产进度滞后时，及时发出预警和提示，以便采取措施进行调整。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进度报告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定期或实时生成生产进度报告，向上级领导汇报生产情况，以便进行决策和调整。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生产进度监控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https://d.book118.com/835324222020011121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2024-09-23T22:30:28.804</cp:lastPrinted>
  <dcterms:created xsi:type="dcterms:W3CDTF">2024-09-23T14:30:28Z</dcterms:created>
  <dcterms:modified xsi:type="dcterms:W3CDTF">2024-09-23T14:30:30Z</dcterms:modified>
</cp:coreProperties>
</file>