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CADFBB-0D13-4E79-80BF-C6F1076AD9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6A7BE-2356-4DE0-A631-03C90B3AD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302A07-B1C9-4FA7-BA55-EC341EB68E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B02EA2-AF8A-4713-8C18-40F397913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F84CAB-7085-4C08-B586-6BBDEC179F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251EBB-429D-44F7-8D4A-16764C9158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5CFB57-B4A7-4D44-94B0-653A93AD59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5C9C7E-F36E-404B-923E-5D4F5E3C91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11FF1C-7850-41D7-8787-45EB9F811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EBECDD-8EE3-4F30-9DA2-DBA399A744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71E714-9AFE-4B26-BF31-D445AE25D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32430421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血液标本采集方法的进展讲解课件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血液标本采集的历史回顾</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新型血液标本采集技术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血液标本采集的未来展望</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血液标本采集的伦理与法规考量</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实践案例分享与讨论</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血液标本采集的历史回顾</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通过针头直接刺破皮肤采集血液，这种方法简单但容易感染。</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直接刺破皮肤采集</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切开静脉采集血液，这种方法采集量大，但创伤较大。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静脉切开采集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早期的血液采集方法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技术的进步与变化</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采血针的改进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采血针由单针变为多针，提高了采血效率和安全性。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真空采血技术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真空采血技术使血液采集更加方便、安全和卫生。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自动化血液采集设备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血液采集设备逐渐实现自动化，减轻了医务人员的工作负担。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减少采血过程中的误差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采血过程中的误差会影响血液检测结果的准确性。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提高采血效率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在保证安全和准确的前提下，提高采血效率是当前面临的重要挑战。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血液采集量的控制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随着医疗技术的发展，对血液采集量的要求越来越精确。</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当前的应用与挑战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新型血液标本采集技术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自动化血液采集设备是一种利用机械和电子技术实现血液采集自动化的设备。</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自动化血液采集设备通常包括自动进样器、分离装置、清洗系统和控制系统等部分。</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自动进样器负责将血液样本自动送入设备中，分离装置则负责将血液中的不同成分进行分离，清洗系统用于清洗设备内部，控制系统则负责整个设备的运行和监控。</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这种设备能够大大提高血液采集的效率和准确性，减少人为误差和交叉感染的风险。</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自动化血液采集设备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无创血液采集技术是一种通过非侵入性方式采集血液样本的技术。</a:t>
            </a:r>
          </a:p>
        </p:txBody>
      </p:sp>
      <p:pic>
        <p:nvPicPr>
          <p:cNvPr id="4" name="Picture 4"/>
          <p:cNvPicPr>
            <a:picLocks noChangeAspect="1"/>
          </p:cNvPicPr>
          <p:nvPr/>
        </p:nvPicPr>
        <p:blipFill>
          <a:blip r:embed="rId2"/>
          <a:srcRect l="16675" r="1667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7500" r="17500"/>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7667" r="1766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无创血液采集技术通常采用光电、超声波或磁场等技术，通过测量血液的流量、血管直径和血压等参数，间接推算出血液成分的浓度。</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与传统的针刺采血相比，无创血液采集技术不需要刺破皮肤，减轻了患者的痛苦和恐惧感。</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无创血液采集技术具有无痛、无创、无交叉感染等优点，但同时也存在一定的误差和局限性，需要进一步研究和改进。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无创血液采集技术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t="16667" b="16667"/>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远程血液采集技术是一种利用信息技术和通信技术实现远程控制的血液采集技术。</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远程血液采集技术通常需要建立完善的网络通信系统，并配备相应的硬件和软件设备。</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远程血液采集技术</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这种技术能够实现远程监控、远程操作和数据共享等功能，使得血液采集更加方便快捷。</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在实际应用中，远程血液采集技术可以用于偏远地区、灾害现场等场所的血液采集工作，提高血液采集的效率和覆盖面。</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血液标本采集的未来展望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https://d.book118.com/835324304214011044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2024-09-07T02:29:33.071</cp:lastPrinted>
  <dcterms:created xsi:type="dcterms:W3CDTF">2024-09-06T18:29:33Z</dcterms:created>
  <dcterms:modified xsi:type="dcterms:W3CDTF">2024-09-06T18:29:35Z</dcterms:modified>
</cp:coreProperties>
</file>