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B5579-E71C-46DD-92B7-8CB7B443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F3E4B-9E86-423B-8B37-BFF8A412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53232-592E-42BC-9437-0F20F894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76997-26A1-4778-95FF-19583B2AF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C510C-3ED0-4707-BC82-DA871451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D58CF-4936-47A2-9AEA-4EC8F394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5FB66-ACCD-436D-8761-4F877924D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C0D2F-98A5-40EA-9D91-18599561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73DFA-A6E2-47BB-BEAD-AA7ABB05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7B5C-4EDF-4D45-97C1-2C47DD1B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73E39-AE57-40E6-A572-B80AE1702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332100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数学下册201数据的代表第2课时2011平均数2课件人教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平均数的定义与计算方法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平均数与加权平均数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平均数在生活中的应用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平均数的实际意义与局限性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平均数的定义与计算方法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平均数是所有数据之和除以数据的个数，表示一组数据的总体“平均水平”。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平均数是一组数据中的一个代表值，它代表这组数据的总体“平均水平”。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平均数可以反映一组数据的集中趋势，但不能代表每个数据的具体值。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31" b="423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将所有数据相加，然后除以数据的个数。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加权平均法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根据每个数据的重要程度，给每个数据赋予不同的权重，然后加权求和，再除以权重的总和。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适用于计算两个或多个数的平均值，特别是当数据量较大时。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平均数具有代表性，可以反映一组数据的集中趋势。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平均数可以消除数据中的极端值对整体的影响。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平均数的大小与数据的大小和数据的个数有关。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平均数不一定等于所有数据之和除以数据的个数。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平均数与加权平均数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平均数是所有数值的和除以数值的个数，表示一组数据的总体“平均水平”。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计算公式为：平均数 = (数值1 + 数值2 + ... + 数值n) / 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平均数可以反映一组数据的集中趋势，但不能反映数据的离散程度。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平均数的概念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12" b="23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加权平均数的概念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加权平均数是每个数值乘以相应的权重后再相加，再除以总权重，表示一组数据在不同维度上的平均水平。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计算公式为：加权平均数 = (数值1 * 权重1 + 数值2 * 权重2 + ... + 数值n * 权重n) / (权重1 + 权重2 + ... + 权重n)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加权平均数可以反映数据的离散程度和数据的分布情况。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平均数只考虑每个数值本身，不考虑其他因素的影响，而加权平均数则考虑了每个数值的权重，能够更准确地反映数据的实际情况。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在处理不同类型的数据时，加权平均数比平均数更加实用，例如在计算平均工资时，不同职位的工资应该根据其重要性赋予不同的权重。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684" b="246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在某些情况下，加权平均数可能比平均数更能反映数据的真实情况，但也需要根据具体情况进行选择和应用。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平均数与加权平均数的比较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平均数在生活中的应用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https://d.book118.com/835333210040011040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2024-08-31T02:55:20.425</cp:lastPrinted>
  <dcterms:created xsi:type="dcterms:W3CDTF">2024-08-30T18:55:20Z</dcterms:created>
  <dcterms:modified xsi:type="dcterms:W3CDTF">2024-08-30T18:55:22Z</dcterms:modified>
</cp:coreProperties>
</file>