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7FA94-0CCD-4F58-8484-24F3A83D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20A12-565D-49FA-9766-1A29827CB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7564B-D3C0-424D-9DF0-AB6FE9F21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43B4D-630E-4AF5-920C-F83025582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13BC61-7F93-4DCC-95AA-56BA943A2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6AED8-D58B-498E-8063-CA77B8997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CD080-7957-4CC3-A90F-11C6C15F2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A60C6-F80D-4B93-936F-341B94040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C9AD7-7D78-417F-A6F7-E9EE581F8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54043-F4FD-4CBE-9642-4EA3A8DB8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94C37-0D81-4238-9BDA-25452DC91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34002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营销管理领域的研究问题及对策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营销管理领域的主要问题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随着经济全球化的深入发展，企业面临着更加复杂多变的国际市场环境，营销管理面临诸多挑战。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经济全球化背景下的挑战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互联网、大数据、人工智能等技术的发展，为营销管理带来了新的机遇和挑战，如何利用新技术提升营销效果成为重要议题。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技术进步对营销的影响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消费者需求的多样化、个性化以及消费习惯的变化，要求企业更加精准地把握消费者需求，提升营销策略的有效性。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消费者行为的变化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本研究主要关注营销管理领域中的问题，包括市场定位、品牌建设、渠道管理、促销策略等方面。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由于营销管理领域的广泛性和复杂性，本研究可能无法涵盖所有相关问题，且某些具体实践可能因地域、行业等因素存在差异。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研究范围与限制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营销管理领域的主要问题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75" r="24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营销策略问题是营销管理领域中最为核心的问题之一，主要涉及到如何制定有效的营销策略以实现企业的营销目标。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在制定营销策略时，需要考虑市场需求、竞争环境、产品特点等多个因素，以确保策略的有效性和针对性。然而，在实际操作中，往往会出现市场定位不准确、目标客户不明确、竞争策略不恰当等问题，导致营销效果不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营销渠道问题主要涉及到如何选择和优化营销渠道，以提高产品或服务的市场覆盖率和销售效果。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企业在选择和优化营销渠道时，需要考虑渠道成本、覆盖范围、销售能力等多个因素。然而，在实际操作中，往往会出现渠道冲突、渠道管理不善、渠道效率低下等问题，导致销售效果不佳。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客户关系管理问题主要涉及到如何建立和维护良好的客户关系，以提高客户满意度和忠诚度。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客户关系管理方面，需要关注客户需求、客户沟通、客户服务和客户维护等方面。然而，在实际操作中，往往会出现客户需求把握不准确、客户沟通不畅、客户服务质量不高、客户维护不到位等问题，导致客户流失和客户满意度下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营销团队建设与管理问题主要涉及到如何组建和管理一支高效、专业的营销团队，以提高营销执行力和业绩。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营销团队建设与管理方面，需要关注团队结构、人员素质、激励机制和培训发展等方面。然而，在实际操作中，往往会出现团队结构不合理、人员素质参差不齐、激励机制不完善、培训发展不足等问题，导致团队执行力不足和业绩不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营销团队建设与管理问题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对策与解决方案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强化品牌形象，提升品牌知名度和美誉度，增强消费者忠诚度。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选择合适的销售渠道，包括线上和线下渠道，优化渠道结构，提高渠道效率。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根据市场需求和产品特点，制定合适的产品策略，包括产品组合、定价、促销等。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营销策略是营销管理中的核心问题，需要针对不同的市场和产品制定有效的策略。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明确目标市场，根据消费者需求和竞争对手情况，制定差异化的市场定位策略。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营销策略对策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通过经销商、代理商等中间商将产品和服务传递给消费者。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营销渠道是连接生产者和消费者的桥梁，需要建立高效、稳定的渠道体系。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通过自己的销售团队直接与消费者建立联系，提供产品和服务。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利用电商平台、社交媒体等网络平台开展在线销售和营销活动。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复合渠道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结合直接和间接渠道以及线上和线下渠道，构建多元化的销售网络。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营销渠道对策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https://d.book118.com/835334002300011110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2024-09-16T04:21:33.221</cp:lastPrinted>
  <dcterms:created xsi:type="dcterms:W3CDTF">2024-09-15T20:21:33Z</dcterms:created>
  <dcterms:modified xsi:type="dcterms:W3CDTF">2024-09-15T20:21:35Z</dcterms:modified>
</cp:coreProperties>
</file>