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E6BB7-672D-4130-9949-37C5475FD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28A3C-6450-4E0A-9ED5-5671040CF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6BBE1-4346-4743-9932-24043F693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A707A-0260-4C54-B8FC-51F84E98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025EB-9854-4CB4-BD81-AFAE65254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5FE60-9CEF-4E42-A311-18D4F7E4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49BDF-1357-41C3-8348-C5C04FF76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BB549-FE70-4628-A10C-069A831F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00CB4-8957-4093-AF7F-6404C1765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1EF83-E7C2-4556-9A59-A9BB1101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50359-0F05-4FA2-8C58-6D9650D74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413232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呼吸康复护理文献分享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呼吸康复护理的理论基础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呼吸康复护理实践方法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呼吸康复护理实证研究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呼吸康复护理的挑战与展望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呼吸康复护理是指通过一系列的评估、治疗和训练，帮助慢性呼吸疾病患者改善呼吸功能，提高生活质量的过程。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主要目标是减轻患者的症状，提高其日常生活活动能力和生活质量，同时预防疾病的进一步恶化。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随着慢性呼吸疾病的发病率不断上升，呼吸康复护理在临床治疗中占据越来越重要的地位。它可以帮助患者改善呼吸功能，减少再次入院率，降低医疗费用，提高生存率和生活质量。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呼吸康复护理广泛应用于慢性阻塞性肺疾病、哮喘、肺纤维化等慢性呼吸疾病的治疗中。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目前的研究热点主要集中在如何制定更有效的呼吸康复护理计划，如何提高患者的依从性和生活质量，以及如何利用新的技术手段进行远程监测和管理。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当前研究热点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健康需求的不断提高，呼吸康复护理将更加注重个体化、综合性和预防性。未来的研究将更加关注如何通过多学科合作，制定更加科学、全面的呼吸康复护理方案，以满足患者的多元化需求。同时，随着远程医疗和智能技术的发展，呼吸康复护理将更加便捷、高效和个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当前研究热点与发展趋势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呼吸康复护理的理论基础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了解呼吸系统的结构和功能，包括肺、气管、支气管等，以及呼吸运动的调节机制。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呼吸康复评估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492" b="44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呼吸康复技术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通过生理指标的测量和评估，了解患者的呼吸功能状况，为制定个性化的呼吸康复计划提供依据。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掌握各种呼吸康复技术，如呼吸操、呼吸肌训练、腹式呼吸等，以改善患者的呼吸功能。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关注患者的心理状态，提供必要的心理支持和干预，帮助患者克服焦虑、抑郁等情绪问题。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通过认知行为疗法，纠正患者的不合理认知和行为习惯，提高患者的自我管理和自我调节能力。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通过与患者的沟通交流，了解患者的心理需求和困惑，提供针对性的心理疏导和支持。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建立良好的社会支持网络，为患者提供必要的物质和精神支持，增强患者的社会适应能力。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强调家庭在呼吸康复中的作用，为患者提供家庭护理指导和支持，促进家庭成员的参与和协作。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社区康复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利用社区资源，开展呼吸康复宣传和教育活动，提高社区居民对呼吸康复的认识和重视程度。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呼吸康复护理实践方法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常规护理方法主要包括药物治疗、氧疗、机械通气等，这些方法在临床实践中被广泛应用，但可能存在一定的副作用和局限性。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氧疗主要用于纠正低氧血症，但长期使用可能导致氧中毒、肺组织损伤等不良反应。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药物治疗是呼吸康复护理中最常用的方法之一，但长期使用可能会产生耐药性和副作用。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机械通气是通过人工方式辅助患者呼吸，但可能导致呼吸机依赖和肺部感染等并发症。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https://d.book118.com/835341323211011044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2024-09-07T01:10:41.250</cp:lastPrinted>
  <dcterms:created xsi:type="dcterms:W3CDTF">2024-09-06T17:10:41Z</dcterms:created>
  <dcterms:modified xsi:type="dcterms:W3CDTF">2024-09-06T17:10:43Z</dcterms:modified>
</cp:coreProperties>
</file>