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7C55F-F046-4B45-924C-C7B33C5CA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8DDD3-4D67-430D-852D-91274860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95313-27AA-4300-8525-CAD71CFE2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23225-2B39-4308-BB6E-4023C719C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C4DA51-6147-46FD-BB3E-18F349807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A6A8C6-B474-433C-87A9-1E7144CD5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7394C-A72E-4133-8BFC-20F04A3E4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70A04-9EC7-4147-8143-9F7F2C2C8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85334-290E-4D04-A507-4B21E7543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F5775-CCAD-4083-9B86-486C6721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A1586-C40F-46C7-B2BC-3D2A17146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42301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安全培训排名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排名方法与标准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安全培训机构排名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安全培训课程排名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安全培训讲师排名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企业安全培训排名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通过排名，激发企业和个人对安全培训的重视，提高安全意识。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57" r="1635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传播安全知识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推动安全培训行业的竞争与发展，提升整体行业水平。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通过排名，让更多人了解安全知识，提高安全防范能力。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排名可以直观地反映企业和个人在安全培训方面的投入和成效。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衡量培训效果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对在安全培训方面表现优秀的企业和个人进行表彰和奖励，激发其继续努力的动力。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激励优秀者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为其他企业和个人提供安全培训的参考和借鉴，促进共同进步。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提供参考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排名意义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排名方法与标准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通过对培训机构的师资力量、培训内容、培训效果、学员反馈等多个方面进行综合评估，得出排名结果。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邀请行业专家对培训机构进行评审，根据专家的评审意见和打分情况，确定排名结果。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向参训学员发放问卷，收集学员对培训机构的评价意见，通过对问卷数据的统计分析，得出排名结果。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排名方法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排名标准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主要考察培训机构在提升学员安全意识和安全技能方面的实际效果，包括学员的安全知识掌握情况、安全操作规范执行情况等。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评估培训机构的教师团队的专业水平、教学经验和教学方法等方面的能力。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评估培训机构提供的培训课程是否全面、系统、实用，是否符合国家和行业相关标准和规范。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学员反馈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收集学员对培训机构的教学质量、服务态度、学习环境等方面的反馈意见，以评估培训机构的综合表现。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收集政府监管部门对培训机构的安全培训开展情况、培训质量等方面的监督检查数据和评价结果。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收集行业协会发布的关于安全培训机构排名、评估等方面的报告和数据。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收集培训机构官方网站、社交媒体等公开渠道发布的关于自身培训情况、教学成果等方面的信息。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公开渠道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通过向参训学员发放调查问卷，收集学员对培训机构的安全培训效果的评价数据。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安全培训机构排名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国内安全培训机构概述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安全培训机构数量及分布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我国安全培训机构数量众多，分布广泛，涵盖各个行业和领域。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安全培训内容主要包括安全意识教育、安全技能培训、应急演练等，培训方式包括线上和线下相结合。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随着社会对安全问题的重视程度不断提高，安全培训市场规模逐年扩大，未来增长潜力巨大。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以网络安全培训为主，拥有专业的师资团队和先进的教学设备，培养了大量网络安全人才。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专注于企业安全培训，提供全面的安全解决方案，包括安全意识教育、安全技能培训等。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致力于工业安全培训，为企业提供定制化的安全培训方案，有效降低工业事故发生率。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排名前十安全培训机构介绍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机构五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专注于交通安全培训，结合虚拟现实技术，为学员提供真实的驾驶体验和安全教育。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机构六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以校园安全培训为主，为学校提供全面的安全教育方案，保障学生的生命安全和身心健康。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以消防安全培训为主，拥有丰富的实战经验和专业的教学体系，提高公众的消防安全意识和技能。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排名前十安全培训机构介绍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917" r="20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致力于职业健康安全培训，为企业提供职业健康安全管理咨询和培训服务。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机构十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以家庭安全培训为主，提供家庭安全隐患排查、紧急救援等培训课程。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专注于个人安全防护培训，提供防身术、自卫术等实用技能教学。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以综合安全培训为主，涵盖多个领域的安全知识和技能教学，为学员提供全面的安全保障。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排名前十安全培训机构介绍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优秀的安全培训机构拥有专业的师资团队，具备丰富的实战经验和教学经验，能够为学员提供高质量的教学服务。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专业的师资团队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优秀机构采用先进的教学设备和技术手段，如虚拟现实、增强现实等，为学员提供更加真实、生动的学习体验。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先进的教学设备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优秀机构具备完善的课程体系和课程设置，能够根据不同学员的需求和实际情况提供个性化的教学方案。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完善的课程体系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优秀机构在市场上拥有良好的口碑和信誉，得到了广大学员和企业的认可和信赖。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良好的口碑和信誉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优秀安全培训机构特点分析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安全培训课程排名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涵盖数据加密、数据备份、数据恢复等内容，提高学员对数据安全的保护能力。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工业安全课程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关注工业自动化、智能制造等领域的安全问题，培养学员在工业安全领域的实战能力。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应用安全课程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针对软件开发过程中的安全问题，教授学员如何识别和修复应用中的安全漏洞。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网络安全课程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专注于网络攻击防御、恶意软件分析、网络安全策略制定等方面，帮助学员掌握网络安全核心技能。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安全培训课程种类与特点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https://d.book118.com/835342301102011034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2024-08-29T16:09:26.396</cp:lastPrinted>
  <dcterms:created xsi:type="dcterms:W3CDTF">2024-08-29T08:09:26Z</dcterms:created>
  <dcterms:modified xsi:type="dcterms:W3CDTF">2024-08-29T08:09:28Z</dcterms:modified>
</cp:coreProperties>
</file>