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B4391-2DC6-4EC3-BE86-392AAF1AF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CB3C3-CBEA-435B-8DC4-8C8ED995D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11C88-BCE0-41A1-AE24-9BBC0387E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3200E-9241-49A2-BB60-13906216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42EAF5-120E-47A1-8744-76D6539EE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2E928C-E690-4EE8-BE48-0B1E2055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9AD481-72A9-4F6F-A04D-2A1FB400D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DDBEB-DD3D-47A8-8A06-9D4712972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2B069-4752-4793-A6A4-633FF88B7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FAA7B-8EBA-41B8-BB4F-726BBFC4D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A4F5B-9A96-434E-A9FB-487065163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430133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污染物排放量的计算方法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污染物排放量计算原理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污染物排放量计算方法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各类污染物的排放量计算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污染物排放量计算的误差分析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污染物排放量计算的应用与监管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45" r="177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61" r="341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污染物排放量的计算对于环境保护、污染控制、环境规划等具有重要意义，可以为相关政策制定和决策提供科学依据。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污染物排放量是指单位时间内污染源向环境中排放的污染物的数量。它是衡量污染源对环境影响程度的重要指标。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包括颗粒物、二氧化硫、氮氧化物等，主要来源于工业排放、交通尾气、生活燃煤等。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包括化学需氧量、氨氮、总磷等，主要来源于工业废水、生活污水、农业面源污染等。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包括重金属、农药残留、有机污染物等，主要来源于工业固体废物、生活垃圾、农业活动等。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污染物分类及来源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评估环境容量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通过计算污染物排放量，可以了解污染源对环境的影响程度，进而评估环境容量和承载能力。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在建设项目或规划实施前，通过计算污染物排放量，可以预测其对环境的影响程度，为环境影响评价提供依据。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环境监管和执法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污染物排放量的计算可以为环境监管部门提供执法依据，确保污染源达标排放。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制定污染控制措施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针对不同污染源的排放量计算结果，可以制定相应的污染控制措施，实现减排目标。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排放量计算的重要性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污染物排放量计算原理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5250" r="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通过监测污染物的输入和输出量，可以计算出在特定时间段内污染物的排放量。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质量守恒原理是污染物排放量计算的基础，它指出在一个封闭系统中，没有物质的损失或增加。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在污染物排放量计算中，质量守恒原理应用于确定污染物的输入、输出和转化量之间的关系。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质量守恒原理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通过了解化学反应的机理和速率，可以预测污染物的生成量和排放量。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化学反应原理还可以帮助确定最佳的污染物处理方法和条件，以减少排放量。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化学反应原理在污染物排放量计算中起着重要作用，因为许多污染物是通过化学反应产生的。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排放因子法是一种常用的污染物排放量计算方法，它基于活动水平和排放因子之间的关系来计算排放量。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通过将活动水平与相应的排放因子相乘，可以估算出污染物的排放量。这种方法适用于缺乏详细监测数据的情况，但需要注意排放因子的准确性和适用性。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排放因子是指单位活动水平下污染物的排放量，可以通过实验测定或参考类似设施的排放数据获得。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排放因子法原理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污染物排放量计算方法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通过在污染源现场设置监测设备，实时监测污染物的排放浓度和排放量。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7" r="53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采集污染源排放的样品，送至实验室进行分析，确定污染物的种类和浓度。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对监测数据进行统计、分析和处理，计算污染物的排放量。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实测法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物料平衡原理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根据质量守恒定律，对生产过程中使用的物料和产生的污染物进行衡算。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污染源调查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了解生产过程中使用的原料、辅料、燃料等物料的种类和数量，以及产生的污染物的种类和数量。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衡算方法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通过建立物料平衡方程，计算污染物的排放量。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物料衡算法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https://d.book118.com/835343013333011104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2024-09-14T22:17:59.341</cp:lastPrinted>
  <dcterms:created xsi:type="dcterms:W3CDTF">2024-09-14T14:17:59Z</dcterms:created>
  <dcterms:modified xsi:type="dcterms:W3CDTF">2024-09-14T14:18:01Z</dcterms:modified>
</cp:coreProperties>
</file>