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03DF4-5072-4F53-A163-5F3D4F3FE8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F0539-A746-4D4B-9FB0-0513078A0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BBA6C-C16C-4803-9D9D-38709DDB5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03F44B-3B15-4109-A1F3-82B4E10A2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DE5713-EB1D-4752-B021-137495CD3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5FDB90-C463-4E1B-AA64-BF82DD2A0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F40280-8574-4B7C-8EE5-21F13EC6C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15B4B1-9BA3-4597-86E1-195806C46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015A71-9224-4EAF-81BB-2F4A5241D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8F8E8C-9E48-4C5A-BC6F-DFBE9DAFA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872FF4-7E80-4BA3-B6BF-ABE4E7614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34324301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检查管理办法的知识管理与学习机制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检查管理办法中的知识应用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知识管理与学习机制的互动关系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实施策略与建议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提高检查效率和质量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通过建立知识管理与学习机制，促进检查人员之间的交流与合作，共享经验和知识，从而提高检查效率和质量。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推动持续改进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通过对检查过程中发现的问题进行归纳、分析和总结，形成可供参考的案例和知识库，推动组织持续改进。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提升检查人员能力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通过知识管理和学习机制，为检查人员提供学习资源和培训机会，不断提升其专业能力和素质。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通过知识管理和学习机制，提高检查效率和质量，降低组织运营成本，从而提升组织的竞争力。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通过对检查数据的分析和挖掘，为管理层提供决策支持，提高决策的科学性和准确性。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通过知识管理和学习机制，实现检查人员之间的知识共享，避免重复劳动和知识浪费。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通过知识管理和学习机制，激发检查人员的创新意识和能力，推动组织的创新和发展。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提高决策水平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促进知识共享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推动组织创新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提升组织竞争力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知识管理与学习机制的重要性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知识管理策略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明确检查管理办法相关的知识来源，如法规、标准、案例、专家经验等。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知识来源识别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采用适当的方法和技术手段，如网络爬虫、数据挖掘等，从各类来源中采集所需知识。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知识采集方法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对采集到的知识进行清洗、去重、分类和标签化，形成结构化的知识库。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知识整理与分类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知识获取与整理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数据备份与恢复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建立数据备份机制，定期备份知识库，确保数据安全。同时，制定数据恢复计划，以应对可能的数据丢失或损坏情况。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制定知识产权保护策略，对知识库中的内容进行加密、权限控制等处理，防止未经授权的访问和泄露。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知识存储方式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选择适合的知识存储方式，如关系型数据库、非关系型数据库或知识图谱等，确保知识的安全存储和高效访问。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知识存储与保护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知识传播与推广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通过培训、讲座、研讨会等方式，将检查管理办法的相关知识传播给更多员工，提高整体知识水平。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员工互动与交流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鼓励员工在知识共享平台上发表观点、分享经验，促进员工之间的互动和交流，激发创新思维。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知识共享平台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搭建知识共享平台，如企业内部网站、论坛或社交媒体等，为员工提供便捷的知识共享和交流渠道。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知识共享与交流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学习机制设计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确定学习目标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明确检查管理办法的学习目标，包括知识、技能和态度等方面。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分析学习需求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通过对检查管理办法涉及的业务流程、岗位职责、政策法规等方面的分析，确定具体的学习需求。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识别学习差距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对比现有知识水平和学习目标，识别出存在的学习差距。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根据学习需求，制定详细的学习计划，包括学习内容、学习方式、学习时间等。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根据学习计划，选择适合的学习资源，如教材、课程、案例等。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选择学习资源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对学习计划进行时间上的安排，确保按计划进行学习。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安排学习进度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学习计划制定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根据学习目标，设计相应的评估指标，用于衡量学习效果。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设计评估指标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通过学习测试、案例分析、实践操作等方式，对学习者的学习效果进行评估。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实施评估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将评估结果反馈给学习者，指出存在的问题和不足，提出改进建议，促进学习者进一步提高学习效果。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https://d.book118.com/835343243010011100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2024-09-07T17:12:16.940</cp:lastPrinted>
  <dcterms:created xsi:type="dcterms:W3CDTF">2024-09-07T09:12:16Z</dcterms:created>
  <dcterms:modified xsi:type="dcterms:W3CDTF">2024-09-07T09:12:18Z</dcterms:modified>
</cp:coreProperties>
</file>