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92E2B2-32F1-40CD-8A15-C3CF3CB14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0BB292-7E59-402E-A2F7-8636DC336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40C9AB-2F25-4C33-8D07-BD96F460C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F30454-67AF-4030-B648-143C8157C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80AA12-59A3-488E-8DA8-86C29A231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4EC8E6-3DE4-4CBF-8325-AD42B70E2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270F02-3A5F-4F97-8FB6-5CE6FEB67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C15E00-3CC8-4C38-A19B-9CFB8A7E9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3E0229-1DCD-4B92-A67B-2B11D4BDF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51E5F3-8434-47C9-950F-F1076F52E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721BC6-7E00-4040-8E48-AC2781675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000015111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高分子化合物B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高分子化合物B的简介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高分子化合物B的合成与制备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高分子化合物B的结构与性质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高分子化合物B的重要反应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高分子化合物B的改性及应用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高分子化合物B的发展趋势与展望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高分子化合物B的简介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578" r="2757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263" r="3226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高分子化合物B的定义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它通常由单体在催化剂的作用下聚合而成，具有相对较高的分子量和多分散性。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高分子化合物B是由多个重复单元通过共价键连接而成的长链聚合物。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6" b="27716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高分子化合物B的特性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高分子化合物B具有较高的分子量和多分散性，使其具有较好的机械性能和化学稳定性。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它具有优异的热稳定性、耐腐蚀性和绝缘性能，广泛应用于工程、航空航天、电子等领域。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在航空航天领域中，高分子化合物B用于制造飞机和航天器的零部件，如发动机部件、机身和机翼等。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在电子领域中，高分子化合物B用于制造绝缘材料、电子元件和集成电路等。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4831" r="1483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85" r="958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644" r="9644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高分子化合物B在工程领域中用作结构材料、耐磨材料和密封材料等。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高分子化合物B的应用领域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高分子化合物B的合成与制备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高分子化合物B通常通过聚合反应合成，涉及单体分子间的连接和增长。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聚合反应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在合成过程中，催化剂可加速聚合反应，提高产物的分子量和产量。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催化剂作用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温度、压力、浓度等反应条件对聚合反应的速度和产物性能有重要影响。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反应条件控制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合成方法概述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通过乳液聚合方法，将单体在乳化剂作用下形成乳液，再进行聚合反应。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乳液聚合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悬浮聚合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溶液聚合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将单体在悬浮剂中分散，通过聚合反应形成颗粒状的高分子化合物B。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将单体溶解在适当溶剂中进行聚合反应，产物可进行分离和纯化。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常见合成路线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由于聚合反应可能产生热量和压力，因此需采取适当的安全措施，如使用压力容器和冷却设备。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66" r="366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7167" r="71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4208" b="42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安全措施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为获得高纯度的高分子化合物B，需对原料和反应条件进行严格控制，并进行后处理和纯化。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纯度控制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通过选择合适的单体、催化剂和反应条件，可调控高分子化合物B的分子量、分子量分布和性能。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产物性能调控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制备过程中的注意事项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高分子化合物B的结构与性质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2897" b="2289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3066" b="2306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133" b="1313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重复单元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高分子化合物B由多个重复单元组成，这些单元通过化学键相连，形成长链结构。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键接方式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这些重复单元之间的键接方式决定了高分子化合物B的化学和物理性质。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分子量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高分子化合物B的分子量通常很大，可以高达数百万道尔顿。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热稳定性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高分子化合物B的热稳定性取决于其化学结构和分子量，通常在高温下容易发生热降解。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溶解性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高分子化合物B通常具有一定的溶解性，可以在特定的溶剂中溶解，形成溶液。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光学性质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高分子化合物B可能具有特定的光学性质，如透光性、光折射率等，这与其化学结构和分子排列有关。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7178" r="717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3560" r="2356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7178" r="717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物理性质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https://d.book118.com/836000015111010032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2024-08-31T11:56:27.848</cp:lastPrinted>
  <dcterms:created xsi:type="dcterms:W3CDTF">2024-08-31T03:56:27Z</dcterms:created>
  <dcterms:modified xsi:type="dcterms:W3CDTF">2024-08-31T03:56:29Z</dcterms:modified>
</cp:coreProperties>
</file>