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7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2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tags" Target="tags/tag67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image" Target="../media/image1.png" /><Relationship Id="rId5" Type="http://schemas.openxmlformats.org/officeDocument/2006/relationships/image" Target="../media/image2.png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6F3F0-4252-46D2-BEDF-C4DAEBFCF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1F8FB-2E01-443A-9F3B-14007F2FA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B5DA4-A5B3-42C6-848A-F524136DC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A218C-E78D-48A8-92F9-B398D8F59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BC910-A2BA-4D3B-A18D-4B6F7F45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A15BBE-D43B-4A0F-B7AB-9951605A3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6F40D0-8D13-492E-844B-376D9ED5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62029-BA68-4129-92A0-9164B8D76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68D3F-0B01-403A-B18D-E7670ADDE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9EF01-EF1B-4FDD-8A6A-E48C55E36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C90B5-5220-47A8-BCEB-39F65727D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5" name="图片 4" descr="图片3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 descr="图片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7000" y="12700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image" Target="../media/image2.png" /><Relationship Id="rId18" Type="http://schemas.openxmlformats.org/officeDocument/2006/relationships/tags" Target="../tags/tag63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8" name="图片 7" descr="图片4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notesSlide" Target="../notesSlides/notesSlide1.xml" /><Relationship Id="rId6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notesSlide" Target="../notesSlides/notesSlide2.xml" /><Relationship Id="rId9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slideLayout" Target="../slideLayouts/slideLayout18.xml" /><Relationship Id="rId17" Type="http://schemas.openxmlformats.org/officeDocument/2006/relationships/notesSlide" Target="../notesSlides/notesSlide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tags" Target="../tags/tag90.xml" /><Relationship Id="rId13" Type="http://schemas.openxmlformats.org/officeDocument/2006/relationships/tags" Target="../tags/tag91.xml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4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notesSlide" Target="../notesSlides/notesSlide5.xml" /><Relationship Id="rId9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tags" Target="../tags/tag90.xml" /><Relationship Id="rId13" Type="http://schemas.openxmlformats.org/officeDocument/2006/relationships/tags" Target="../tags/tag91.xml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6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slideLayout" Target="../slideLayouts/slideLayout18.xml" /><Relationship Id="rId17" Type="http://schemas.openxmlformats.org/officeDocument/2006/relationships/notesSlide" Target="../notesSlides/notesSlide7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notesSlide" Target="../notesSlides/notesSlide8.xml" /><Relationship Id="rId9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tags" Target="../tags/tag90.xml" /><Relationship Id="rId13" Type="http://schemas.openxmlformats.org/officeDocument/2006/relationships/tags" Target="../tags/tag91.xml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notesSlide" Target="../notesSlides/notesSlide10.xml" /><Relationship Id="rId9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tags" Target="../tags/tag90.xml" /><Relationship Id="rId13" Type="http://schemas.openxmlformats.org/officeDocument/2006/relationships/tags" Target="../tags/tag91.xml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11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slideLayout" Target="../slideLayouts/slideLayout18.xml" /><Relationship Id="rId17" Type="http://schemas.openxmlformats.org/officeDocument/2006/relationships/notesSlide" Target="../notesSlides/notesSlide1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notesSlide" Target="../notesSlides/notesSlide13.xml" /><Relationship Id="rId9" Type="http://schemas.openxmlformats.org/officeDocument/2006/relationships/image" Target="../media/image4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011122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38480" y="1111250"/>
            <a:ext cx="9504045" cy="1851025"/>
          </a:xfrm>
          <a:noFill/>
        </p:spPr>
        <p:txBody>
          <a:bodyPr anchor="ctr" anchorCtr="0">
            <a:normAutofit/>
          </a:bodyPr>
          <a:lstStyle/>
          <a:p>
            <a:pPr lvl="0"/>
            <a:r>
              <a:rPr lang="zh-CN" altLang="zh-CN"/>
              <a:t>农业机器人的应用</a:t>
            </a:r>
            <a:endParaRPr lang="zh-CN" altLang="en-US"/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951230" y="4160520"/>
            <a:ext cx="22440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b="1"/>
              <a:t>汇报人：</a:t>
            </a:r>
            <a:r>
              <a:rPr lang="en-US" altLang="zh-CN" b="1"/>
              <a:t>    </a:t>
            </a:r>
            <a:endParaRPr lang="zh-CN" altLang="en-US" b="1"/>
          </a:p>
        </p:txBody>
      </p:sp>
      <p:sp>
        <p:nvSpPr>
          <p:cNvPr id="9" name="文本框 8"/>
          <p:cNvSpPr txBox="1"/>
          <p:nvPr/>
        </p:nvSpPr>
        <p:spPr>
          <a:xfrm>
            <a:off x="3545205" y="4160520"/>
            <a:ext cx="51015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b="1"/>
              <a:t>时间：</a:t>
            </a:r>
            <a:r>
              <a:rPr lang="en-US" altLang="zh-CN" b="1"/>
              <a:t>2024</a:t>
            </a:r>
            <a:r>
              <a:rPr lang="zh-CN" altLang="en-US" b="1"/>
              <a:t>年</a:t>
            </a:r>
            <a:r>
              <a:rPr lang="en-US" altLang="zh-CN" b="1"/>
              <a:t>X</a:t>
            </a:r>
            <a:r>
              <a:rPr lang="zh-CN" altLang="en-US" b="1"/>
              <a:t>月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图片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92250" y="2953385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01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624965" y="961390"/>
            <a:ext cx="8432165" cy="996315"/>
          </a:xfrm>
          <a:noFill/>
        </p:spPr>
        <p:txBody>
          <a:bodyPr/>
          <a:lstStyle/>
          <a:p>
            <a:pPr algn="ctr"/>
            <a:r>
              <a:rPr sz="4500"/>
              <a:t>第1章 农业机器人概述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农业机器人简介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11175" y="2447290"/>
            <a:ext cx="5230495" cy="348551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</a:rPr>
              <a:t>农业机器人是指在农业生产中应用的具有自主定位、感知、决策和操作能力的机器人系统。它可以替代人工进行农业生产的各项工作，实现自动化、智能化的农业生产模式。农业机器人的应用范围涉及种植、养殖、采摘、施肥等多个领域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9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12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15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20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农业机器人的发展历程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农业机器人开始在种植、喷洒、采摘等领域得到广泛应用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20世纪末至21世纪初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农业机器人的功能和性能不断提升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近年来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农业机器人的优势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降低生产成本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提高农业生产效率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 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 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保护环境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减少对化学农药和化肥的过度使用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3540"/>
            <a:ext cx="2879090" cy="81343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175"/>
            <a:ext cx="2510790" cy="81343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0560"/>
            <a:ext cx="204279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成本控制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农业机器人的研发和生产成本较高，使得其在一定程度上限制了应用范围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0560"/>
            <a:ext cx="231330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法律法规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农业机器人的应用还涉及到相关法律法规的制定和保障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435465" y="1940560"/>
            <a:ext cx="208216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</a:rPr>
              <a:t>农业机器人的挑战</a:t>
            </a:r>
            <a:endParaRPr>
              <a:solidFill>
                <a:schemeClr val="tx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0560"/>
            <a:ext cx="220027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技术瓶颈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农业机器人需要具备复杂的定位、感知、智能控制等技术</a:t>
            </a:r>
            <a:endParaRPr lang="en-US" altLang="zh-CN" sz="1600">
              <a:solidFill>
                <a:schemeClr val="tx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智能化：农业机器人将逐步发展为具有更强大的智能决策和学习能力的系统。多功能化：农业机器人将不仅仅局限于某一领域，而是具备多功能性，可以适应不同农业生产环境。网络化：农业机器人将与IoT、大数据等技术相结合，构建智能化的农业生产网络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农业机器人的未来发展方向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农业机器人的应用案例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可以根据土壤条件和气候变化进行精准播种、浇水、施肥等操作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自动化种植系统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可以根据果实的成熟度、颜色等信息进行自动采摘，提高采摘效率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智能采摘机器人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可以根据病虫害的发生程度和分布情况进行精准施药，减少药物的浪费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精准施药机器人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图片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92250" y="2953385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02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624965" y="961390"/>
            <a:ext cx="8432165" cy="996315"/>
          </a:xfrm>
          <a:noFill/>
        </p:spPr>
        <p:txBody>
          <a:bodyPr/>
          <a:lstStyle/>
          <a:p>
            <a:pPr algn="ctr"/>
            <a:r>
              <a:rPr sz="4500"/>
              <a:t>第二章 农业机器人在种植领域的应用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农业机器人是指在农业生产中应用的自动化机器人技术。随着科技的发展，农业机器人逐渐成为农业领域的重要工具，可以提高生产效率，减少人力成本，实现精准农业。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农业机器人简介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种植领域的应用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实现种子的精准定位，提高播种效率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自动播种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识别杂草并进行精确除草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智能除草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精确识别病虫害，减少农药用量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定位喷药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自动识别成熟果实并进行采摘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采摘机器人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技术挑战与发展趋势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机器视觉和传感器技术的应用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智能感知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实现农田内部的自动化运行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自主导航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利用大数据分析农业生产信息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数据分析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实现农业机器人的智能操作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智能控制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农业机器人带来的好处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减少人力成本，实现精准作业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提高生产效率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避免人为误差，提高农作物质量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精准作业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减少化肥、农药的使用，保护环境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节约资源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3540"/>
            <a:ext cx="2879090" cy="81343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175"/>
            <a:ext cx="2510790" cy="81343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0560"/>
            <a:ext cx="204279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生物工程应用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培育适应机器人作业的新品种
提高种植作物的抗病虫性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0560"/>
            <a:ext cx="231330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科技与农业融合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推动农业现代化，提升农业产值
实现绿色可持续发展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435465" y="1940560"/>
            <a:ext cx="208216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国际合作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借鉴先进技术，加速我国农业机器人的发展
拓展农业机器人的国际市场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</a:rPr>
              <a:t>种植领域的未来发展</a:t>
            </a:r>
            <a:endParaRPr>
              <a:solidFill>
                <a:schemeClr val="tx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0560"/>
            <a:ext cx="220027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智能种植技术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利用人工智能和大数据进行种植决策
实现全流程自动化管理</a:t>
            </a:r>
            <a:endParaRPr lang="en-US" altLang="zh-CN" sz="1600">
              <a:solidFill>
                <a:schemeClr val="tx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农业机器人的前景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11175" y="2447290"/>
            <a:ext cx="5230495" cy="348551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</a:rPr>
              <a:t>随着农业现代化进程的加快，农业机器人在种植领域的应用将会更加广泛。未来，农业机器人将成为农业生产的重要力量，为农民减轻劳动强度，提高生产效率，实现可持续发展，推动农业产业的转型升级。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9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12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15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20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图片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92250" y="2953385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03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624965" y="961390"/>
            <a:ext cx="8432165" cy="996315"/>
          </a:xfrm>
          <a:noFill/>
        </p:spPr>
        <p:txBody>
          <a:bodyPr/>
          <a:lstStyle/>
          <a:p>
            <a:pPr algn="ctr"/>
            <a:r>
              <a:rPr sz="4500"/>
              <a:t>第3章 农业机器人在畜牧领域的应用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农业机器人在畜牧领域的应用越来越广泛。它们可以帮助农民提高生产效率，减少劳动力成本。通过自动化技术，畜牧业的种植、饲养和保健等各个环节都可以得到改进和提升。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农业机器人在畜牧领域的应用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智能识别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通过摄像头识别每头牲畜，实现个体化管理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牲畜识别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监测牲畜行为，及时发现异常情况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动态监测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根据牲畜需求自动投放饲料，保证营养均衡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饲料投放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智能养护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定时、定量自动喂养，提高养殖效率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自动喂养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实时监测牲畜健康状况，预防疾病传播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疫病监测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控制牲畜生活环境，提供舒适的生长条件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环境控制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农业机器人的优势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自动化作业，节省时间精力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提高效率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监测数据准确，实现精细化管理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精准管理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减少劳动力投入，降低生产成本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降低成本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3540"/>
            <a:ext cx="2879090" cy="81343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175"/>
            <a:ext cx="2510790" cy="81343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0560"/>
            <a:ext cx="204279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健康监测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体温监测
疾病预警
饲料分析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0560"/>
            <a:ext cx="231330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智能饲养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定时喂食
智能饲料投放
生长监测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435465" y="1940560"/>
            <a:ext cx="208216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疾病防治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监测疫情
给药喂养
隔离区域管理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</a:rPr>
              <a:t>畜牧机器人的应用范围</a:t>
            </a:r>
            <a:endParaRPr>
              <a:solidFill>
                <a:schemeClr val="tx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0560"/>
            <a:ext cx="220027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饲养管理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自动喂料
环境监测
牲畜追踪</a:t>
            </a:r>
            <a:endParaRPr lang="en-US" altLang="zh-CN" sz="1600">
              <a:solidFill>
                <a:schemeClr val="tx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图片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92250" y="2953385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04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624965" y="961390"/>
            <a:ext cx="8432165" cy="996315"/>
          </a:xfrm>
          <a:noFill/>
        </p:spPr>
        <p:txBody>
          <a:bodyPr/>
          <a:lstStyle/>
          <a:p>
            <a:pPr algn="ctr"/>
            <a:r>
              <a:rPr sz="4500"/>
              <a:t>第四章 农业机器人在采摘领域的应用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农业机器人是指应用于农业生产领域的自动化机器人设备，主要目的是提高农业生产效率、减少劳动成本。通过智能控制系统和先进的传感器技术，农业机器人在农场中扮演着越来越重要的角色。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农业机器人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农业机器人的优势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自动化操作减少人力成本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提高采摘效率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精准的操作减少水果损伤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减少损耗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无需休息，提高生产率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24/7工作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实时监控和数据分析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数据记录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3540"/>
            <a:ext cx="2879090" cy="813435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175"/>
            <a:ext cx="2510790" cy="813435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highlight>
                <a:srgbClr val="000000">
                  <a:alpha val="0"/>
                </a:srgbClr>
              </a:highlight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0560"/>
            <a:ext cx="204279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蔬菜园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除草
施肥
灌溉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0560"/>
            <a:ext cx="231330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大田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播种
除草
采摘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435465" y="1940560"/>
            <a:ext cx="208216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温室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监控温度湿度
自动施肥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</a:rPr>
              <a:t>农业机器人的应用场景</a:t>
            </a:r>
            <a:endParaRPr>
              <a:solidFill>
                <a:schemeClr val="tx1"/>
              </a:solidFill>
              <a:highlight>
                <a:srgbClr val="000000">
                  <a:alpha val="0"/>
                </a:srgbClr>
              </a:highlight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0560"/>
            <a:ext cx="2200275" cy="462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果园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自动摘取水果
检测果实成熟度</a:t>
            </a:r>
            <a:endParaRPr lang="en-US" altLang="zh-CN" sz="1600">
              <a:solidFill>
                <a:schemeClr val="tx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农业机器人的发展趋势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自主导航、智能识别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智能化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采用清洁能源，减少对环境的影响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节能环保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一机多用，灵活应对不同作业场景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多功能化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农业机器人未来展望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11175" y="2447290"/>
            <a:ext cx="5230495" cy="348551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</a:rPr>
              <a:t>随着科技的不断进步和农业智能化的发展，农业机器人在采摘领域的应用前景广阔。未来，我们可以预见到农业机器人将更智能化、更高效、更环保，为农业生产带来革命性变革。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9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12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15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20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图片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92250" y="2953385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05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624965" y="961390"/>
            <a:ext cx="8432165" cy="996315"/>
          </a:xfrm>
          <a:noFill/>
        </p:spPr>
        <p:txBody>
          <a:bodyPr/>
          <a:lstStyle/>
          <a:p>
            <a:pPr algn="ctr"/>
            <a:r>
              <a:rPr sz="4500"/>
              <a:t>第五章 农业机器人在施肥领域的应用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https://d.book118.com/836001112215010100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7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1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5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6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7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8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9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0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1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5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6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97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98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99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100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101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102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103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104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  <p:tag name="KSO_WM_BEAUTIFY_FLAG" val=""/>
</p:tagLst>
</file>

<file path=ppt/tags/tag107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2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9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3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3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3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3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3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                                              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177</Paragraphs>
  <Slides>29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6">
      <vt:lpstr>Arial</vt:lpstr>
      <vt:lpstr>Calibri</vt:lpstr>
      <vt:lpstr>微软雅黑</vt:lpstr>
      <vt:lpstr>Wingdings</vt:lpstr>
      <vt:lpstr>Calibri Light</vt:lpstr>
      <vt:lpstr>黑体</vt:lpstr>
      <vt:lpstr>Office Theme</vt:lpstr>
      <vt:lpstr>农业机器人的应用</vt:lpstr>
      <vt:lpstr>第1章 农业机器人概述</vt:lpstr>
      <vt:lpstr>农业机器人简介</vt:lpstr>
      <vt:lpstr>农业机器人的发展历程</vt:lpstr>
      <vt:lpstr>农业机器人的优势</vt:lpstr>
      <vt:lpstr>农业机器人的挑战</vt:lpstr>
      <vt:lpstr> </vt:lpstr>
      <vt:lpstr>农业机器人的应用案例</vt:lpstr>
      <vt:lpstr>第二章 农业机器人在种植领域的应用</vt:lpstr>
      <vt:lpstr> </vt:lpstr>
      <vt:lpstr>种植领域的应用</vt:lpstr>
      <vt:lpstr>技术挑战与发展趋势</vt:lpstr>
      <vt:lpstr>农业机器人带来的好处</vt:lpstr>
      <vt:lpstr>种植领域的未来发展</vt:lpstr>
      <vt:lpstr>农业机器人的前景</vt:lpstr>
      <vt:lpstr>第3章 农业机器人在畜牧领域的应用</vt:lpstr>
      <vt:lpstr> </vt:lpstr>
      <vt:lpstr>智能识别</vt:lpstr>
      <vt:lpstr>智能养护</vt:lpstr>
      <vt:lpstr>农业机器人的优势</vt:lpstr>
      <vt:lpstr>畜牧机器人的应用范围</vt:lpstr>
      <vt:lpstr>第四章 农业机器人在采摘领域的应用</vt:lpstr>
      <vt:lpstr> </vt:lpstr>
      <vt:lpstr>农业机器人的优势</vt:lpstr>
      <vt:lpstr>农业机器人的应用场景</vt:lpstr>
      <vt:lpstr>农业机器人的发展趋势</vt:lpstr>
      <vt:lpstr>农业机器人未来展望</vt:lpstr>
      <vt:lpstr>第五章 农业机器人在施肥领域的应用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2024-09-25T02:06:30.968</cp:lastPrinted>
  <dcterms:created xsi:type="dcterms:W3CDTF">2024-09-24T18:06:30Z</dcterms:created>
  <dcterms:modified xsi:type="dcterms:W3CDTF">2024-09-24T18:06:33Z</dcterms:modified>
</cp:coreProperties>
</file>